
<file path=[Content_Types].xml><?xml version="1.0" encoding="utf-8"?>
<Types xmlns="http://schemas.openxmlformats.org/package/2006/content-types">
  <Override PartName="/ppt/drawings/drawing1.xml" ContentType="application/vnd.openxmlformats-officedocument.drawingml.chartshapes+xml"/>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drawings/drawing2.xml" ContentType="application/vnd.openxmlformats-officedocument.drawingml.chartshapes+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1"/>
  </p:notesMasterIdLst>
  <p:sldIdLst>
    <p:sldId id="373" r:id="rId2"/>
    <p:sldId id="372" r:id="rId3"/>
    <p:sldId id="257" r:id="rId4"/>
    <p:sldId id="258" r:id="rId5"/>
    <p:sldId id="260" r:id="rId6"/>
    <p:sldId id="259" r:id="rId7"/>
    <p:sldId id="261" r:id="rId8"/>
    <p:sldId id="262" r:id="rId9"/>
    <p:sldId id="369" r:id="rId10"/>
    <p:sldId id="342" r:id="rId11"/>
    <p:sldId id="370" r:id="rId12"/>
    <p:sldId id="283" r:id="rId13"/>
    <p:sldId id="299" r:id="rId14"/>
    <p:sldId id="294" r:id="rId15"/>
    <p:sldId id="309" r:id="rId16"/>
    <p:sldId id="296" r:id="rId17"/>
    <p:sldId id="297" r:id="rId18"/>
    <p:sldId id="348" r:id="rId19"/>
    <p:sldId id="371" r:id="rId20"/>
    <p:sldId id="350" r:id="rId21"/>
    <p:sldId id="353" r:id="rId22"/>
    <p:sldId id="359" r:id="rId23"/>
    <p:sldId id="361" r:id="rId24"/>
    <p:sldId id="364" r:id="rId25"/>
    <p:sldId id="274" r:id="rId26"/>
    <p:sldId id="365" r:id="rId27"/>
    <p:sldId id="366" r:id="rId28"/>
    <p:sldId id="367" r:id="rId29"/>
    <p:sldId id="37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579F3"/>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3866" autoAdjust="0"/>
  </p:normalViewPr>
  <p:slideViewPr>
    <p:cSldViewPr snapToGrid="0" snapToObjects="1">
      <p:cViewPr>
        <p:scale>
          <a:sx n="70" d="100"/>
          <a:sy n="70" d="100"/>
        </p:scale>
        <p:origin x="-1448"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priyadi\Desktop\Working%20Shapes\Education%20Statist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priyadi\Desktop\Working%20Shapes\Education%20Statistics.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a:t>Gross Completion Ratio in</a:t>
            </a:r>
            <a:r>
              <a:rPr lang="en-US" baseline="0"/>
              <a:t> Primary School</a:t>
            </a:r>
            <a:endParaRPr lang="en-US"/>
          </a:p>
        </c:rich>
      </c:tx>
      <c:layout/>
    </c:title>
    <c:plotArea>
      <c:layout>
        <c:manualLayout>
          <c:layoutTarget val="inner"/>
          <c:xMode val="edge"/>
          <c:yMode val="edge"/>
          <c:x val="0.0630261826731797"/>
          <c:y val="0.0910587112026146"/>
          <c:w val="0.90745234505034"/>
          <c:h val="0.726234562160627"/>
        </c:manualLayout>
      </c:layout>
      <c:lineChart>
        <c:grouping val="standard"/>
        <c:ser>
          <c:idx val="0"/>
          <c:order val="0"/>
          <c:tx>
            <c:strRef>
              <c:f>DataEducation!$T$2</c:f>
              <c:strCache>
                <c:ptCount val="1"/>
                <c:pt idx="0">
                  <c:v>Boys</c:v>
                </c:pt>
              </c:strCache>
            </c:strRef>
          </c:tx>
          <c:spPr>
            <a:ln>
              <a:noFill/>
            </a:ln>
          </c:spPr>
          <c:marker>
            <c:symbol val="diamond"/>
            <c:size val="12"/>
          </c:marker>
          <c:cat>
            <c:strRef>
              <c:f>DataEducation!$B$4:$B$19</c:f>
              <c:strCache>
                <c:ptCount val="16"/>
                <c:pt idx="0">
                  <c:v>Bomi</c:v>
                </c:pt>
                <c:pt idx="1">
                  <c:v>Bong</c:v>
                </c:pt>
                <c:pt idx="2">
                  <c:v>Grand Bassa</c:v>
                </c:pt>
                <c:pt idx="3">
                  <c:v>Grand Cape Mount</c:v>
                </c:pt>
                <c:pt idx="4">
                  <c:v>Grand Gedeh</c:v>
                </c:pt>
                <c:pt idx="5">
                  <c:v>Grand Kru</c:v>
                </c:pt>
                <c:pt idx="6">
                  <c:v>Lofa</c:v>
                </c:pt>
                <c:pt idx="7">
                  <c:v>Margibi</c:v>
                </c:pt>
                <c:pt idx="8">
                  <c:v>Maryland</c:v>
                </c:pt>
                <c:pt idx="9">
                  <c:v>Montserrado</c:v>
                </c:pt>
                <c:pt idx="10">
                  <c:v>Nimba</c:v>
                </c:pt>
                <c:pt idx="11">
                  <c:v>Rivercess</c:v>
                </c:pt>
                <c:pt idx="12">
                  <c:v>Sinoe</c:v>
                </c:pt>
                <c:pt idx="13">
                  <c:v>River Gee</c:v>
                </c:pt>
                <c:pt idx="14">
                  <c:v>Gbarpolu</c:v>
                </c:pt>
                <c:pt idx="15">
                  <c:v>National</c:v>
                </c:pt>
              </c:strCache>
            </c:strRef>
          </c:cat>
          <c:val>
            <c:numRef>
              <c:f>DataEducation!$T$4:$T$19</c:f>
              <c:numCache>
                <c:formatCode>General</c:formatCode>
                <c:ptCount val="16"/>
                <c:pt idx="0">
                  <c:v>51.0</c:v>
                </c:pt>
                <c:pt idx="1">
                  <c:v>86.0</c:v>
                </c:pt>
                <c:pt idx="2">
                  <c:v>57.0</c:v>
                </c:pt>
                <c:pt idx="3">
                  <c:v>37.0</c:v>
                </c:pt>
                <c:pt idx="4">
                  <c:v>95.0</c:v>
                </c:pt>
                <c:pt idx="5">
                  <c:v>109.0</c:v>
                </c:pt>
                <c:pt idx="6">
                  <c:v>98.0</c:v>
                </c:pt>
                <c:pt idx="7">
                  <c:v>78.0</c:v>
                </c:pt>
                <c:pt idx="8">
                  <c:v>61.0</c:v>
                </c:pt>
                <c:pt idx="9">
                  <c:v>105.0</c:v>
                </c:pt>
                <c:pt idx="10">
                  <c:v>91.0</c:v>
                </c:pt>
                <c:pt idx="11">
                  <c:v>53.0</c:v>
                </c:pt>
                <c:pt idx="12">
                  <c:v>50.0</c:v>
                </c:pt>
                <c:pt idx="13">
                  <c:v>57.0</c:v>
                </c:pt>
                <c:pt idx="14">
                  <c:v>61.0</c:v>
                </c:pt>
                <c:pt idx="15">
                  <c:v>86.0</c:v>
                </c:pt>
              </c:numCache>
            </c:numRef>
          </c:val>
        </c:ser>
        <c:ser>
          <c:idx val="1"/>
          <c:order val="1"/>
          <c:tx>
            <c:strRef>
              <c:f>DataEducation!$U$2</c:f>
              <c:strCache>
                <c:ptCount val="1"/>
                <c:pt idx="0">
                  <c:v>Girls</c:v>
                </c:pt>
              </c:strCache>
            </c:strRef>
          </c:tx>
          <c:spPr>
            <a:ln>
              <a:noFill/>
            </a:ln>
          </c:spPr>
          <c:marker>
            <c:symbol val="square"/>
            <c:size val="12"/>
          </c:marker>
          <c:cat>
            <c:strRef>
              <c:f>DataEducation!$B$4:$B$19</c:f>
              <c:strCache>
                <c:ptCount val="16"/>
                <c:pt idx="0">
                  <c:v>Bomi</c:v>
                </c:pt>
                <c:pt idx="1">
                  <c:v>Bong</c:v>
                </c:pt>
                <c:pt idx="2">
                  <c:v>Grand Bassa</c:v>
                </c:pt>
                <c:pt idx="3">
                  <c:v>Grand Cape Mount</c:v>
                </c:pt>
                <c:pt idx="4">
                  <c:v>Grand Gedeh</c:v>
                </c:pt>
                <c:pt idx="5">
                  <c:v>Grand Kru</c:v>
                </c:pt>
                <c:pt idx="6">
                  <c:v>Lofa</c:v>
                </c:pt>
                <c:pt idx="7">
                  <c:v>Margibi</c:v>
                </c:pt>
                <c:pt idx="8">
                  <c:v>Maryland</c:v>
                </c:pt>
                <c:pt idx="9">
                  <c:v>Montserrado</c:v>
                </c:pt>
                <c:pt idx="10">
                  <c:v>Nimba</c:v>
                </c:pt>
                <c:pt idx="11">
                  <c:v>Rivercess</c:v>
                </c:pt>
                <c:pt idx="12">
                  <c:v>Sinoe</c:v>
                </c:pt>
                <c:pt idx="13">
                  <c:v>River Gee</c:v>
                </c:pt>
                <c:pt idx="14">
                  <c:v>Gbarpolu</c:v>
                </c:pt>
                <c:pt idx="15">
                  <c:v>National</c:v>
                </c:pt>
              </c:strCache>
            </c:strRef>
          </c:cat>
          <c:val>
            <c:numRef>
              <c:f>DataEducation!$U$4:$U$19</c:f>
              <c:numCache>
                <c:formatCode>General</c:formatCode>
                <c:ptCount val="16"/>
                <c:pt idx="0">
                  <c:v>46.0</c:v>
                </c:pt>
                <c:pt idx="1">
                  <c:v>77.0</c:v>
                </c:pt>
                <c:pt idx="2">
                  <c:v>40.0</c:v>
                </c:pt>
                <c:pt idx="3">
                  <c:v>32.0</c:v>
                </c:pt>
                <c:pt idx="4">
                  <c:v>70.0</c:v>
                </c:pt>
                <c:pt idx="5">
                  <c:v>66.0</c:v>
                </c:pt>
                <c:pt idx="6">
                  <c:v>74.0</c:v>
                </c:pt>
                <c:pt idx="7">
                  <c:v>66.0</c:v>
                </c:pt>
                <c:pt idx="8">
                  <c:v>53.0</c:v>
                </c:pt>
                <c:pt idx="9">
                  <c:v>88.0</c:v>
                </c:pt>
                <c:pt idx="10">
                  <c:v>79.0</c:v>
                </c:pt>
                <c:pt idx="11">
                  <c:v>37.0</c:v>
                </c:pt>
                <c:pt idx="12">
                  <c:v>33.0</c:v>
                </c:pt>
                <c:pt idx="13">
                  <c:v>33.0</c:v>
                </c:pt>
                <c:pt idx="14">
                  <c:v>45.0</c:v>
                </c:pt>
                <c:pt idx="15">
                  <c:v>73.0</c:v>
                </c:pt>
              </c:numCache>
            </c:numRef>
          </c:val>
        </c:ser>
        <c:marker val="1"/>
        <c:axId val="555813336"/>
        <c:axId val="555775464"/>
      </c:lineChart>
      <c:catAx>
        <c:axId val="555813336"/>
        <c:scaling>
          <c:orientation val="minMax"/>
        </c:scaling>
        <c:axPos val="b"/>
        <c:majorGridlines>
          <c:spPr>
            <a:ln>
              <a:noFill/>
            </a:ln>
          </c:spPr>
        </c:majorGridlines>
        <c:minorGridlines/>
        <c:tickLblPos val="nextTo"/>
        <c:spPr>
          <a:ln w="31750">
            <a:solidFill>
              <a:schemeClr val="tx2"/>
            </a:solidFill>
          </a:ln>
        </c:spPr>
        <c:txPr>
          <a:bodyPr rot="-5400000" vert="horz"/>
          <a:lstStyle/>
          <a:p>
            <a:pPr>
              <a:defRPr/>
            </a:pPr>
            <a:endParaRPr lang="en-US"/>
          </a:p>
        </c:txPr>
        <c:crossAx val="555775464"/>
        <c:crosses val="autoZero"/>
        <c:auto val="1"/>
        <c:lblAlgn val="ctr"/>
        <c:lblOffset val="100"/>
      </c:catAx>
      <c:valAx>
        <c:axId val="555775464"/>
        <c:scaling>
          <c:orientation val="minMax"/>
          <c:max val="200.0"/>
        </c:scaling>
        <c:axPos val="l"/>
        <c:majorGridlines/>
        <c:numFmt formatCode="General" sourceLinked="1"/>
        <c:tickLblPos val="nextTo"/>
        <c:spPr>
          <a:ln w="31750">
            <a:solidFill>
              <a:schemeClr val="tx2"/>
            </a:solidFill>
          </a:ln>
        </c:spPr>
        <c:crossAx val="55581333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manualLayout>
          <c:layoutTarget val="inner"/>
          <c:xMode val="edge"/>
          <c:yMode val="edge"/>
          <c:x val="0.062924579833313"/>
          <c:y val="0.0910584639930568"/>
          <c:w val="0.913148703696254"/>
          <c:h val="0.726519065608448"/>
        </c:manualLayout>
      </c:layout>
      <c:lineChart>
        <c:grouping val="standard"/>
        <c:ser>
          <c:idx val="0"/>
          <c:order val="0"/>
          <c:tx>
            <c:v>Ratio to Total Teacher</c:v>
          </c:tx>
          <c:marker>
            <c:symbol val="none"/>
          </c:marker>
          <c:cat>
            <c:strRef>
              <c:f>DataEducation!$B$4:$B$19</c:f>
              <c:strCache>
                <c:ptCount val="16"/>
                <c:pt idx="0">
                  <c:v>Bomi</c:v>
                </c:pt>
                <c:pt idx="1">
                  <c:v>Bong</c:v>
                </c:pt>
                <c:pt idx="2">
                  <c:v>Grand Bassa</c:v>
                </c:pt>
                <c:pt idx="3">
                  <c:v>Grand Cape Mount</c:v>
                </c:pt>
                <c:pt idx="4">
                  <c:v>Grand Gedeh</c:v>
                </c:pt>
                <c:pt idx="5">
                  <c:v>Grand Kru</c:v>
                </c:pt>
                <c:pt idx="6">
                  <c:v>Lofa</c:v>
                </c:pt>
                <c:pt idx="7">
                  <c:v>Margibi</c:v>
                </c:pt>
                <c:pt idx="8">
                  <c:v>Maryland</c:v>
                </c:pt>
                <c:pt idx="9">
                  <c:v>Montserrado</c:v>
                </c:pt>
                <c:pt idx="10">
                  <c:v>Nimba</c:v>
                </c:pt>
                <c:pt idx="11">
                  <c:v>Rivercess</c:v>
                </c:pt>
                <c:pt idx="12">
                  <c:v>Sinoe</c:v>
                </c:pt>
                <c:pt idx="13">
                  <c:v>River Gee</c:v>
                </c:pt>
                <c:pt idx="14">
                  <c:v>Gbarpolu</c:v>
                </c:pt>
                <c:pt idx="15">
                  <c:v>National</c:v>
                </c:pt>
              </c:strCache>
            </c:strRef>
          </c:cat>
          <c:val>
            <c:numRef>
              <c:f>DataEducation!$M$4:$M$19</c:f>
              <c:numCache>
                <c:formatCode>General</c:formatCode>
                <c:ptCount val="16"/>
                <c:pt idx="0">
                  <c:v>33.0</c:v>
                </c:pt>
                <c:pt idx="1">
                  <c:v>32.0</c:v>
                </c:pt>
                <c:pt idx="2">
                  <c:v>27.0</c:v>
                </c:pt>
                <c:pt idx="3">
                  <c:v>26.0</c:v>
                </c:pt>
                <c:pt idx="4">
                  <c:v>23.0</c:v>
                </c:pt>
                <c:pt idx="5">
                  <c:v>26.0</c:v>
                </c:pt>
                <c:pt idx="6">
                  <c:v>34.0</c:v>
                </c:pt>
                <c:pt idx="7">
                  <c:v>31.0</c:v>
                </c:pt>
                <c:pt idx="8">
                  <c:v>29.0</c:v>
                </c:pt>
                <c:pt idx="9">
                  <c:v>25.0</c:v>
                </c:pt>
                <c:pt idx="10">
                  <c:v>30.0</c:v>
                </c:pt>
                <c:pt idx="11">
                  <c:v>29.0</c:v>
                </c:pt>
                <c:pt idx="12">
                  <c:v>17.0</c:v>
                </c:pt>
                <c:pt idx="13">
                  <c:v>23.0</c:v>
                </c:pt>
                <c:pt idx="14">
                  <c:v>39.0</c:v>
                </c:pt>
                <c:pt idx="15">
                  <c:v>27.0</c:v>
                </c:pt>
              </c:numCache>
            </c:numRef>
          </c:val>
        </c:ser>
        <c:ser>
          <c:idx val="1"/>
          <c:order val="1"/>
          <c:tx>
            <c:v>Ratio to Trained Teacher</c:v>
          </c:tx>
          <c:marker>
            <c:symbol val="none"/>
          </c:marker>
          <c:cat>
            <c:strRef>
              <c:f>DataEducation!$B$4:$B$19</c:f>
              <c:strCache>
                <c:ptCount val="16"/>
                <c:pt idx="0">
                  <c:v>Bomi</c:v>
                </c:pt>
                <c:pt idx="1">
                  <c:v>Bong</c:v>
                </c:pt>
                <c:pt idx="2">
                  <c:v>Grand Bassa</c:v>
                </c:pt>
                <c:pt idx="3">
                  <c:v>Grand Cape Mount</c:v>
                </c:pt>
                <c:pt idx="4">
                  <c:v>Grand Gedeh</c:v>
                </c:pt>
                <c:pt idx="5">
                  <c:v>Grand Kru</c:v>
                </c:pt>
                <c:pt idx="6">
                  <c:v>Lofa</c:v>
                </c:pt>
                <c:pt idx="7">
                  <c:v>Margibi</c:v>
                </c:pt>
                <c:pt idx="8">
                  <c:v>Maryland</c:v>
                </c:pt>
                <c:pt idx="9">
                  <c:v>Montserrado</c:v>
                </c:pt>
                <c:pt idx="10">
                  <c:v>Nimba</c:v>
                </c:pt>
                <c:pt idx="11">
                  <c:v>Rivercess</c:v>
                </c:pt>
                <c:pt idx="12">
                  <c:v>Sinoe</c:v>
                </c:pt>
                <c:pt idx="13">
                  <c:v>River Gee</c:v>
                </c:pt>
                <c:pt idx="14">
                  <c:v>Gbarpolu</c:v>
                </c:pt>
                <c:pt idx="15">
                  <c:v>National</c:v>
                </c:pt>
              </c:strCache>
            </c:strRef>
          </c:cat>
          <c:val>
            <c:numRef>
              <c:f>DataEducation!$N$4:$N$19</c:f>
              <c:numCache>
                <c:formatCode>General</c:formatCode>
                <c:ptCount val="16"/>
                <c:pt idx="0">
                  <c:v>71.0</c:v>
                </c:pt>
                <c:pt idx="1">
                  <c:v>66.0</c:v>
                </c:pt>
                <c:pt idx="2">
                  <c:v>56.0</c:v>
                </c:pt>
                <c:pt idx="3">
                  <c:v>49.0</c:v>
                </c:pt>
                <c:pt idx="4">
                  <c:v>195.0</c:v>
                </c:pt>
                <c:pt idx="5">
                  <c:v>91.0</c:v>
                </c:pt>
                <c:pt idx="6">
                  <c:v>74.0</c:v>
                </c:pt>
                <c:pt idx="7">
                  <c:v>52.0</c:v>
                </c:pt>
                <c:pt idx="8">
                  <c:v>120.0</c:v>
                </c:pt>
                <c:pt idx="9">
                  <c:v>42.0</c:v>
                </c:pt>
                <c:pt idx="10">
                  <c:v>63.0</c:v>
                </c:pt>
                <c:pt idx="11">
                  <c:v>86.0</c:v>
                </c:pt>
                <c:pt idx="12">
                  <c:v>130.0</c:v>
                </c:pt>
                <c:pt idx="13">
                  <c:v>100.0</c:v>
                </c:pt>
                <c:pt idx="14">
                  <c:v>81.0</c:v>
                </c:pt>
                <c:pt idx="15">
                  <c:v>57.0</c:v>
                </c:pt>
              </c:numCache>
            </c:numRef>
          </c:val>
        </c:ser>
        <c:marker val="1"/>
        <c:axId val="556111640"/>
        <c:axId val="556114696"/>
      </c:lineChart>
      <c:catAx>
        <c:axId val="556111640"/>
        <c:scaling>
          <c:orientation val="minMax"/>
        </c:scaling>
        <c:delete val="1"/>
        <c:axPos val="b"/>
        <c:tickLblPos val="nextTo"/>
        <c:crossAx val="556114696"/>
        <c:crosses val="autoZero"/>
        <c:auto val="1"/>
        <c:lblAlgn val="ctr"/>
        <c:lblOffset val="100"/>
      </c:catAx>
      <c:valAx>
        <c:axId val="556114696"/>
        <c:scaling>
          <c:orientation val="minMax"/>
          <c:max val="200.0"/>
        </c:scaling>
        <c:delete val="1"/>
        <c:axPos val="l"/>
        <c:numFmt formatCode="General" sourceLinked="1"/>
        <c:tickLblPos val="nextTo"/>
        <c:crossAx val="556111640"/>
        <c:crosses val="autoZero"/>
        <c:crossBetween val="between"/>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2"/>
  <c:chart>
    <c:title>
      <c:tx>
        <c:rich>
          <a:bodyPr/>
          <a:lstStyle/>
          <a:p>
            <a:pPr>
              <a:defRPr/>
            </a:pPr>
            <a:r>
              <a:rPr lang="en-US" dirty="0"/>
              <a:t>Unexpected Additional/missing Girls 10-19 </a:t>
            </a:r>
            <a:r>
              <a:rPr lang="en-US" dirty="0" smtClean="0"/>
              <a:t>years old</a:t>
            </a:r>
            <a:r>
              <a:rPr lang="en-US" baseline="0" dirty="0" smtClean="0"/>
              <a:t> </a:t>
            </a:r>
            <a:endParaRPr lang="en-US" baseline="0" dirty="0"/>
          </a:p>
          <a:p>
            <a:pPr>
              <a:defRPr/>
            </a:pPr>
            <a:r>
              <a:rPr lang="en-US" baseline="0" dirty="0"/>
              <a:t>(Calculated from Census Population Profile)</a:t>
            </a:r>
            <a:endParaRPr lang="en-US" dirty="0"/>
          </a:p>
        </c:rich>
      </c:tx>
      <c:layout/>
    </c:title>
    <c:plotArea>
      <c:layout>
        <c:manualLayout>
          <c:layoutTarget val="inner"/>
          <c:xMode val="edge"/>
          <c:yMode val="edge"/>
          <c:x val="0.0982033552475897"/>
          <c:y val="0.129116191986027"/>
          <c:w val="0.841779007151286"/>
          <c:h val="0.688461337615477"/>
        </c:manualLayout>
      </c:layout>
      <c:barChart>
        <c:barDir val="col"/>
        <c:grouping val="clustered"/>
        <c:ser>
          <c:idx val="0"/>
          <c:order val="0"/>
          <c:cat>
            <c:strRef>
              <c:f>Summary!$B$5:$B$19</c:f>
              <c:strCache>
                <c:ptCount val="15"/>
                <c:pt idx="0">
                  <c:v>Bomi</c:v>
                </c:pt>
                <c:pt idx="1">
                  <c:v>Bong</c:v>
                </c:pt>
                <c:pt idx="2">
                  <c:v>Grand Bassa</c:v>
                </c:pt>
                <c:pt idx="3">
                  <c:v>Grand Cape Mount</c:v>
                </c:pt>
                <c:pt idx="4">
                  <c:v>Grand Gedeh</c:v>
                </c:pt>
                <c:pt idx="5">
                  <c:v>Grand Kru</c:v>
                </c:pt>
                <c:pt idx="6">
                  <c:v>Lofa</c:v>
                </c:pt>
                <c:pt idx="7">
                  <c:v>Margibi</c:v>
                </c:pt>
                <c:pt idx="8">
                  <c:v>Maryland</c:v>
                </c:pt>
                <c:pt idx="9">
                  <c:v>Montserrado</c:v>
                </c:pt>
                <c:pt idx="10">
                  <c:v>Nimba</c:v>
                </c:pt>
                <c:pt idx="11">
                  <c:v>Rivercess</c:v>
                </c:pt>
                <c:pt idx="12">
                  <c:v>Sinoe</c:v>
                </c:pt>
                <c:pt idx="13">
                  <c:v>River Gee</c:v>
                </c:pt>
                <c:pt idx="14">
                  <c:v>Gbarpolu</c:v>
                </c:pt>
              </c:strCache>
            </c:strRef>
          </c:cat>
          <c:val>
            <c:numRef>
              <c:f>Summary!$H$5:$H$19</c:f>
              <c:numCache>
                <c:formatCode>#,##0_);[Red]\(#,##0\)</c:formatCode>
                <c:ptCount val="15"/>
                <c:pt idx="0">
                  <c:v>-1989.33533</c:v>
                </c:pt>
                <c:pt idx="1">
                  <c:v>-6980.696670000005</c:v>
                </c:pt>
                <c:pt idx="2">
                  <c:v>-5350.82751</c:v>
                </c:pt>
                <c:pt idx="3">
                  <c:v>-1437.483320000001</c:v>
                </c:pt>
                <c:pt idx="4">
                  <c:v>1115.077939999999</c:v>
                </c:pt>
                <c:pt idx="5">
                  <c:v>-444.2229100000004</c:v>
                </c:pt>
                <c:pt idx="6">
                  <c:v>-1666.899410000002</c:v>
                </c:pt>
                <c:pt idx="7">
                  <c:v>-368.9936100000011</c:v>
                </c:pt>
                <c:pt idx="8">
                  <c:v>2265.490340000001</c:v>
                </c:pt>
                <c:pt idx="9">
                  <c:v>20381.49013</c:v>
                </c:pt>
                <c:pt idx="10">
                  <c:v>-2870.279820000002</c:v>
                </c:pt>
                <c:pt idx="11">
                  <c:v>-1073.52263</c:v>
                </c:pt>
                <c:pt idx="12">
                  <c:v>-1414.35037</c:v>
                </c:pt>
                <c:pt idx="13">
                  <c:v>-137.83223</c:v>
                </c:pt>
                <c:pt idx="14">
                  <c:v>-32.6811600000001</c:v>
                </c:pt>
              </c:numCache>
            </c:numRef>
          </c:val>
        </c:ser>
        <c:axId val="578574216"/>
        <c:axId val="578592024"/>
      </c:barChart>
      <c:catAx>
        <c:axId val="578574216"/>
        <c:scaling>
          <c:orientation val="minMax"/>
        </c:scaling>
        <c:axPos val="b"/>
        <c:majorTickMark val="in"/>
        <c:tickLblPos val="low"/>
        <c:spPr>
          <a:ln w="25400">
            <a:solidFill>
              <a:schemeClr val="tx2"/>
            </a:solidFill>
          </a:ln>
        </c:spPr>
        <c:txPr>
          <a:bodyPr rot="-5400000" vert="horz" anchor="b" anchorCtr="1"/>
          <a:lstStyle/>
          <a:p>
            <a:pPr>
              <a:defRPr/>
            </a:pPr>
            <a:endParaRPr lang="en-US"/>
          </a:p>
        </c:txPr>
        <c:crossAx val="578592024"/>
        <c:crosses val="autoZero"/>
        <c:auto val="1"/>
        <c:lblAlgn val="ctr"/>
        <c:lblOffset val="100"/>
      </c:catAx>
      <c:valAx>
        <c:axId val="578592024"/>
        <c:scaling>
          <c:orientation val="minMax"/>
          <c:max val="21000.0"/>
          <c:min val="-8000.0"/>
        </c:scaling>
        <c:axPos val="l"/>
        <c:majorGridlines/>
        <c:title>
          <c:tx>
            <c:rich>
              <a:bodyPr rot="-5400000" vert="horz"/>
              <a:lstStyle/>
              <a:p>
                <a:pPr>
                  <a:defRPr/>
                </a:pPr>
                <a:r>
                  <a:rPr lang="en-US"/>
                  <a:t>Number of Girls</a:t>
                </a:r>
              </a:p>
            </c:rich>
          </c:tx>
          <c:layout/>
        </c:title>
        <c:numFmt formatCode="#,##0_);[Red]\(#,##0\)" sourceLinked="1"/>
        <c:tickLblPos val="nextTo"/>
        <c:spPr>
          <a:noFill/>
          <a:ln w="25400">
            <a:solidFill>
              <a:schemeClr val="tx2"/>
            </a:solidFill>
          </a:ln>
        </c:spPr>
        <c:crossAx val="578574216"/>
        <c:crosses val="autoZero"/>
        <c:crossBetween val="between"/>
        <c:majorUnit val="4000.0"/>
      </c:valAx>
      <c:spPr>
        <a:noFill/>
        <a:ln w="25400">
          <a:noFill/>
        </a:ln>
      </c:spPr>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0.3995</cdr:x>
      <cdr:y>0.90132</cdr:y>
    </cdr:from>
    <cdr:to>
      <cdr:x>0.91929</cdr:x>
      <cdr:y>0.98379</cdr:y>
    </cdr:to>
    <cdr:grpSp>
      <cdr:nvGrpSpPr>
        <cdr:cNvPr id="2" name="Group 1"/>
        <cdr:cNvGrpSpPr/>
      </cdr:nvGrpSpPr>
      <cdr:grpSpPr>
        <a:xfrm xmlns:a="http://schemas.openxmlformats.org/drawingml/2006/main">
          <a:off x="3465975" y="5678560"/>
          <a:ext cx="4509586" cy="519584"/>
          <a:chOff x="3276600" y="6096000"/>
          <a:chExt cx="4509655" cy="519545"/>
        </a:xfrm>
      </cdr:grpSpPr>
      <cdr:cxnSp macro="">
        <cdr:nvCxnSpPr>
          <cdr:cNvPr id="3" name="Straight Connector 2"/>
          <cdr:cNvCxnSpPr/>
        </cdr:nvCxnSpPr>
        <cdr:spPr>
          <a:xfrm xmlns:a="http://schemas.openxmlformats.org/drawingml/2006/main">
            <a:off x="3276600" y="6289965"/>
            <a:ext cx="228600" cy="0"/>
          </a:xfrm>
          <a:prstGeom xmlns:a="http://schemas.openxmlformats.org/drawingml/2006/main" prst="line">
            <a:avLst/>
          </a:prstGeom>
          <a:ln xmlns:a="http://schemas.openxmlformats.org/drawingml/2006/main" w="38100">
            <a:solidFill>
              <a:schemeClr val="accent2">
                <a:lumMod val="7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4" name="Straight Connector 3"/>
          <cdr:cNvCxnSpPr/>
        </cdr:nvCxnSpPr>
        <cdr:spPr>
          <a:xfrm xmlns:a="http://schemas.openxmlformats.org/drawingml/2006/main">
            <a:off x="3276600" y="6477000"/>
            <a:ext cx="228600" cy="0"/>
          </a:xfrm>
          <a:prstGeom xmlns:a="http://schemas.openxmlformats.org/drawingml/2006/main" prst="line">
            <a:avLst/>
          </a:prstGeom>
          <a:ln xmlns:a="http://schemas.openxmlformats.org/drawingml/2006/main" w="381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5" name="TextBox 7"/>
          <cdr:cNvSpPr txBox="1"/>
        </cdr:nvSpPr>
        <cdr:spPr>
          <a:xfrm xmlns:a="http://schemas.openxmlformats.org/drawingml/2006/main">
            <a:off x="3477490" y="6151512"/>
            <a:ext cx="2618510" cy="2769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Ratio of students to trained teachers</a:t>
            </a:r>
            <a:endParaRPr lang="en-US" sz="1200" dirty="0"/>
          </a:p>
        </cdr:txBody>
      </cdr:sp>
      <cdr:sp macro="" textlink="">
        <cdr:nvSpPr>
          <cdr:cNvPr id="6" name="TextBox 8"/>
          <cdr:cNvSpPr txBox="1"/>
        </cdr:nvSpPr>
        <cdr:spPr>
          <a:xfrm xmlns:a="http://schemas.openxmlformats.org/drawingml/2006/main">
            <a:off x="3491335" y="6338546"/>
            <a:ext cx="260466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Ratio of students to total teachers</a:t>
            </a:r>
            <a:endParaRPr lang="en-US" sz="1200" dirty="0"/>
          </a:p>
        </cdr:txBody>
      </cdr:sp>
      <cdr:sp macro="" textlink="">
        <cdr:nvSpPr>
          <cdr:cNvPr id="7" name="Rectangle 6"/>
          <cdr:cNvSpPr/>
        </cdr:nvSpPr>
        <cdr:spPr>
          <a:xfrm xmlns:a="http://schemas.openxmlformats.org/drawingml/2006/main">
            <a:off x="6324600" y="6172200"/>
            <a:ext cx="140208" cy="83798"/>
          </a:xfrm>
          <a:prstGeom xmlns:a="http://schemas.openxmlformats.org/drawingml/2006/main" prst="rect">
            <a:avLst/>
          </a:prstGeom>
          <a:solidFill xmlns:a="http://schemas.openxmlformats.org/drawingml/2006/main">
            <a:srgbClr val="C0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8" name="TextBox 10"/>
          <cdr:cNvSpPr txBox="1"/>
        </cdr:nvSpPr>
        <cdr:spPr>
          <a:xfrm xmlns:a="http://schemas.openxmlformats.org/drawingml/2006/main">
            <a:off x="6477000" y="6096000"/>
            <a:ext cx="130925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GCR of girls</a:t>
            </a:r>
            <a:endParaRPr lang="en-US" sz="1200" dirty="0"/>
          </a:p>
        </cdr:txBody>
      </cdr:sp>
      <cdr:sp macro="" textlink="">
        <cdr:nvSpPr>
          <cdr:cNvPr id="9" name="Diamond 8"/>
          <cdr:cNvSpPr/>
        </cdr:nvSpPr>
        <cdr:spPr>
          <a:xfrm xmlns:a="http://schemas.openxmlformats.org/drawingml/2006/main">
            <a:off x="6324600" y="6324602"/>
            <a:ext cx="137160" cy="164591"/>
          </a:xfrm>
          <a:prstGeom xmlns:a="http://schemas.openxmlformats.org/drawingml/2006/main" prst="diamond">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sp macro="" textlink="">
        <cdr:nvSpPr>
          <cdr:cNvPr id="10" name="TextBox 12"/>
          <cdr:cNvSpPr txBox="1"/>
        </cdr:nvSpPr>
        <cdr:spPr>
          <a:xfrm xmlns:a="http://schemas.openxmlformats.org/drawingml/2006/main">
            <a:off x="6477000" y="6289965"/>
            <a:ext cx="1309255"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GCR of boys</a:t>
            </a:r>
            <a:endParaRPr lang="en-US" sz="1200" dirty="0"/>
          </a:p>
        </cdr:txBody>
      </cdr:sp>
    </cdr:grpSp>
  </cdr:relSizeAnchor>
</c:userShapes>
</file>

<file path=ppt/drawings/drawing2.xml><?xml version="1.0" encoding="utf-8"?>
<c:userShapes xmlns:c="http://schemas.openxmlformats.org/drawingml/2006/chart">
  <cdr:relSizeAnchor xmlns:cdr="http://schemas.openxmlformats.org/drawingml/2006/chartDrawing">
    <cdr:from>
      <cdr:x>0.59105</cdr:x>
      <cdr:y>0.94077</cdr:y>
    </cdr:from>
    <cdr:to>
      <cdr:x>0.70304</cdr:x>
      <cdr:y>0.97901</cdr:y>
    </cdr:to>
    <cdr:sp macro="" textlink="">
      <cdr:nvSpPr>
        <cdr:cNvPr id="2" name="TextBox 1"/>
        <cdr:cNvSpPr txBox="1"/>
      </cdr:nvSpPr>
      <cdr:spPr>
        <a:xfrm xmlns:a="http://schemas.openxmlformats.org/drawingml/2006/main">
          <a:off x="5127847" y="5927135"/>
          <a:ext cx="971550" cy="24087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ALP</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CE263-483F-7D49-8457-7D4BE3D59CC5}" type="datetimeFigureOut">
              <a:rPr lang="en-US" smtClean="0"/>
              <a:pPr/>
              <a:t>4/10/12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97ED0-F3BB-CE4D-8065-0151B45E5240}"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60053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a:t>
            </a:r>
            <a:r>
              <a:rPr lang="en-US" baseline="0" dirty="0" smtClean="0"/>
              <a:t> largely on the Liberia Demographic &amp; Health Survey 2007. Some indicators have improved significantly since then, particularly malaria prevalence (66% in 2005 to 32% in 2010, with 73% of under-5s sleeping under insecticide treated </a:t>
            </a:r>
            <a:r>
              <a:rPr lang="en-US" baseline="0" dirty="0" err="1" smtClean="0"/>
              <a:t>bednets</a:t>
            </a:r>
            <a:r>
              <a:rPr lang="en-US" baseline="0" dirty="0" smtClean="0"/>
              <a:t> in 2011 up from 18% in 2006); those delivering in a health facility (37% in 2007 to 60% in 2010); exclusive breastfeeding has risen by 50% (from 22% in 2006 to 34% in 2010) and acute malnutrition has reduced from 5.8% to 2.2%.</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is from Liberia Malaria Indicator Survey 2009  which notes on page 50 that it “</a:t>
            </a:r>
            <a:r>
              <a:rPr lang="en-US" i="1" dirty="0" smtClean="0"/>
              <a:t>took place from mid-December-February,</a:t>
            </a:r>
            <a:r>
              <a:rPr lang="en-US" i="1" baseline="0" dirty="0" smtClean="0"/>
              <a:t> somewhat after the height of the malaria season”. </a:t>
            </a:r>
            <a:r>
              <a:rPr lang="en-US" i="0" baseline="0" dirty="0" smtClean="0"/>
              <a:t>The wealthier urban households and those in Monrovia with lower </a:t>
            </a:r>
            <a:r>
              <a:rPr lang="en-US" i="0" baseline="0" dirty="0" err="1" smtClean="0"/>
              <a:t>utilisation</a:t>
            </a:r>
            <a:r>
              <a:rPr lang="en-US" i="0" baseline="0" dirty="0" smtClean="0"/>
              <a:t> of bed-nets have higher incidence of fever. However, this inverse pattern is not a consistent correlation. </a:t>
            </a:r>
            <a:r>
              <a:rPr lang="en-US" b="1" i="0" baseline="0" dirty="0" smtClean="0"/>
              <a:t>Surprisingly, tests of a larger sample of children for malaria showed quite different results of whose blood slides proved positive, suggesting perhaps that “fever” is not necessarily associated with malaria or that malaria fever is more likely to be treated in Monrovia and Montserrado and in the wealthiest 20% of households.</a:t>
            </a:r>
            <a:endParaRPr lang="en-US" b="1" i="0"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are from Liberia 2007 Demographic &amp; Health Survey</a:t>
            </a:r>
          </a:p>
          <a:p>
            <a:r>
              <a:rPr lang="en-US" dirty="0" smtClean="0"/>
              <a:t>Shows high risk for</a:t>
            </a:r>
            <a:r>
              <a:rPr lang="en-US" baseline="0" dirty="0" smtClean="0"/>
              <a:t> children of young women, which again rises for those over age 40 (108).</a:t>
            </a:r>
          </a:p>
          <a:p>
            <a:r>
              <a:rPr lang="en-US" baseline="0" dirty="0" smtClean="0"/>
              <a:t>The data may suggest that barriers to health care (of knowledge relating to education/age) and to service provision (by county) rather than health-seeking </a:t>
            </a:r>
            <a:r>
              <a:rPr lang="en-US" baseline="0" dirty="0" err="1" smtClean="0"/>
              <a:t>behaviour</a:t>
            </a:r>
            <a:r>
              <a:rPr lang="en-US" baseline="0" dirty="0" smtClean="0"/>
              <a:t> (by wealth ranking) are the most critical to outcomes.</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Bomi</a:t>
            </a:r>
            <a:r>
              <a:rPr lang="en-US" dirty="0" smtClean="0"/>
              <a:t> has good coverage in terms of distance</a:t>
            </a:r>
            <a:r>
              <a:rPr lang="en-US" baseline="0" dirty="0" smtClean="0"/>
              <a:t> from a </a:t>
            </a:r>
            <a:r>
              <a:rPr lang="en-US" baseline="0" dirty="0" err="1" smtClean="0"/>
              <a:t>waterpoint</a:t>
            </a:r>
            <a:r>
              <a:rPr lang="en-US" baseline="0" dirty="0" smtClean="0"/>
              <a:t> and the number of people covered by each </a:t>
            </a:r>
            <a:r>
              <a:rPr lang="en-US" baseline="0" dirty="0" err="1" smtClean="0"/>
              <a:t>waterpoint</a:t>
            </a:r>
            <a:r>
              <a:rPr lang="en-US" baseline="0" dirty="0" smtClean="0"/>
              <a:t>, while the more urban Montserrado has good coverage in terms of distance, but about the worst in terms of number of people covered by each </a:t>
            </a:r>
            <a:r>
              <a:rPr lang="en-US" baseline="0" dirty="0" err="1" smtClean="0"/>
              <a:t>waterpoint</a:t>
            </a:r>
            <a:r>
              <a:rPr lang="en-US" baseline="0" dirty="0" smtClean="0"/>
              <a:t>. </a:t>
            </a:r>
            <a:r>
              <a:rPr lang="en-US" dirty="0" smtClean="0"/>
              <a:t>For an international</a:t>
            </a:r>
            <a:r>
              <a:rPr lang="en-US" baseline="0" dirty="0" smtClean="0"/>
              <a:t> norm, </a:t>
            </a:r>
            <a:r>
              <a:rPr lang="en-US" dirty="0" smtClean="0"/>
              <a:t>access to water can</a:t>
            </a:r>
            <a:r>
              <a:rPr lang="en-US" baseline="0" dirty="0" smtClean="0"/>
              <a:t> be considered as </a:t>
            </a:r>
            <a:r>
              <a:rPr lang="en-US" dirty="0" smtClean="0"/>
              <a:t>no more than 300 persons AND within 500m (the MDG fails to define a reasonable distance for access) of a</a:t>
            </a:r>
            <a:r>
              <a:rPr lang="en-US" baseline="0" dirty="0" smtClean="0"/>
              <a:t> functioning improved </a:t>
            </a:r>
            <a:r>
              <a:rPr lang="en-US" baseline="0" dirty="0" err="1" smtClean="0"/>
              <a:t>waterpoint</a:t>
            </a:r>
            <a:r>
              <a:rPr lang="en-US" dirty="0" smtClean="0"/>
              <a:t>. The </a:t>
            </a:r>
            <a:r>
              <a:rPr lang="en-US" dirty="0" err="1" smtClean="0"/>
              <a:t>waterpoint</a:t>
            </a:r>
            <a:r>
              <a:rPr lang="en-US" dirty="0" smtClean="0"/>
              <a:t> types used in Liberia generally have</a:t>
            </a:r>
            <a:r>
              <a:rPr lang="en-US" baseline="0" dirty="0" smtClean="0"/>
              <a:t> a maximum capacity of </a:t>
            </a:r>
            <a:r>
              <a:rPr lang="en-US" dirty="0" smtClean="0"/>
              <a:t>250-300 persons per pump and the distance is taken</a:t>
            </a:r>
            <a:r>
              <a:rPr lang="en-US" baseline="0" dirty="0" smtClean="0"/>
              <a:t> to be </a:t>
            </a:r>
            <a:r>
              <a:rPr lang="en-US" dirty="0" smtClean="0"/>
              <a:t>within 1.5 mile,</a:t>
            </a:r>
            <a:r>
              <a:rPr lang="en-US" baseline="0" dirty="0" smtClean="0"/>
              <a:t> nearly 5 times what might be seen as a suitable distance. Even by Liberia’s standard, </a:t>
            </a:r>
            <a:r>
              <a:rPr lang="en-US" b="1" i="1" baseline="0" dirty="0" smtClean="0"/>
              <a:t>t</a:t>
            </a:r>
            <a:r>
              <a:rPr lang="en-US" b="1" i="1" dirty="0"/>
              <a:t>he existing </a:t>
            </a:r>
            <a:r>
              <a:rPr lang="en-US" b="1" i="1" dirty="0" err="1"/>
              <a:t>waterpoint</a:t>
            </a:r>
            <a:r>
              <a:rPr lang="en-US" b="1" i="1" dirty="0"/>
              <a:t> infrastructure in Liberia is only suitable to provide access for 1.4 million out of the total population of 3.5 million (2008).</a:t>
            </a:r>
            <a:r>
              <a:rPr lang="en-US" i="1" dirty="0"/>
              <a:t> 24% live beyond a reasonable </a:t>
            </a:r>
            <a:r>
              <a:rPr lang="en-US" i="1" dirty="0" err="1"/>
              <a:t>walkable</a:t>
            </a:r>
            <a:r>
              <a:rPr lang="en-US" i="1" dirty="0"/>
              <a:t> distance (1.5 miles) of a fully functional improved </a:t>
            </a:r>
            <a:r>
              <a:rPr lang="en-US" i="1" dirty="0" err="1"/>
              <a:t>waterpoint</a:t>
            </a:r>
            <a:r>
              <a:rPr lang="en-US" i="1" dirty="0"/>
              <a:t>. Evidence shows that taking more than 30 </a:t>
            </a:r>
            <a:r>
              <a:rPr lang="en-US" i="1" dirty="0" err="1"/>
              <a:t>mins</a:t>
            </a:r>
            <a:r>
              <a:rPr lang="en-US" i="1" dirty="0"/>
              <a:t> to collect water leads to significant fall in adequate levels of usage of quality water, often less than 5 </a:t>
            </a:r>
            <a:r>
              <a:rPr lang="en-US" i="1" dirty="0" err="1"/>
              <a:t>litres</a:t>
            </a:r>
            <a:r>
              <a:rPr lang="en-US" i="1" dirty="0"/>
              <a:t> per person per day (See UNICEF/WHO 2011: “Drinking Water – equity, safety and sustainability”.</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Diarrhea data are from Liberia 2007 Demographic &amp; Health Survey. Water Access from </a:t>
            </a:r>
            <a:r>
              <a:rPr lang="en-US" dirty="0" err="1" smtClean="0"/>
              <a:t>Waterpoint</a:t>
            </a:r>
            <a:r>
              <a:rPr lang="en-US" dirty="0" smtClean="0"/>
              <a:t> Atlas 2011. Data does not </a:t>
            </a:r>
            <a:r>
              <a:rPr lang="en-US" i="1" dirty="0" smtClean="0"/>
              <a:t>prima facie </a:t>
            </a:r>
            <a:r>
              <a:rPr lang="en-US" dirty="0" smtClean="0"/>
              <a:t>suggest a direct link between overall water access and overall</a:t>
            </a:r>
            <a:r>
              <a:rPr lang="en-US" baseline="0" dirty="0" smtClean="0"/>
              <a:t> prevalence of diarrhea in a county, although diarrhea data is 4 years older than the current water access data.</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are from Liberia 2007 (or other country) Demographic &amp; Health Survey. Severe stunting reaches 20.9% by 24 months – the level overall for under-fives. This can leave the child’s cognitive development permanently damaged, irreversibly affecting life-time intellectual capability. Such stunted infants are nearly twice as likely to have had an uneducated mother</a:t>
            </a:r>
            <a:r>
              <a:rPr lang="en-US" baseline="0" dirty="0" smtClean="0"/>
              <a:t> and to live in a rural area – many of which are the same areas that offer less access to quality education </a:t>
            </a:r>
            <a:r>
              <a:rPr lang="en-US" b="1" baseline="0" dirty="0" smtClean="0"/>
              <a:t>and being poor are more than likely to be in agricultural child </a:t>
            </a:r>
            <a:r>
              <a:rPr lang="en-US" b="1" baseline="0" dirty="0" err="1" smtClean="0"/>
              <a:t>labour</a:t>
            </a:r>
            <a:r>
              <a:rPr lang="en-US" b="1" baseline="0" dirty="0" smtClean="0"/>
              <a:t> working over 48 hours per week and unable to get to school even if they could afford to and could reach one!. They are TREBLY disadvantaged.</a:t>
            </a:r>
            <a:endParaRPr lang="en-US" b="1"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Primary schools added to density map (not including primary schools that are combined with higher</a:t>
            </a:r>
            <a:r>
              <a:rPr lang="en-US" baseline="0" dirty="0" smtClean="0"/>
              <a:t> level schools)</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secondary schools have primary attached to them.</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Showing all primary schools, including those attached to secondary</a:t>
            </a:r>
            <a:r>
              <a:rPr lang="en-US" baseline="0" dirty="0" smtClean="0"/>
              <a:t> schools. The availability of textbooks shows an element of distribution by county rather than by population of school children.</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PTR + PTTR + Gross Primary completion</a:t>
            </a:r>
            <a:r>
              <a:rPr lang="en-US" baseline="0" dirty="0" smtClean="0"/>
              <a:t> (boys &amp; girls). Grand </a:t>
            </a:r>
            <a:r>
              <a:rPr lang="en-US" baseline="0" dirty="0" err="1" smtClean="0"/>
              <a:t>Gedeh</a:t>
            </a:r>
            <a:r>
              <a:rPr lang="en-US" baseline="0" dirty="0" smtClean="0"/>
              <a:t> does better on completion rates than some counties that rely more in trained teachers. Gross completion rates are independent of age at which pupils complete.</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Showing a 5 mile catchment area around all secondary schools. Many villages are out of reach of secondary schools by foot.</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unless otherwise stated, drawn from Liberia DHS 2007</a:t>
            </a:r>
          </a:p>
          <a:p>
            <a:r>
              <a:rPr lang="en-US" dirty="0" smtClean="0"/>
              <a:t>The purpose of this presentation is not so much to focus on the latest</a:t>
            </a:r>
            <a:r>
              <a:rPr lang="en-US" baseline="0" dirty="0" smtClean="0"/>
              <a:t> data, but on the evidence of inequity in access and inequality in outcomes across the country and between households at the same time – 2007.</a:t>
            </a:r>
          </a:p>
          <a:p>
            <a:r>
              <a:rPr lang="en-US" baseline="0" dirty="0" smtClean="0"/>
              <a:t>(</a:t>
            </a:r>
            <a:r>
              <a:rPr lang="en-US" baseline="0" dirty="0" err="1" smtClean="0"/>
              <a:t>i</a:t>
            </a:r>
            <a:r>
              <a:rPr lang="en-US" baseline="0" dirty="0" smtClean="0"/>
              <a:t>) GDP per capita, PPP (constant 2005 international $) 2010 $376; GDP per capita (current US$) 2010 $247; GDP per capita, PPP (current international $) 2010 $419;  World Bank according to http://</a:t>
            </a:r>
            <a:r>
              <a:rPr lang="en-US" baseline="0" dirty="0" err="1" smtClean="0"/>
              <a:t>www.indexmundi.com/facts/liberia/gdp</a:t>
            </a:r>
            <a:r>
              <a:rPr lang="en-US" baseline="0" dirty="0" smtClean="0"/>
              <a:t>-per-capita  (ii) GNI in PPP $ per person: 2010 $340 – World Bank – World Development Indicators; (iii) 2010 GDP in PPP$ per person $396 – IMF 2011 World Economic Outlook.</a:t>
            </a:r>
          </a:p>
          <a:p>
            <a:r>
              <a:rPr lang="en-US" baseline="0" dirty="0" smtClean="0"/>
              <a:t>Life expectancy: 56.8 from Human Development Report, UNDP 2011.</a:t>
            </a:r>
          </a:p>
          <a:p>
            <a:r>
              <a:rPr lang="en-US" baseline="0" dirty="0" smtClean="0"/>
              <a:t>From WASH-Liberia </a:t>
            </a:r>
            <a:r>
              <a:rPr lang="en-US" baseline="0" dirty="0" err="1" smtClean="0"/>
              <a:t>Waterpoint</a:t>
            </a:r>
            <a:r>
              <a:rPr lang="en-US" baseline="0" dirty="0" smtClean="0"/>
              <a:t> Atlas page 15 – 2.1 million Liberians lack adequate access to an improved functioning </a:t>
            </a:r>
            <a:r>
              <a:rPr lang="en-US" baseline="0" dirty="0" err="1" smtClean="0"/>
              <a:t>waterpoint</a:t>
            </a:r>
            <a:r>
              <a:rPr lang="en-US" baseline="0" dirty="0" smtClean="0"/>
              <a:t> for 250-300 persons within 1.5 miles. Of pumps built in 2010, 15% were broken in 2011. Only 60% of </a:t>
            </a:r>
            <a:r>
              <a:rPr lang="en-US" baseline="0" dirty="0" err="1" smtClean="0"/>
              <a:t>waterpoints</a:t>
            </a:r>
            <a:r>
              <a:rPr lang="en-US" baseline="0" dirty="0" smtClean="0"/>
              <a:t> are functional and in use (Table 3, </a:t>
            </a:r>
            <a:r>
              <a:rPr lang="en-US" baseline="0" dirty="0" err="1" smtClean="0"/>
              <a:t>p</a:t>
            </a:r>
            <a:r>
              <a:rPr lang="en-US" baseline="0" dirty="0" smtClean="0"/>
              <a:t> 7). 76% live within 1.5 miles of a fully functional in-use </a:t>
            </a:r>
            <a:r>
              <a:rPr lang="en-US" baseline="0" dirty="0" err="1" smtClean="0"/>
              <a:t>waterpoint</a:t>
            </a:r>
            <a:r>
              <a:rPr lang="en-US" baseline="0" dirty="0" smtClean="0"/>
              <a:t> (page 12). See </a:t>
            </a:r>
            <a:r>
              <a:rPr lang="en-US" baseline="0" dirty="0" err="1" smtClean="0"/>
              <a:t>http://wash-liberia.org/uploads/Final_Review_Version_-_Waterpoint_Atlas___Investment_Plan_x.pdf</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 miles perimeter from secondary school in border area of </a:t>
            </a:r>
            <a:r>
              <a:rPr lang="en-US" dirty="0" err="1" smtClean="0"/>
              <a:t>Lofa</a:t>
            </a:r>
            <a:r>
              <a:rPr lang="en-US" dirty="0" smtClean="0"/>
              <a:t> county. Blue </a:t>
            </a:r>
            <a:r>
              <a:rPr lang="en-US" smtClean="0"/>
              <a:t>triangles show primary </a:t>
            </a:r>
            <a:r>
              <a:rPr lang="en-US" dirty="0" smtClean="0"/>
              <a:t>schools and red triangles show primary with secondary.</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Migrant girls + percentage out-of-school (green pyramid) and percentage enrolled (red star) in the Alternative Learning </a:t>
            </a:r>
            <a:r>
              <a:rPr lang="en-US" dirty="0" err="1" smtClean="0"/>
              <a:t>Programme</a:t>
            </a:r>
            <a:r>
              <a:rPr lang="en-US" dirty="0" smtClean="0"/>
              <a:t> (ALP).</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 is the gate to improved maternal</a:t>
            </a:r>
            <a:r>
              <a:rPr lang="en-US" baseline="0" dirty="0" smtClean="0"/>
              <a:t> and child health (see analysis relating to association between education and other outcomes), as well as to skills and employment and sustainable economic growth. Education must be among the highest priorities to ensure that all Liberians have appropriate access to basic and continuing education to enable equal educational outcomes for all and links to skills training, with a particular focus on access for the poorer rural households in the North Central and North West regions of Liberia. New forms of delivery of quality education must be developed that enable children to pursue education without high-risk migration.</a:t>
            </a:r>
            <a:endParaRPr lang="en-US" dirty="0"/>
          </a:p>
        </p:txBody>
      </p:sp>
      <p:sp>
        <p:nvSpPr>
          <p:cNvPr id="4" name="Slide Number Placeholder 3"/>
          <p:cNvSpPr>
            <a:spLocks noGrp="1"/>
          </p:cNvSpPr>
          <p:nvPr>
            <p:ph type="sldNum" sz="quarter" idx="10"/>
          </p:nvPr>
        </p:nvSpPr>
        <p:spPr/>
        <p:txBody>
          <a:bodyPr/>
          <a:lstStyle/>
          <a:p>
            <a:fld id="{258FF394-96F0-41F9-875F-A1D4927528C1}" type="slidenum">
              <a:rPr lang="en-US" smtClean="0"/>
              <a:pPr/>
              <a:t>25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2077760"/>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DB3013B-BE09-4484-8F01-4509A1DE9E7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LDHS 2007: </a:t>
            </a:r>
          </a:p>
          <a:p>
            <a:r>
              <a:rPr lang="en-US" dirty="0" smtClean="0"/>
              <a:t>Age 15-49, completed</a:t>
            </a:r>
            <a:r>
              <a:rPr lang="en-US" baseline="0" dirty="0" smtClean="0"/>
              <a:t> Grade 6: 30.5% (F); 55.7% (M)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Maternal mortality ratio of 994 (per 100,000 live births) times general fertility rate of 5.2 –  pages 247/248 &amp; Tables 17.3 &amp; 4.1</a:t>
            </a:r>
            <a:endParaRPr lang="en-US" dirty="0" smtClean="0"/>
          </a:p>
          <a:p>
            <a:r>
              <a:rPr lang="en-US" baseline="0" dirty="0" smtClean="0"/>
              <a:t>Experienced physical violence by current of former  husband/partner (60.7% + 18.5%); by parent or step-parent (30.7% ever married; </a:t>
            </a:r>
            <a:r>
              <a:rPr lang="en-US" b="1" i="0" baseline="0" dirty="0" smtClean="0"/>
              <a:t>91.1% never married</a:t>
            </a:r>
            <a:r>
              <a:rPr lang="en-US" baseline="0" dirty="0" smtClean="0"/>
              <a:t>; 50.4% all F age 15-49) – Table 16.2</a:t>
            </a:r>
          </a:p>
          <a:p>
            <a:r>
              <a:rPr lang="en-US" baseline="0" dirty="0" smtClean="0"/>
              <a:t>58% of women estimated to be members of </a:t>
            </a:r>
            <a:r>
              <a:rPr lang="en-US" baseline="0" dirty="0" err="1" smtClean="0"/>
              <a:t>Sande</a:t>
            </a:r>
            <a:r>
              <a:rPr lang="en-US" baseline="0" dirty="0" smtClean="0"/>
              <a:t> and experienced FGC, with 45% wanting </a:t>
            </a:r>
            <a:r>
              <a:rPr lang="en-US" baseline="0" dirty="0" err="1" smtClean="0"/>
              <a:t>Sande</a:t>
            </a:r>
            <a:r>
              <a:rPr lang="en-US" baseline="0" dirty="0" smtClean="0"/>
              <a:t> to end – page 241</a:t>
            </a:r>
          </a:p>
          <a:p>
            <a:r>
              <a:rPr lang="en-US" b="1" baseline="0" dirty="0" smtClean="0"/>
              <a:t>Controlling  </a:t>
            </a:r>
            <a:r>
              <a:rPr lang="en-US" b="1" baseline="0" dirty="0" err="1" smtClean="0"/>
              <a:t>Behaviours</a:t>
            </a:r>
            <a:r>
              <a:rPr lang="en-US" b="1" baseline="0" dirty="0" smtClean="0"/>
              <a:t>: </a:t>
            </a:r>
            <a:r>
              <a:rPr lang="en-US" baseline="0" dirty="0" smtClean="0"/>
              <a:t>(i) Jealous or angry if she talks to other men; (ii) Frequently accuses her of being unfaithful; (iii) Does not permit her to meet her female friends; (iv) Tries to limit her contact with her family; (v) Insists on knowing where she is all the time; (vi) Does not trust her with money. </a:t>
            </a:r>
          </a:p>
          <a:p>
            <a:r>
              <a:rPr lang="en-US" baseline="0" dirty="0" smtClean="0"/>
              <a:t>Ever-married women experiencing husband displaying 3 or more specific controlling </a:t>
            </a:r>
            <a:r>
              <a:rPr lang="en-US" baseline="0" dirty="0" err="1" smtClean="0"/>
              <a:t>behaviours</a:t>
            </a:r>
            <a:r>
              <a:rPr lang="en-US" baseline="0" dirty="0" smtClean="0"/>
              <a:t>: 51.8%. Displaying none: 13.6% - Table 16.6</a:t>
            </a:r>
          </a:p>
          <a:p>
            <a:r>
              <a:rPr lang="en-US" baseline="0" dirty="0" smtClean="0"/>
              <a:t>Liberia </a:t>
            </a:r>
            <a:r>
              <a:rPr lang="en-US" baseline="0" dirty="0" err="1" smtClean="0"/>
              <a:t>Labour</a:t>
            </a:r>
            <a:r>
              <a:rPr lang="en-US" baseline="0" dirty="0" smtClean="0"/>
              <a:t> Force Survey 2010: 58% in agric or elementary (Table 4.2) out of the 61% aged 15-64 that are employed (Table 3.4). 14.6% F and 19.3% M age 5-14 are employed (Table 3.4)</a:t>
            </a:r>
          </a:p>
        </p:txBody>
      </p:sp>
      <p:sp>
        <p:nvSpPr>
          <p:cNvPr id="4" name="Slide Number Placeholder 3"/>
          <p:cNvSpPr>
            <a:spLocks noGrp="1"/>
          </p:cNvSpPr>
          <p:nvPr>
            <p:ph type="sldNum" sz="quarter" idx="10"/>
          </p:nvPr>
        </p:nvSpPr>
        <p:spPr/>
        <p:txBody>
          <a:bodyPr/>
          <a:lstStyle/>
          <a:p>
            <a:fld id="{F0497ED0-F3BB-CE4D-8065-0151B45E524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Fertility: TFR 5.2; number of births</a:t>
            </a:r>
            <a:r>
              <a:rPr lang="en-US" baseline="0" dirty="0" smtClean="0"/>
              <a:t> 6.6 per F, with fertility falling – page 51 LDHS 2007</a:t>
            </a:r>
            <a:endParaRPr lang="en-US" dirty="0" smtClean="0"/>
          </a:p>
          <a:p>
            <a:r>
              <a:rPr lang="en-US" dirty="0" smtClean="0"/>
              <a:t>Median</a:t>
            </a:r>
            <a:r>
              <a:rPr lang="en-US" baseline="0" dirty="0" smtClean="0"/>
              <a:t> age at first intercourse: 16.2 (F) 18.1 (M); before age 15 - 20.3% (F age 25-49) 5.5(M age 25-49) – Table 6.5</a:t>
            </a:r>
          </a:p>
          <a:p>
            <a:r>
              <a:rPr lang="en-US" baseline="0" dirty="0" smtClean="0"/>
              <a:t>Use of force at sexual initiation: 13.6% of those under 15 and 9.9% for all F –Table 16.3. 8% of forced sex was by police/soldier – Table 16.5</a:t>
            </a:r>
            <a:endParaRPr lang="en-US" dirty="0" smtClean="0"/>
          </a:p>
          <a:p>
            <a:r>
              <a:rPr lang="en-US" dirty="0" smtClean="0"/>
              <a:t>Median age at 1</a:t>
            </a:r>
            <a:r>
              <a:rPr lang="en-US" baseline="30000" dirty="0" smtClean="0"/>
              <a:t>st</a:t>
            </a:r>
            <a:r>
              <a:rPr lang="en-US" dirty="0" smtClean="0"/>
              <a:t> marriage:</a:t>
            </a:r>
            <a:r>
              <a:rPr lang="en-US" baseline="0" dirty="0" smtClean="0"/>
              <a:t> 19.7 (F age 20-24) 17.7 (F age 40-44) 23.4 (M age 25-29) – Table 6.3</a:t>
            </a:r>
          </a:p>
          <a:p>
            <a:r>
              <a:rPr lang="en-US" baseline="0" dirty="0" smtClean="0"/>
              <a:t>% F had live birth by 19: 53% - Table 4.9. Median age 25-49 at first birth 18.9 – Table 4.8</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“Wealthier” simply refers to data</a:t>
            </a:r>
            <a:r>
              <a:rPr lang="en-US" baseline="0" dirty="0" smtClean="0"/>
              <a:t> for the wealthiest 20%. Comparisons are with those from the 20% poorest households (LDHS 2007).</a:t>
            </a:r>
          </a:p>
          <a:p>
            <a:r>
              <a:rPr lang="en-US" dirty="0" smtClean="0"/>
              <a:t>%age married women using contraception: highest quintile 20.4%; lowest quintile 3.6%</a:t>
            </a:r>
          </a:p>
          <a:p>
            <a:r>
              <a:rPr lang="en-US" dirty="0" smtClean="0"/>
              <a:t>BMI of women</a:t>
            </a:r>
            <a:r>
              <a:rPr lang="en-US" baseline="0" dirty="0" smtClean="0"/>
              <a:t> aged 15-49 &lt;18.5 (total thin): 8.1% (urban) 11.5% (rural); 8.0% (Monrovia) 13.1% (S. Central); 8.1% (highest Q)13.7% (lowest Q) - Table 11.8</a:t>
            </a:r>
          </a:p>
          <a:p>
            <a:r>
              <a:rPr lang="en-US" baseline="0" dirty="0" smtClean="0"/>
              <a:t>%age whose last birth protected against neo-natal tetanus: 93.6% (Monrovia) 50.6% (</a:t>
            </a:r>
            <a:r>
              <a:rPr lang="en-US" baseline="0" dirty="0" err="1" smtClean="0"/>
              <a:t>S.East</a:t>
            </a:r>
            <a:r>
              <a:rPr lang="en-US" baseline="0" dirty="0" smtClean="0"/>
              <a:t> B); 94.2% (wealthiest Q) 63.5% (poorest Q) – Table 9.4</a:t>
            </a:r>
          </a:p>
          <a:p>
            <a:r>
              <a:rPr lang="en-US" baseline="0" dirty="0" smtClean="0"/>
              <a:t>Weight for height under-5 &lt;-2SD : 9.2% (lowest Q); 12.0% (highest Q). Monrovia 14.4% Rural 9.1% - from Table 11.1</a:t>
            </a:r>
          </a:p>
          <a:p>
            <a:r>
              <a:rPr lang="en-US" baseline="0" dirty="0" smtClean="0"/>
              <a:t>All basic vaccines: 55.4% (Monrovia) 12.5% (</a:t>
            </a:r>
            <a:r>
              <a:rPr lang="en-US" baseline="0" dirty="0" err="1" smtClean="0"/>
              <a:t>S.East</a:t>
            </a:r>
            <a:r>
              <a:rPr lang="en-US" baseline="0" dirty="0" smtClean="0"/>
              <a:t> A); 52.5% (urban) 32.5% (rural); 55.7% (wealthiest Q) 13.2% (poorest Q) – Table 10.3</a:t>
            </a:r>
          </a:p>
          <a:p>
            <a:r>
              <a:rPr lang="en-US" dirty="0" smtClean="0"/>
              <a:t>Stunting (&lt;</a:t>
            </a:r>
            <a:r>
              <a:rPr lang="en-US" baseline="0" dirty="0" smtClean="0"/>
              <a:t> - 2SD)</a:t>
            </a:r>
            <a:r>
              <a:rPr lang="en-US" dirty="0" smtClean="0"/>
              <a:t> of under-5s:</a:t>
            </a:r>
            <a:r>
              <a:rPr lang="en-US" baseline="0" dirty="0" smtClean="0"/>
              <a:t> 30.1% (Monrovia) 45.2% (S. East B); 26.4% (highest Q) 44.5% (lowest Q) – Table 11.1</a:t>
            </a:r>
          </a:p>
          <a:p>
            <a:r>
              <a:rPr lang="en-US" baseline="0" dirty="0" smtClean="0"/>
              <a:t>Completed Primary Grade 6 (F): 37.8% (Monrovia) 8.6% (</a:t>
            </a:r>
            <a:r>
              <a:rPr lang="en-US" baseline="0" dirty="0" err="1" smtClean="0"/>
              <a:t>S.East</a:t>
            </a:r>
            <a:r>
              <a:rPr lang="en-US" baseline="0" dirty="0" smtClean="0"/>
              <a:t> A &amp; N. Central); 41.8% (wealthiest Q) 4.1% (poorest Q) – Table 2.4.1</a:t>
            </a:r>
          </a:p>
          <a:p>
            <a:r>
              <a:rPr lang="en-US" baseline="0" dirty="0" smtClean="0"/>
              <a:t>Employment: 63.5% (wealthiest Q) 66.7% (Monrovia); 89.6% (poorest Q) 89.7% (</a:t>
            </a:r>
            <a:r>
              <a:rPr lang="en-US" baseline="0" dirty="0" err="1" smtClean="0"/>
              <a:t>S.East</a:t>
            </a:r>
            <a:r>
              <a:rPr lang="en-US" baseline="0" dirty="0" smtClean="0"/>
              <a:t> B); unskilled 91.2% (poorest Q) 3.8% (wealthiest Q) - Tables 3.5.2 &amp; 3.6.1</a:t>
            </a:r>
          </a:p>
          <a:p>
            <a:r>
              <a:rPr lang="en-US" baseline="0" dirty="0" smtClean="0"/>
              <a:t>Live births in a health facility over previous 5 years: 70.4% (wealthiest Q) 18.1% (poorest Q); 69.5% (Monrovia) 21.2% (</a:t>
            </a:r>
            <a:r>
              <a:rPr lang="en-US" baseline="0" dirty="0" err="1" smtClean="0"/>
              <a:t>S.East</a:t>
            </a:r>
            <a:r>
              <a:rPr lang="en-US" baseline="0" dirty="0" smtClean="0"/>
              <a:t> B) – Table 9.5</a:t>
            </a:r>
          </a:p>
          <a:p>
            <a:r>
              <a:rPr lang="en-US" dirty="0" smtClean="0"/>
              <a:t>HIV prevalence age</a:t>
            </a:r>
            <a:r>
              <a:rPr lang="en-US" baseline="0" dirty="0" smtClean="0"/>
              <a:t> 15-49 (F): 3.0% (wealthiest Q) 0.8% (poorest Q); 2.9% (Monrovia) 0.5% (N. Central) – Table 14.4</a:t>
            </a:r>
          </a:p>
          <a:p>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“Poor household” simply refers to data for the poorest 20% of households, used in LDHS 2007.</a:t>
            </a:r>
          </a:p>
          <a:p>
            <a:r>
              <a:rPr lang="en-US" b="1" dirty="0" smtClean="0"/>
              <a:t>Birth delivery</a:t>
            </a:r>
            <a:r>
              <a:rPr lang="en-US" dirty="0" smtClean="0"/>
              <a:t> at home: 72.2 (rural) 35.0 (urban); 79.6% (poorest Q) 28.7% (wealthiest Q) – Table 9.5</a:t>
            </a:r>
          </a:p>
          <a:p>
            <a:r>
              <a:rPr lang="en-US" b="1" dirty="0" smtClean="0"/>
              <a:t>Infant mortality </a:t>
            </a:r>
            <a:r>
              <a:rPr lang="en-US" dirty="0" smtClean="0"/>
              <a:t>per 1000 births: 69 (Monrovia)</a:t>
            </a:r>
            <a:r>
              <a:rPr lang="en-US" baseline="0" dirty="0" smtClean="0"/>
              <a:t> 142 (</a:t>
            </a:r>
            <a:r>
              <a:rPr lang="en-US" baseline="0" dirty="0" err="1" smtClean="0"/>
              <a:t>S.Central</a:t>
            </a:r>
            <a:r>
              <a:rPr lang="en-US" baseline="0" dirty="0" smtClean="0"/>
              <a:t>); 70 (highest Q)  100 (lowest Q) – Table 8.2</a:t>
            </a:r>
          </a:p>
          <a:p>
            <a:r>
              <a:rPr lang="en-US" b="1" baseline="0" dirty="0" smtClean="0"/>
              <a:t>Under-5 mortality </a:t>
            </a:r>
            <a:r>
              <a:rPr lang="en-US" baseline="0" dirty="0" smtClean="0"/>
              <a:t>per 1000 births in 5 years prior survey: 110 (overall); 121 (Monrovia/S. East B) 182 (S. Central); 117 (wealthiest Q) 138 (poorest Q) – page 101 &amp; Table 8.2</a:t>
            </a:r>
          </a:p>
          <a:p>
            <a:r>
              <a:rPr lang="en-US" b="1" baseline="0" dirty="0" smtClean="0"/>
              <a:t>Schooling</a:t>
            </a:r>
            <a:r>
              <a:rPr lang="en-US" baseline="0" dirty="0" smtClean="0"/>
              <a:t>: Median years of schooling for a rural female or in N.W. and N. &amp; S. Central and the poorest 2 quintiles is 0 – Table 3.2.1</a:t>
            </a:r>
          </a:p>
          <a:p>
            <a:r>
              <a:rPr lang="en-US" b="1" baseline="0" dirty="0" smtClean="0"/>
              <a:t>Child Migrants</a:t>
            </a:r>
            <a:r>
              <a:rPr lang="en-US" baseline="0" dirty="0" smtClean="0"/>
              <a:t>: 21.4% of girls (19.2% of boys) are living in another household without either father or mother despite father or mother being alive. 28.1% of children in Monrovia (30.1% in the wealthiest 20% of households) are similarly not in a parental household (see Table 2.3 of LDHS 2007), with 15.5% not attending school (10.5% in the wealthiest households). This suggests that up to half those migrating to Monrovia may not be attending school (15.5/30.1). From 2008 Census, taking the proportion of boys and of girls aged 10-19 nationally, one may calculate the expected numbers of 10-19 year olds in each county. Montserrado has 20,382 more girls than expected and, for example, </a:t>
            </a:r>
            <a:r>
              <a:rPr lang="en-US" baseline="0" dirty="0" err="1" smtClean="0"/>
              <a:t>Lofa</a:t>
            </a:r>
            <a:r>
              <a:rPr lang="en-US" baseline="0" dirty="0" smtClean="0"/>
              <a:t> has 1,666 less and </a:t>
            </a:r>
            <a:r>
              <a:rPr lang="en-US" baseline="0" dirty="0" err="1" smtClean="0"/>
              <a:t>Nimba</a:t>
            </a:r>
            <a:r>
              <a:rPr lang="en-US" baseline="0" dirty="0" smtClean="0"/>
              <a:t> 1,870 less. Movements of boys is less and not so unidirectional e.g. </a:t>
            </a:r>
            <a:r>
              <a:rPr lang="en-US" baseline="0" dirty="0" err="1" smtClean="0"/>
              <a:t>Nimba</a:t>
            </a:r>
            <a:r>
              <a:rPr lang="en-US" baseline="0" dirty="0" smtClean="0"/>
              <a:t> has 1,863 more boys than expected, but </a:t>
            </a:r>
            <a:r>
              <a:rPr lang="en-US" baseline="0" dirty="0" err="1" smtClean="0"/>
              <a:t>Lofa</a:t>
            </a:r>
            <a:r>
              <a:rPr lang="en-US" baseline="0" dirty="0" smtClean="0"/>
              <a:t> 624 less than expected. More research is required on child migration patterns and causes.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Employment</a:t>
            </a:r>
            <a:r>
              <a:rPr lang="en-US" baseline="0" dirty="0" smtClean="0"/>
              <a:t>: 63.5% (wealthiest Q) 66.7% (Monrovia); 89.6% (poorest Q) 89.7% (</a:t>
            </a:r>
            <a:r>
              <a:rPr lang="en-US" baseline="0" dirty="0" err="1" smtClean="0"/>
              <a:t>S.East</a:t>
            </a:r>
            <a:r>
              <a:rPr lang="en-US" baseline="0" dirty="0" smtClean="0"/>
              <a:t> B); unskilled 91.2% (poorest Q) 3.8% (wealthiest Q) - Tables 3.5.2 &amp; 3.6.1</a:t>
            </a:r>
          </a:p>
          <a:p>
            <a:r>
              <a:rPr lang="en-US" b="1" dirty="0" smtClean="0"/>
              <a:t>Violence</a:t>
            </a:r>
            <a:r>
              <a:rPr lang="en-US" dirty="0" smtClean="0"/>
              <a:t>: Women who consider husband is justified in beating his wife for any of 5 specified reasons: 63.6% (poorest Q) 49.3% (wealthiest</a:t>
            </a:r>
            <a:r>
              <a:rPr lang="en-US" baseline="0" dirty="0" smtClean="0"/>
              <a:t> Q); 50.4% (Monrovia) 72.3% (N. Central), but only 41.8% in S. East B – Table 15.6.1 </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Population Density by district , with roads</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Health facilities average distance for each health district. Light</a:t>
            </a:r>
            <a:r>
              <a:rPr lang="en-US" baseline="0" dirty="0" smtClean="0"/>
              <a:t> blue is a higher average distance to a health facility. Each green blob is a health facility and each black dot a village.</a:t>
            </a:r>
            <a:endParaRPr lang="en-US" dirty="0" smtClean="0"/>
          </a:p>
        </p:txBody>
      </p:sp>
      <p:sp>
        <p:nvSpPr>
          <p:cNvPr id="4" name="Slide Number Placeholder 3"/>
          <p:cNvSpPr>
            <a:spLocks noGrp="1"/>
          </p:cNvSpPr>
          <p:nvPr>
            <p:ph type="sldNum" sz="quarter" idx="10"/>
          </p:nvPr>
        </p:nvSpPr>
        <p:spPr/>
        <p:txBody>
          <a:bodyPr/>
          <a:lstStyle/>
          <a:p>
            <a:fld id="{F0497ED0-F3BB-CE4D-8065-0151B45E5240}"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are from Liberia 2007 Demographic &amp; Health Survey</a:t>
            </a:r>
          </a:p>
          <a:p>
            <a:endParaRPr lang="en-US" dirty="0" smtClean="0"/>
          </a:p>
          <a:p>
            <a:r>
              <a:rPr lang="en-US" dirty="0" smtClean="0"/>
              <a:t>This may suggest that removing out-of-pocket</a:t>
            </a:r>
            <a:r>
              <a:rPr lang="en-US" baseline="0" dirty="0" smtClean="0"/>
              <a:t> expenses will have greatest impact on increasing deliveries in a health facility.</a:t>
            </a:r>
            <a:endParaRPr lang="en-US" dirty="0"/>
          </a:p>
        </p:txBody>
      </p:sp>
      <p:sp>
        <p:nvSpPr>
          <p:cNvPr id="4" name="Slide Number Placeholder 3"/>
          <p:cNvSpPr>
            <a:spLocks noGrp="1"/>
          </p:cNvSpPr>
          <p:nvPr>
            <p:ph type="sldNum" sz="quarter" idx="10"/>
          </p:nvPr>
        </p:nvSpPr>
        <p:spPr/>
        <p:txBody>
          <a:bodyPr/>
          <a:lstStyle/>
          <a:p>
            <a:fld id="{F0497ED0-F3BB-CE4D-8065-0151B45E524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A2CF5A3-C328-D049-902D-E79A339BA414}" type="datetimeFigureOut">
              <a:rPr lang="en-US" smtClean="0"/>
              <a:pPr/>
              <a:t>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A2CF5A3-C328-D049-902D-E79A339BA414}" type="datetimeFigureOut">
              <a:rPr lang="en-US" smtClean="0"/>
              <a:pPr/>
              <a:t>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A2CF5A3-C328-D049-902D-E79A339BA414}" type="datetimeFigureOut">
              <a:rPr lang="en-US" smtClean="0"/>
              <a:pPr/>
              <a:t>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A2CF5A3-C328-D049-902D-E79A339BA414}" type="datetimeFigureOut">
              <a:rPr lang="en-US" smtClean="0"/>
              <a:pPr/>
              <a:t>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A2CF5A3-C328-D049-902D-E79A339BA414}" type="datetimeFigureOut">
              <a:rPr lang="en-US" smtClean="0"/>
              <a:pPr/>
              <a:t>4/10/12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A2CF5A3-C328-D049-902D-E79A339BA414}" type="datetimeFigureOut">
              <a:rPr lang="en-US" smtClean="0"/>
              <a:pPr/>
              <a:t>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A2CF5A3-C328-D049-902D-E79A339BA414}" type="datetimeFigureOut">
              <a:rPr lang="en-US" smtClean="0"/>
              <a:pPr/>
              <a:t>4/10/12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A2CF5A3-C328-D049-902D-E79A339BA414}" type="datetimeFigureOut">
              <a:rPr lang="en-US" smtClean="0"/>
              <a:pPr/>
              <a:t>4/10/12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CF5A3-C328-D049-902D-E79A339BA414}" type="datetimeFigureOut">
              <a:rPr lang="en-US" smtClean="0"/>
              <a:pPr/>
              <a:t>4/10/12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A2CF5A3-C328-D049-902D-E79A339BA414}" type="datetimeFigureOut">
              <a:rPr lang="en-US" smtClean="0"/>
              <a:pPr/>
              <a:t>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A2CF5A3-C328-D049-902D-E79A339BA414}" type="datetimeFigureOut">
              <a:rPr lang="en-US" smtClean="0"/>
              <a:pPr/>
              <a:t>4/10/12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09C7F0A-C843-B54D-B770-BE4FF2C249A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298700" cy="365125"/>
          </a:xfrm>
          <a:prstGeom prst="rect">
            <a:avLst/>
          </a:prstGeom>
        </p:spPr>
        <p:txBody>
          <a:bodyPr vert="horz" lIns="91440" tIns="45720" rIns="91440" bIns="45720" rtlCol="0" anchor="ctr"/>
          <a:lstStyle>
            <a:lvl1pPr algn="l">
              <a:defRPr sz="1400" b="1">
                <a:solidFill>
                  <a:srgbClr val="00B0F0"/>
                </a:solidFill>
                <a:effectLst/>
                <a:latin typeface="+mn-lt"/>
              </a:defRPr>
            </a:lvl1pPr>
          </a:lstStyle>
          <a:p>
            <a:r>
              <a:rPr lang="en-US" smtClean="0"/>
              <a:t>Liberia – Equity &amp; Inclusion</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7" name="Picture 3" descr="unicef blue logo"/>
          <p:cNvPicPr>
            <a:picLocks noChangeAspect="1" noChangeArrowheads="1"/>
          </p:cNvPicPr>
          <p:nvPr userDrawn="1"/>
        </p:nvPicPr>
        <p:blipFill>
          <a:blip r:embed="rId1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7315200" y="6351229"/>
            <a:ext cx="1371600" cy="335207"/>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8" name="TextBox 7"/>
          <p:cNvSpPr txBox="1"/>
          <p:nvPr userDrawn="1"/>
        </p:nvSpPr>
        <p:spPr>
          <a:xfrm>
            <a:off x="342900" y="104776"/>
            <a:ext cx="2832100" cy="338554"/>
          </a:xfrm>
          <a:prstGeom prst="rect">
            <a:avLst/>
          </a:prstGeom>
          <a:noFill/>
        </p:spPr>
        <p:txBody>
          <a:bodyPr wrap="square" rtlCol="0">
            <a:spAutoFit/>
          </a:bodyPr>
          <a:lstStyle/>
          <a:p>
            <a:r>
              <a:rPr lang="en-US" sz="1600" b="1" dirty="0" smtClean="0">
                <a:solidFill>
                  <a:srgbClr val="00B0F0"/>
                </a:solidFill>
              </a:rPr>
              <a:t>Liberia – Equity and Inclusion</a:t>
            </a:r>
            <a:endParaRPr lang="en-US" sz="1600" b="1" dirty="0">
              <a:solidFill>
                <a:srgbClr val="00B0F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5221"/>
            <a:ext cx="7772400" cy="1470025"/>
          </a:xfrm>
        </p:spPr>
        <p:txBody>
          <a:bodyPr>
            <a:scene3d>
              <a:camera prst="orthographicFront"/>
              <a:lightRig rig="threePt" dir="t"/>
            </a:scene3d>
            <a:sp3d extrusionH="12700">
              <a:bevelT w="6350"/>
              <a:bevelB w="6350"/>
            </a:sp3d>
          </a:bodyPr>
          <a:lstStyle/>
          <a:p>
            <a:r>
              <a:rPr lang="en-US" dirty="0" smtClean="0">
                <a:effectLst>
                  <a:outerShdw blurRad="50800" dist="38100" dir="2700000" algn="tl" rotWithShape="0">
                    <a:srgbClr val="000000">
                      <a:alpha val="43000"/>
                    </a:srgbClr>
                  </a:outerShdw>
                </a:effectLst>
              </a:rPr>
              <a:t>Liberia – Equity &amp; Inclusion</a:t>
            </a:r>
            <a:endParaRPr lang="en-US" dirty="0">
              <a:effectLst>
                <a:outerShdw blurRad="50800" dist="38100" dir="2700000" algn="tl" rotWithShape="0">
                  <a:srgbClr val="000000">
                    <a:alpha val="43000"/>
                  </a:srgbClr>
                </a:outerShdw>
              </a:effectLst>
            </a:endParaRPr>
          </a:p>
        </p:txBody>
      </p:sp>
      <p:sp>
        <p:nvSpPr>
          <p:cNvPr id="3" name="Subtitle 2"/>
          <p:cNvSpPr>
            <a:spLocks noGrp="1"/>
          </p:cNvSpPr>
          <p:nvPr>
            <p:ph type="subTitle" idx="1"/>
          </p:nvPr>
        </p:nvSpPr>
        <p:spPr>
          <a:xfrm>
            <a:off x="1551493" y="935168"/>
            <a:ext cx="6012873" cy="1267691"/>
          </a:xfrm>
        </p:spPr>
        <p:txBody>
          <a:bodyPr>
            <a:normAutofit fontScale="92500" lnSpcReduction="10000"/>
            <a:scene3d>
              <a:camera prst="orthographicFront"/>
              <a:lightRig rig="threePt" dir="t"/>
            </a:scene3d>
            <a:sp3d>
              <a:bevelT w="19050" h="114300"/>
              <a:bevelB w="19050" h="114300"/>
            </a:sp3d>
          </a:bodyPr>
          <a:lstStyle/>
          <a:p>
            <a:r>
              <a:rPr lang="en-US" sz="4400" dirty="0" smtClean="0">
                <a:solidFill>
                  <a:schemeClr val="accent3">
                    <a:lumMod val="75000"/>
                  </a:schemeClr>
                </a:solidFill>
              </a:rPr>
              <a:t>What </a:t>
            </a:r>
            <a:r>
              <a:rPr lang="en-US" sz="4400" dirty="0">
                <a:solidFill>
                  <a:schemeClr val="accent3">
                    <a:lumMod val="75000"/>
                  </a:schemeClr>
                </a:solidFill>
              </a:rPr>
              <a:t>d</a:t>
            </a:r>
            <a:r>
              <a:rPr lang="en-US" sz="4400" dirty="0" smtClean="0">
                <a:solidFill>
                  <a:schemeClr val="accent3">
                    <a:lumMod val="75000"/>
                  </a:schemeClr>
                </a:solidFill>
              </a:rPr>
              <a:t>oes it </a:t>
            </a:r>
            <a:r>
              <a:rPr lang="en-US" sz="4400" dirty="0">
                <a:solidFill>
                  <a:schemeClr val="accent3">
                    <a:lumMod val="75000"/>
                  </a:schemeClr>
                </a:solidFill>
              </a:rPr>
              <a:t>m</a:t>
            </a:r>
            <a:r>
              <a:rPr lang="en-US" sz="4400" dirty="0" smtClean="0">
                <a:solidFill>
                  <a:schemeClr val="accent3">
                    <a:lumMod val="75000"/>
                  </a:schemeClr>
                </a:solidFill>
              </a:rPr>
              <a:t>ean to be a Liberian?</a:t>
            </a:r>
            <a:endParaRPr lang="en-US" sz="4400" dirty="0">
              <a:solidFill>
                <a:schemeClr val="accent3">
                  <a:lumMod val="75000"/>
                </a:schemeClr>
              </a:solidFill>
            </a:endParaRPr>
          </a:p>
        </p:txBody>
      </p:sp>
      <p:sp>
        <p:nvSpPr>
          <p:cNvPr id="4" name="TextBox 3"/>
          <p:cNvSpPr txBox="1"/>
          <p:nvPr/>
        </p:nvSpPr>
        <p:spPr>
          <a:xfrm>
            <a:off x="4059382" y="5569523"/>
            <a:ext cx="1305486" cy="584775"/>
          </a:xfrm>
          <a:prstGeom prst="rect">
            <a:avLst/>
          </a:prstGeom>
          <a:noFill/>
        </p:spPr>
        <p:txBody>
          <a:bodyPr wrap="none" rtlCol="0">
            <a:spAutoFit/>
          </a:bodyPr>
          <a:lstStyle/>
          <a:p>
            <a:r>
              <a:rPr lang="en-US" b="1" dirty="0" smtClean="0"/>
              <a:t>Dennis Pain</a:t>
            </a:r>
          </a:p>
          <a:p>
            <a:pPr algn="ctr"/>
            <a:r>
              <a:rPr lang="en-US" sz="1400" dirty="0" smtClean="0"/>
              <a:t>March 2012</a:t>
            </a:r>
            <a:endParaRPr lang="en-US" sz="1400" dirty="0"/>
          </a:p>
        </p:txBody>
      </p:sp>
      <p:pic>
        <p:nvPicPr>
          <p:cNvPr id="3076" name="Picture 4"/>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521123" y="2193777"/>
            <a:ext cx="8166100" cy="33274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207066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144463" y="0"/>
            <a:ext cx="6970712" cy="690403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a:xfrm>
            <a:off x="4435522" y="137306"/>
            <a:ext cx="4894631" cy="1029992"/>
          </a:xfrm>
        </p:spPr>
        <p:txBody>
          <a:bodyPr>
            <a:normAutofit/>
          </a:bodyPr>
          <a:lstStyle/>
          <a:p>
            <a:pPr algn="l"/>
            <a:r>
              <a:rPr lang="en-US" sz="2800" b="1" dirty="0" smtClean="0"/>
              <a:t>Population Density by Clan Areas</a:t>
            </a:r>
            <a:endParaRPr lang="en-US" sz="2800" b="1" dirty="0"/>
          </a:p>
        </p:txBody>
      </p:sp>
      <p:sp>
        <p:nvSpPr>
          <p:cNvPr id="7" name="TextBox 6"/>
          <p:cNvSpPr txBox="1"/>
          <p:nvPr/>
        </p:nvSpPr>
        <p:spPr>
          <a:xfrm>
            <a:off x="272955" y="6465275"/>
            <a:ext cx="2674961" cy="307777"/>
          </a:xfrm>
          <a:prstGeom prst="rect">
            <a:avLst/>
          </a:prstGeom>
          <a:noFill/>
        </p:spPr>
        <p:txBody>
          <a:bodyPr wrap="square" rtlCol="0">
            <a:spAutoFit/>
          </a:bodyPr>
          <a:lstStyle/>
          <a:p>
            <a:r>
              <a:rPr lang="en-US" sz="1400" dirty="0" smtClean="0"/>
              <a:t>Source: Population Census 2008</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472007" y="223771"/>
            <a:ext cx="6488350" cy="6442207"/>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a:xfrm>
            <a:off x="4572000" y="442884"/>
            <a:ext cx="4321464" cy="913656"/>
          </a:xfrm>
        </p:spPr>
        <p:txBody>
          <a:bodyPr>
            <a:noAutofit/>
          </a:bodyPr>
          <a:lstStyle/>
          <a:p>
            <a:pPr algn="l"/>
            <a:r>
              <a:rPr lang="en-US" sz="2800" b="1" dirty="0" smtClean="0"/>
              <a:t>Average Distance to Health Facility within District</a:t>
            </a:r>
            <a:endParaRPr lang="en-US" sz="2800" b="1" dirty="0"/>
          </a:p>
        </p:txBody>
      </p:sp>
      <p:sp>
        <p:nvSpPr>
          <p:cNvPr id="29" name="TextBox 28"/>
          <p:cNvSpPr txBox="1"/>
          <p:nvPr/>
        </p:nvSpPr>
        <p:spPr>
          <a:xfrm>
            <a:off x="400050" y="6353963"/>
            <a:ext cx="4335723" cy="276999"/>
          </a:xfrm>
          <a:prstGeom prst="rect">
            <a:avLst/>
          </a:prstGeom>
          <a:noFill/>
        </p:spPr>
        <p:txBody>
          <a:bodyPr wrap="square" rtlCol="0">
            <a:spAutoFit/>
          </a:bodyPr>
          <a:lstStyle/>
          <a:p>
            <a:r>
              <a:rPr lang="en-US" sz="1200" dirty="0" smtClean="0"/>
              <a:t>Source: National Health and Social Policy Paper, MOHSW 2011</a:t>
            </a:r>
            <a:endParaRPr 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6199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577" y="604293"/>
            <a:ext cx="7239000" cy="5516563"/>
          </a:xfrm>
        </p:spPr>
        <p:txBody>
          <a:bodyPr>
            <a:normAutofit/>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r>
              <a:rPr lang="en-US" sz="1100" dirty="0" smtClean="0"/>
              <a:t>100</a:t>
            </a:r>
          </a:p>
          <a:p>
            <a:pPr marL="0" indent="0">
              <a:buNone/>
            </a:pPr>
            <a:endParaRPr lang="en-US" sz="1100" dirty="0"/>
          </a:p>
          <a:p>
            <a:pPr marL="0" indent="0">
              <a:buNone/>
            </a:pPr>
            <a:r>
              <a:rPr lang="en-US" sz="1100" dirty="0" smtClean="0"/>
              <a:t>90</a:t>
            </a:r>
          </a:p>
          <a:p>
            <a:pPr marL="0" indent="0">
              <a:buNone/>
            </a:pPr>
            <a:endParaRPr lang="en-US" sz="1100" dirty="0"/>
          </a:p>
          <a:p>
            <a:pPr marL="0" indent="0">
              <a:buNone/>
            </a:pPr>
            <a:r>
              <a:rPr lang="en-US" sz="1100" dirty="0" smtClean="0"/>
              <a:t>80</a:t>
            </a:r>
          </a:p>
          <a:p>
            <a:pPr marL="0" indent="0">
              <a:buNone/>
            </a:pPr>
            <a:endParaRPr lang="en-US" sz="1100" dirty="0"/>
          </a:p>
          <a:p>
            <a:pPr marL="0" indent="0">
              <a:buNone/>
            </a:pPr>
            <a:r>
              <a:rPr lang="en-US" sz="1100" dirty="0" smtClean="0"/>
              <a:t>70</a:t>
            </a:r>
          </a:p>
          <a:p>
            <a:pPr marL="0" indent="0">
              <a:buNone/>
            </a:pPr>
            <a:endParaRPr lang="en-US" sz="1100" dirty="0"/>
          </a:p>
          <a:p>
            <a:pPr marL="0" indent="0">
              <a:buNone/>
            </a:pPr>
            <a:r>
              <a:rPr lang="en-US" sz="1100" dirty="0" smtClean="0"/>
              <a:t>60</a:t>
            </a:r>
          </a:p>
          <a:p>
            <a:pPr marL="0" indent="0">
              <a:buNone/>
            </a:pPr>
            <a:endParaRPr lang="en-US" sz="1100" dirty="0"/>
          </a:p>
          <a:p>
            <a:pPr marL="0" indent="0">
              <a:buNone/>
            </a:pPr>
            <a:r>
              <a:rPr lang="en-US" sz="1100" dirty="0" smtClean="0"/>
              <a:t>50</a:t>
            </a:r>
          </a:p>
          <a:p>
            <a:pPr marL="0" indent="0">
              <a:buNone/>
            </a:pPr>
            <a:endParaRPr lang="en-US" sz="1100" dirty="0"/>
          </a:p>
          <a:p>
            <a:pPr marL="0" indent="0">
              <a:buNone/>
            </a:pPr>
            <a:r>
              <a:rPr lang="en-US" sz="1100" dirty="0" smtClean="0"/>
              <a:t>40</a:t>
            </a:r>
          </a:p>
          <a:p>
            <a:pPr marL="0" indent="0">
              <a:buNone/>
            </a:pPr>
            <a:endParaRPr lang="en-US" sz="1100" dirty="0"/>
          </a:p>
          <a:p>
            <a:pPr marL="0" indent="0">
              <a:buNone/>
            </a:pPr>
            <a:r>
              <a:rPr lang="en-US" sz="1100" dirty="0" smtClean="0"/>
              <a:t>30</a:t>
            </a:r>
          </a:p>
          <a:p>
            <a:pPr marL="0" indent="0">
              <a:buNone/>
            </a:pPr>
            <a:endParaRPr lang="en-US" sz="1100" dirty="0"/>
          </a:p>
          <a:p>
            <a:pPr marL="0" indent="0">
              <a:buNone/>
            </a:pPr>
            <a:r>
              <a:rPr lang="en-US" sz="1100" dirty="0"/>
              <a:t>2</a:t>
            </a:r>
            <a:r>
              <a:rPr lang="en-US" sz="1100" dirty="0" smtClean="0"/>
              <a:t>0</a:t>
            </a:r>
          </a:p>
          <a:p>
            <a:pPr marL="0" indent="0">
              <a:buNone/>
            </a:pPr>
            <a:endParaRPr lang="en-US" sz="1100" dirty="0"/>
          </a:p>
          <a:p>
            <a:pPr marL="0" indent="0">
              <a:buNone/>
            </a:pPr>
            <a:r>
              <a:rPr lang="en-US" sz="1100" dirty="0" smtClean="0"/>
              <a:t>10</a:t>
            </a:r>
          </a:p>
          <a:p>
            <a:pPr marL="0" indent="0">
              <a:buNone/>
            </a:pPr>
            <a:endParaRPr lang="en-US" sz="1100" dirty="0"/>
          </a:p>
        </p:txBody>
      </p:sp>
      <p:cxnSp>
        <p:nvCxnSpPr>
          <p:cNvPr id="5" name="Straight Connector 4"/>
          <p:cNvCxnSpPr/>
          <p:nvPr/>
        </p:nvCxnSpPr>
        <p:spPr>
          <a:xfrm>
            <a:off x="1261767" y="1664732"/>
            <a:ext cx="0" cy="42672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50016" y="5943600"/>
            <a:ext cx="697958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98077" y="5562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09367"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7727" y="4800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96668" y="4371268"/>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9367"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97616" y="3124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7616" y="3581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09367" y="2743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97616" y="3962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09367" y="198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79922" y="537754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65811" y="5007428"/>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65811" y="460465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69816" y="4169228"/>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65811" y="377734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79694" y="33528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67223" y="291737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75689" y="253637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47467" y="2166258"/>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933984" y="5875500"/>
            <a:ext cx="2514600" cy="369332"/>
          </a:xfrm>
          <a:prstGeom prst="rect">
            <a:avLst/>
          </a:prstGeom>
          <a:noFill/>
        </p:spPr>
        <p:txBody>
          <a:bodyPr wrap="square" rtlCol="0">
            <a:spAutoFit/>
          </a:bodyPr>
          <a:lstStyle/>
          <a:p>
            <a:r>
              <a:rPr lang="en-US" dirty="0" smtClean="0"/>
              <a:t>Category</a:t>
            </a:r>
            <a:endParaRPr lang="en-US" dirty="0"/>
          </a:p>
        </p:txBody>
      </p:sp>
      <p:sp>
        <p:nvSpPr>
          <p:cNvPr id="60" name="TextBox 59"/>
          <p:cNvSpPr txBox="1"/>
          <p:nvPr/>
        </p:nvSpPr>
        <p:spPr>
          <a:xfrm>
            <a:off x="2209800" y="660737"/>
            <a:ext cx="6019800" cy="646331"/>
          </a:xfrm>
          <a:prstGeom prst="rect">
            <a:avLst/>
          </a:prstGeom>
          <a:noFill/>
        </p:spPr>
        <p:txBody>
          <a:bodyPr wrap="square" rtlCol="0">
            <a:spAutoFit/>
          </a:bodyPr>
          <a:lstStyle/>
          <a:p>
            <a:pPr algn="ctr"/>
            <a:r>
              <a:rPr lang="en-US" sz="2400" dirty="0" smtClean="0"/>
              <a:t>Maternal Deliveries for 5 years up to 2007</a:t>
            </a:r>
          </a:p>
          <a:p>
            <a:pPr algn="r"/>
            <a:r>
              <a:rPr lang="en-US" sz="1200" dirty="0" smtClean="0"/>
              <a:t>(</a:t>
            </a:r>
            <a:r>
              <a:rPr lang="en-US" sz="1100" dirty="0" smtClean="0"/>
              <a:t>LDHS 2007  Table 9.5)</a:t>
            </a:r>
            <a:endParaRPr lang="en-US" sz="1100" dirty="0"/>
          </a:p>
        </p:txBody>
      </p:sp>
      <p:cxnSp>
        <p:nvCxnSpPr>
          <p:cNvPr id="63" name="Straight Connector 62"/>
          <p:cNvCxnSpPr/>
          <p:nvPr/>
        </p:nvCxnSpPr>
        <p:spPr>
          <a:xfrm>
            <a:off x="1261767" y="4519990"/>
            <a:ext cx="6005455" cy="1588"/>
          </a:xfrm>
          <a:prstGeom prst="line">
            <a:avLst/>
          </a:prstGeom>
          <a:ln w="1905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39927" y="4282796"/>
            <a:ext cx="842874" cy="261610"/>
          </a:xfrm>
          <a:prstGeom prst="rect">
            <a:avLst/>
          </a:prstGeom>
          <a:noFill/>
        </p:spPr>
        <p:txBody>
          <a:bodyPr wrap="none" rtlCol="0">
            <a:spAutoFit/>
          </a:bodyPr>
          <a:lstStyle/>
          <a:p>
            <a:r>
              <a:rPr lang="en-US" sz="1100" b="1" dirty="0" smtClean="0">
                <a:solidFill>
                  <a:srgbClr val="FF0000"/>
                </a:solidFill>
              </a:rPr>
              <a:t>Liberia (37)</a:t>
            </a:r>
            <a:endParaRPr lang="en-US" sz="1100" b="1" dirty="0">
              <a:solidFill>
                <a:srgbClr val="FF0000"/>
              </a:solidFill>
            </a:endParaRPr>
          </a:p>
        </p:txBody>
      </p:sp>
      <p:cxnSp>
        <p:nvCxnSpPr>
          <p:cNvPr id="90" name="Straight Connector 89"/>
          <p:cNvCxnSpPr/>
          <p:nvPr/>
        </p:nvCxnSpPr>
        <p:spPr>
          <a:xfrm rot="5400000">
            <a:off x="1820634" y="4183981"/>
            <a:ext cx="1344538"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2497667" y="3510918"/>
            <a:ext cx="1080544"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492109" y="4857044"/>
            <a:ext cx="1086102"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497667" y="3194755"/>
            <a:ext cx="1080544" cy="338554"/>
          </a:xfrm>
          <a:prstGeom prst="rect">
            <a:avLst/>
          </a:prstGeom>
          <a:noFill/>
        </p:spPr>
        <p:txBody>
          <a:bodyPr wrap="none" rtlCol="0">
            <a:spAutoFit/>
          </a:bodyPr>
          <a:lstStyle/>
          <a:p>
            <a:r>
              <a:rPr lang="en-US" sz="1600" dirty="0" smtClean="0">
                <a:solidFill>
                  <a:srgbClr val="FF0000"/>
                </a:solidFill>
              </a:rPr>
              <a:t>Urban (63)</a:t>
            </a:r>
            <a:endParaRPr lang="en-US" sz="1600" dirty="0">
              <a:solidFill>
                <a:srgbClr val="FF0000"/>
              </a:solidFill>
            </a:endParaRPr>
          </a:p>
        </p:txBody>
      </p:sp>
      <p:sp>
        <p:nvSpPr>
          <p:cNvPr id="105" name="TextBox 104"/>
          <p:cNvSpPr txBox="1"/>
          <p:nvPr/>
        </p:nvSpPr>
        <p:spPr>
          <a:xfrm>
            <a:off x="2483559" y="4543777"/>
            <a:ext cx="995385" cy="338554"/>
          </a:xfrm>
          <a:prstGeom prst="rect">
            <a:avLst/>
          </a:prstGeom>
          <a:noFill/>
        </p:spPr>
        <p:txBody>
          <a:bodyPr wrap="none" rtlCol="0">
            <a:spAutoFit/>
          </a:bodyPr>
          <a:lstStyle/>
          <a:p>
            <a:r>
              <a:rPr lang="en-US" sz="1600" dirty="0" smtClean="0">
                <a:solidFill>
                  <a:srgbClr val="FF0000"/>
                </a:solidFill>
              </a:rPr>
              <a:t>Rural (26)</a:t>
            </a:r>
            <a:endParaRPr lang="en-US" sz="1600" dirty="0">
              <a:solidFill>
                <a:srgbClr val="FF0000"/>
              </a:solidFill>
            </a:endParaRPr>
          </a:p>
        </p:txBody>
      </p:sp>
      <p:cxnSp>
        <p:nvCxnSpPr>
          <p:cNvPr id="45" name="Straight Connector 44"/>
          <p:cNvCxnSpPr/>
          <p:nvPr/>
        </p:nvCxnSpPr>
        <p:spPr>
          <a:xfrm rot="5400000">
            <a:off x="3045355" y="4072284"/>
            <a:ext cx="2009068"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049889" y="3068544"/>
            <a:ext cx="1072444"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049889" y="5077612"/>
            <a:ext cx="1072444"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964429" y="2751610"/>
            <a:ext cx="1368484" cy="338554"/>
          </a:xfrm>
          <a:prstGeom prst="rect">
            <a:avLst/>
          </a:prstGeom>
          <a:noFill/>
        </p:spPr>
        <p:txBody>
          <a:bodyPr wrap="none" rtlCol="0">
            <a:spAutoFit/>
          </a:bodyPr>
          <a:lstStyle/>
          <a:p>
            <a:r>
              <a:rPr lang="en-US" sz="1600" dirty="0" smtClean="0">
                <a:solidFill>
                  <a:srgbClr val="FF0000"/>
                </a:solidFill>
              </a:rPr>
              <a:t>Monrovia (71)</a:t>
            </a:r>
            <a:endParaRPr lang="en-US" sz="1600" dirty="0">
              <a:solidFill>
                <a:srgbClr val="FF0000"/>
              </a:solidFill>
            </a:endParaRPr>
          </a:p>
        </p:txBody>
      </p:sp>
      <p:sp>
        <p:nvSpPr>
          <p:cNvPr id="53" name="TextBox 52"/>
          <p:cNvSpPr txBox="1"/>
          <p:nvPr/>
        </p:nvSpPr>
        <p:spPr>
          <a:xfrm>
            <a:off x="4006686" y="4768868"/>
            <a:ext cx="1255672" cy="338554"/>
          </a:xfrm>
          <a:prstGeom prst="rect">
            <a:avLst/>
          </a:prstGeom>
          <a:noFill/>
        </p:spPr>
        <p:txBody>
          <a:bodyPr wrap="none" rtlCol="0">
            <a:spAutoFit/>
          </a:bodyPr>
          <a:lstStyle/>
          <a:p>
            <a:r>
              <a:rPr lang="en-US" sz="1600" dirty="0" smtClean="0">
                <a:solidFill>
                  <a:srgbClr val="FF0000"/>
                </a:solidFill>
              </a:rPr>
              <a:t>S. East B (21)</a:t>
            </a:r>
            <a:endParaRPr lang="en-US" sz="1600" dirty="0">
              <a:solidFill>
                <a:srgbClr val="FF0000"/>
              </a:solidFill>
            </a:endParaRPr>
          </a:p>
        </p:txBody>
      </p:sp>
      <p:cxnSp>
        <p:nvCxnSpPr>
          <p:cNvPr id="46" name="Straight Connector 45"/>
          <p:cNvCxnSpPr/>
          <p:nvPr/>
        </p:nvCxnSpPr>
        <p:spPr>
          <a:xfrm rot="5400000">
            <a:off x="4634676" y="4219809"/>
            <a:ext cx="2006660"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637212" y="3217273"/>
            <a:ext cx="1051455"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638800" y="5223933"/>
            <a:ext cx="1049867"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5525912" y="2908529"/>
            <a:ext cx="1560543" cy="338554"/>
          </a:xfrm>
          <a:prstGeom prst="rect">
            <a:avLst/>
          </a:prstGeom>
          <a:noFill/>
        </p:spPr>
        <p:txBody>
          <a:bodyPr wrap="none" rtlCol="0">
            <a:spAutoFit/>
          </a:bodyPr>
          <a:lstStyle/>
          <a:p>
            <a:r>
              <a:rPr lang="en-US" sz="1600" dirty="0" smtClean="0">
                <a:solidFill>
                  <a:srgbClr val="FF0000"/>
                </a:solidFill>
              </a:rPr>
              <a:t>Wealthiest* (70)</a:t>
            </a:r>
            <a:endParaRPr lang="en-US" sz="1600" dirty="0">
              <a:solidFill>
                <a:srgbClr val="FF0000"/>
              </a:solidFill>
            </a:endParaRPr>
          </a:p>
        </p:txBody>
      </p:sp>
      <p:sp>
        <p:nvSpPr>
          <p:cNvPr id="64" name="TextBox 63"/>
          <p:cNvSpPr txBox="1"/>
          <p:nvPr/>
        </p:nvSpPr>
        <p:spPr>
          <a:xfrm>
            <a:off x="5596467" y="4913488"/>
            <a:ext cx="1301558" cy="338554"/>
          </a:xfrm>
          <a:prstGeom prst="rect">
            <a:avLst/>
          </a:prstGeom>
          <a:noFill/>
        </p:spPr>
        <p:txBody>
          <a:bodyPr wrap="none" rtlCol="0">
            <a:spAutoFit/>
          </a:bodyPr>
          <a:lstStyle/>
          <a:p>
            <a:r>
              <a:rPr lang="en-US" sz="1600" dirty="0" smtClean="0">
                <a:solidFill>
                  <a:srgbClr val="FF0000"/>
                </a:solidFill>
              </a:rPr>
              <a:t>Poorest* (18)</a:t>
            </a:r>
            <a:endParaRPr lang="en-US" sz="1600" dirty="0">
              <a:solidFill>
                <a:srgbClr val="FF0000"/>
              </a:solidFill>
            </a:endParaRPr>
          </a:p>
        </p:txBody>
      </p:sp>
      <p:sp>
        <p:nvSpPr>
          <p:cNvPr id="65" name="TextBox 64"/>
          <p:cNvSpPr txBox="1"/>
          <p:nvPr/>
        </p:nvSpPr>
        <p:spPr>
          <a:xfrm>
            <a:off x="1261767" y="5987391"/>
            <a:ext cx="7635424" cy="830997"/>
          </a:xfrm>
          <a:prstGeom prst="rect">
            <a:avLst/>
          </a:prstGeom>
          <a:noFill/>
        </p:spPr>
        <p:txBody>
          <a:bodyPr wrap="none" rtlCol="0">
            <a:spAutoFit/>
          </a:bodyPr>
          <a:lstStyle/>
          <a:p>
            <a:pPr>
              <a:buFontTx/>
              <a:buChar char="•"/>
            </a:pPr>
            <a:r>
              <a:rPr lang="en-US" sz="1600" dirty="0" smtClean="0"/>
              <a:t>Wealthiest/Poorest refers to highest/lowest 20% households. </a:t>
            </a:r>
          </a:p>
          <a:p>
            <a:r>
              <a:rPr lang="en-US" sz="1600" dirty="0" smtClean="0"/>
              <a:t>Half of mothers report problems of cost of treatment (wealthiest – 37%; poorest - 74%)</a:t>
            </a:r>
          </a:p>
          <a:p>
            <a:r>
              <a:rPr lang="en-US" sz="1600" dirty="0" smtClean="0"/>
              <a:t>and cost of transport (wealthiest – 26%; poorest – 82%).</a:t>
            </a:r>
            <a:endParaRPr lang="en-US" sz="1600" dirty="0"/>
          </a:p>
        </p:txBody>
      </p:sp>
      <p:cxnSp>
        <p:nvCxnSpPr>
          <p:cNvPr id="51" name="Straight Connector 50"/>
          <p:cNvCxnSpPr/>
          <p:nvPr/>
        </p:nvCxnSpPr>
        <p:spPr>
          <a:xfrm rot="16200000" flipH="1">
            <a:off x="6502797" y="4159558"/>
            <a:ext cx="1529645" cy="7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267222" y="3395132"/>
            <a:ext cx="962378"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7267222" y="4924778"/>
            <a:ext cx="962378"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7065764" y="2838579"/>
            <a:ext cx="2007681" cy="584776"/>
          </a:xfrm>
          <a:prstGeom prst="rect">
            <a:avLst/>
          </a:prstGeom>
          <a:noFill/>
        </p:spPr>
        <p:txBody>
          <a:bodyPr wrap="none" rtlCol="0">
            <a:spAutoFit/>
          </a:bodyPr>
          <a:lstStyle/>
          <a:p>
            <a:r>
              <a:rPr lang="en-US" sz="1600" dirty="0" smtClean="0">
                <a:solidFill>
                  <a:srgbClr val="FF0000"/>
                </a:solidFill>
              </a:rPr>
              <a:t>Above secondary</a:t>
            </a:r>
          </a:p>
          <a:p>
            <a:r>
              <a:rPr lang="en-US" sz="1600" dirty="0">
                <a:solidFill>
                  <a:srgbClr val="FF0000"/>
                </a:solidFill>
              </a:rPr>
              <a:t>e</a:t>
            </a:r>
            <a:r>
              <a:rPr lang="en-US" sz="1600" dirty="0" smtClean="0">
                <a:solidFill>
                  <a:srgbClr val="FF0000"/>
                </a:solidFill>
              </a:rPr>
              <a:t>ducated mother (64)</a:t>
            </a:r>
            <a:endParaRPr lang="en-US" sz="1600" dirty="0">
              <a:solidFill>
                <a:srgbClr val="FF0000"/>
              </a:solidFill>
            </a:endParaRPr>
          </a:p>
        </p:txBody>
      </p:sp>
      <p:sp>
        <p:nvSpPr>
          <p:cNvPr id="69" name="TextBox 68"/>
          <p:cNvSpPr txBox="1"/>
          <p:nvPr/>
        </p:nvSpPr>
        <p:spPr>
          <a:xfrm>
            <a:off x="7268017" y="4619867"/>
            <a:ext cx="1199667" cy="584776"/>
          </a:xfrm>
          <a:prstGeom prst="rect">
            <a:avLst/>
          </a:prstGeom>
          <a:noFill/>
        </p:spPr>
        <p:txBody>
          <a:bodyPr wrap="none" rtlCol="0">
            <a:spAutoFit/>
          </a:bodyPr>
          <a:lstStyle/>
          <a:p>
            <a:r>
              <a:rPr lang="en-US" sz="1600" dirty="0" smtClean="0">
                <a:solidFill>
                  <a:srgbClr val="FF0000"/>
                </a:solidFill>
              </a:rPr>
              <a:t>Uneducated </a:t>
            </a:r>
          </a:p>
          <a:p>
            <a:r>
              <a:rPr lang="en-US" sz="1600" dirty="0">
                <a:solidFill>
                  <a:srgbClr val="FF0000"/>
                </a:solidFill>
              </a:rPr>
              <a:t>m</a:t>
            </a:r>
            <a:r>
              <a:rPr lang="en-US" sz="1600" dirty="0" smtClean="0">
                <a:solidFill>
                  <a:srgbClr val="FF0000"/>
                </a:solidFill>
              </a:rPr>
              <a:t>other (28)</a:t>
            </a:r>
            <a:endParaRPr lang="en-US" sz="1600" dirty="0">
              <a:solidFill>
                <a:srgbClr val="FF0000"/>
              </a:solidFill>
            </a:endParaRPr>
          </a:p>
        </p:txBody>
      </p:sp>
      <p:sp>
        <p:nvSpPr>
          <p:cNvPr id="70" name="TextBox 69"/>
          <p:cNvSpPr txBox="1"/>
          <p:nvPr/>
        </p:nvSpPr>
        <p:spPr>
          <a:xfrm>
            <a:off x="95959" y="1069624"/>
            <a:ext cx="2590800" cy="646331"/>
          </a:xfrm>
          <a:prstGeom prst="rect">
            <a:avLst/>
          </a:prstGeom>
          <a:noFill/>
        </p:spPr>
        <p:txBody>
          <a:bodyPr wrap="square" rtlCol="0">
            <a:spAutoFit/>
          </a:bodyPr>
          <a:lstStyle/>
          <a:p>
            <a:r>
              <a:rPr lang="en-US" dirty="0" smtClean="0"/>
              <a:t>Percentage deliveries in a health facility</a:t>
            </a:r>
            <a:endParaRPr lang="en-US" dirty="0"/>
          </a:p>
        </p:txBody>
      </p:sp>
      <p:sp>
        <p:nvSpPr>
          <p:cNvPr id="54" name="TextBox 53"/>
          <p:cNvSpPr txBox="1"/>
          <p:nvPr/>
        </p:nvSpPr>
        <p:spPr>
          <a:xfrm>
            <a:off x="1220971" y="3564649"/>
            <a:ext cx="1146468" cy="261610"/>
          </a:xfrm>
          <a:prstGeom prst="rect">
            <a:avLst/>
          </a:prstGeom>
          <a:noFill/>
        </p:spPr>
        <p:txBody>
          <a:bodyPr wrap="none" rtlCol="0">
            <a:spAutoFit/>
          </a:bodyPr>
          <a:lstStyle/>
          <a:p>
            <a:r>
              <a:rPr lang="en-US" sz="1100" dirty="0" smtClean="0">
                <a:solidFill>
                  <a:srgbClr val="FF0000"/>
                </a:solidFill>
              </a:rPr>
              <a:t>2008 Ghana (57)</a:t>
            </a:r>
            <a:endParaRPr lang="en-US" sz="1100" dirty="0">
              <a:solidFill>
                <a:srgbClr val="FF0000"/>
              </a:solidFill>
            </a:endParaRPr>
          </a:p>
        </p:txBody>
      </p:sp>
      <p:sp>
        <p:nvSpPr>
          <p:cNvPr id="55" name="TextBox 54"/>
          <p:cNvSpPr txBox="1"/>
          <p:nvPr/>
        </p:nvSpPr>
        <p:spPr>
          <a:xfrm>
            <a:off x="1209620" y="4851444"/>
            <a:ext cx="1473461" cy="261610"/>
          </a:xfrm>
          <a:prstGeom prst="rect">
            <a:avLst/>
          </a:prstGeom>
          <a:noFill/>
        </p:spPr>
        <p:txBody>
          <a:bodyPr wrap="none" rtlCol="0">
            <a:spAutoFit/>
          </a:bodyPr>
          <a:lstStyle/>
          <a:p>
            <a:r>
              <a:rPr lang="en-US" sz="1100" dirty="0" smtClean="0">
                <a:solidFill>
                  <a:srgbClr val="FF0000"/>
                </a:solidFill>
              </a:rPr>
              <a:t>2008 Sierra Leone (25)</a:t>
            </a:r>
            <a:endParaRPr lang="en-US" sz="1100" dirty="0">
              <a:solidFill>
                <a:srgbClr val="FF0000"/>
              </a:solidFill>
            </a:endParaRPr>
          </a:p>
        </p:txBody>
      </p:sp>
      <p:sp>
        <p:nvSpPr>
          <p:cNvPr id="61" name="TextBox 60"/>
          <p:cNvSpPr txBox="1"/>
          <p:nvPr/>
        </p:nvSpPr>
        <p:spPr>
          <a:xfrm>
            <a:off x="1223734" y="4583334"/>
            <a:ext cx="1172116" cy="261610"/>
          </a:xfrm>
          <a:prstGeom prst="rect">
            <a:avLst/>
          </a:prstGeom>
          <a:noFill/>
        </p:spPr>
        <p:txBody>
          <a:bodyPr wrap="none" rtlCol="0">
            <a:spAutoFit/>
          </a:bodyPr>
          <a:lstStyle/>
          <a:p>
            <a:r>
              <a:rPr lang="en-US" sz="1100" dirty="0" smtClean="0">
                <a:solidFill>
                  <a:srgbClr val="FF0000"/>
                </a:solidFill>
              </a:rPr>
              <a:t>2005 Guinea (31)</a:t>
            </a:r>
            <a:endParaRPr lang="en-US" sz="1100" dirty="0">
              <a:solidFill>
                <a:srgbClr val="FF0000"/>
              </a:solidFill>
            </a:endParaRPr>
          </a:p>
        </p:txBody>
      </p:sp>
      <p:sp>
        <p:nvSpPr>
          <p:cNvPr id="66" name="TextBox 65"/>
          <p:cNvSpPr txBox="1"/>
          <p:nvPr/>
        </p:nvSpPr>
        <p:spPr>
          <a:xfrm>
            <a:off x="1218082" y="3913483"/>
            <a:ext cx="1511069" cy="261610"/>
          </a:xfrm>
          <a:prstGeom prst="rect">
            <a:avLst/>
          </a:prstGeom>
          <a:noFill/>
        </p:spPr>
        <p:txBody>
          <a:bodyPr wrap="none" rtlCol="0">
            <a:spAutoFit/>
          </a:bodyPr>
          <a:lstStyle/>
          <a:p>
            <a:r>
              <a:rPr lang="en-US" sz="1100" dirty="0" smtClean="0">
                <a:solidFill>
                  <a:srgbClr val="FF0000"/>
                </a:solidFill>
              </a:rPr>
              <a:t>1998 Cote d’Ivoire (47)</a:t>
            </a:r>
            <a:endParaRPr lang="en-US" sz="1100"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0140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005" y="147917"/>
            <a:ext cx="7239000" cy="5516563"/>
          </a:xfrm>
        </p:spPr>
        <p:txBody>
          <a:bodyPr>
            <a:normAutofit/>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a:p>
        </p:txBody>
      </p:sp>
      <p:cxnSp>
        <p:nvCxnSpPr>
          <p:cNvPr id="7" name="Straight Connector 6"/>
          <p:cNvCxnSpPr/>
          <p:nvPr/>
        </p:nvCxnSpPr>
        <p:spPr>
          <a:xfrm>
            <a:off x="200411" y="5472062"/>
            <a:ext cx="8517166" cy="1208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863657" y="147917"/>
            <a:ext cx="6019800" cy="646331"/>
          </a:xfrm>
          <a:prstGeom prst="rect">
            <a:avLst/>
          </a:prstGeom>
          <a:noFill/>
        </p:spPr>
        <p:txBody>
          <a:bodyPr wrap="square" rtlCol="0">
            <a:spAutoFit/>
          </a:bodyPr>
          <a:lstStyle/>
          <a:p>
            <a:pPr algn="ctr"/>
            <a:r>
              <a:rPr lang="en-US" sz="2400" dirty="0" smtClean="0">
                <a:effectLst>
                  <a:outerShdw blurRad="50800" dist="38100" dir="2700000">
                    <a:srgbClr val="000000">
                      <a:alpha val="43000"/>
                    </a:srgbClr>
                  </a:outerShdw>
                </a:effectLst>
              </a:rPr>
              <a:t>Mosquito Nets &amp; Prevalence of Fever</a:t>
            </a:r>
          </a:p>
          <a:p>
            <a:pPr algn="r"/>
            <a:r>
              <a:rPr lang="en-US" sz="1200" dirty="0" smtClean="0"/>
              <a:t>(</a:t>
            </a:r>
            <a:r>
              <a:rPr lang="en-US" sz="1100" dirty="0" smtClean="0"/>
              <a:t>Liberia Malaria Indicator Survey 2009  Tables 4.1)</a:t>
            </a:r>
            <a:endParaRPr lang="en-US" sz="1100" dirty="0"/>
          </a:p>
        </p:txBody>
      </p:sp>
      <p:sp>
        <p:nvSpPr>
          <p:cNvPr id="61" name="TextBox 60"/>
          <p:cNvSpPr txBox="1"/>
          <p:nvPr/>
        </p:nvSpPr>
        <p:spPr>
          <a:xfrm>
            <a:off x="35975" y="531812"/>
            <a:ext cx="3947084" cy="646331"/>
          </a:xfrm>
          <a:prstGeom prst="rect">
            <a:avLst/>
          </a:prstGeom>
          <a:noFill/>
        </p:spPr>
        <p:txBody>
          <a:bodyPr wrap="square" rtlCol="0">
            <a:spAutoFit/>
          </a:bodyPr>
          <a:lstStyle/>
          <a:p>
            <a:r>
              <a:rPr lang="en-US" dirty="0" smtClean="0"/>
              <a:t>Percentage under-five children who slept under a net the previous night</a:t>
            </a:r>
            <a:endParaRPr lang="en-US" sz="1200" dirty="0"/>
          </a:p>
        </p:txBody>
      </p:sp>
      <p:sp>
        <p:nvSpPr>
          <p:cNvPr id="33" name="TextBox 32"/>
          <p:cNvSpPr txBox="1"/>
          <p:nvPr/>
        </p:nvSpPr>
        <p:spPr>
          <a:xfrm rot="5400000" flipV="1">
            <a:off x="-231813" y="5759977"/>
            <a:ext cx="1141448" cy="338554"/>
          </a:xfrm>
          <a:prstGeom prst="rect">
            <a:avLst/>
          </a:prstGeom>
          <a:noFill/>
        </p:spPr>
        <p:txBody>
          <a:bodyPr wrap="square" rtlCol="0">
            <a:spAutoFit/>
          </a:bodyPr>
          <a:lstStyle/>
          <a:p>
            <a:r>
              <a:rPr lang="en-US" sz="1600" dirty="0" smtClean="0"/>
              <a:t>Monrovia</a:t>
            </a:r>
            <a:endParaRPr lang="en-US" sz="1600" dirty="0"/>
          </a:p>
        </p:txBody>
      </p:sp>
      <p:sp>
        <p:nvSpPr>
          <p:cNvPr id="43" name="TextBox 42"/>
          <p:cNvSpPr txBox="1"/>
          <p:nvPr/>
        </p:nvSpPr>
        <p:spPr>
          <a:xfrm rot="16200000">
            <a:off x="407936" y="5644745"/>
            <a:ext cx="1316887" cy="1077218"/>
          </a:xfrm>
          <a:prstGeom prst="rect">
            <a:avLst/>
          </a:prstGeom>
          <a:noFill/>
        </p:spPr>
        <p:txBody>
          <a:bodyPr wrap="none" rtlCol="0">
            <a:spAutoFit/>
          </a:bodyPr>
          <a:lstStyle/>
          <a:p>
            <a:pPr algn="r"/>
            <a:r>
              <a:rPr lang="en-US" sz="1600" dirty="0" smtClean="0"/>
              <a:t>Montserrado</a:t>
            </a:r>
          </a:p>
          <a:p>
            <a:pPr algn="r"/>
            <a:r>
              <a:rPr lang="en-US" sz="1600" dirty="0" smtClean="0"/>
              <a:t>( -  Monrovia)</a:t>
            </a:r>
          </a:p>
          <a:p>
            <a:pPr algn="r"/>
            <a:r>
              <a:rPr lang="en-US" sz="1600" dirty="0" err="1" smtClean="0"/>
              <a:t>Margibi</a:t>
            </a:r>
            <a:endParaRPr lang="en-US" sz="1600" dirty="0" smtClean="0"/>
          </a:p>
          <a:p>
            <a:pPr algn="r"/>
            <a:r>
              <a:rPr lang="en-US" sz="1600" dirty="0" smtClean="0"/>
              <a:t>Grand </a:t>
            </a:r>
            <a:r>
              <a:rPr lang="en-US" sz="1600" dirty="0" err="1" smtClean="0"/>
              <a:t>Bassa</a:t>
            </a:r>
            <a:endParaRPr lang="en-US" sz="1600" dirty="0"/>
          </a:p>
        </p:txBody>
      </p:sp>
      <p:sp>
        <p:nvSpPr>
          <p:cNvPr id="45" name="TextBox 44"/>
          <p:cNvSpPr txBox="1"/>
          <p:nvPr/>
        </p:nvSpPr>
        <p:spPr>
          <a:xfrm rot="16200000">
            <a:off x="1457104" y="5686752"/>
            <a:ext cx="1372987" cy="1077218"/>
          </a:xfrm>
          <a:prstGeom prst="rect">
            <a:avLst/>
          </a:prstGeom>
          <a:noFill/>
        </p:spPr>
        <p:txBody>
          <a:bodyPr wrap="square" rtlCol="0" anchor="t">
            <a:spAutoFit/>
          </a:bodyPr>
          <a:lstStyle/>
          <a:p>
            <a:pPr algn="r"/>
            <a:r>
              <a:rPr lang="en-US" sz="1600" dirty="0" err="1" smtClean="0"/>
              <a:t>Bomi</a:t>
            </a:r>
            <a:endParaRPr lang="en-US" sz="1600" dirty="0" smtClean="0"/>
          </a:p>
          <a:p>
            <a:pPr algn="r"/>
            <a:r>
              <a:rPr lang="en-US" sz="1600" dirty="0" smtClean="0"/>
              <a:t> Grand Cape </a:t>
            </a:r>
          </a:p>
          <a:p>
            <a:pPr algn="r"/>
            <a:r>
              <a:rPr lang="en-US" sz="1600" dirty="0" smtClean="0"/>
              <a:t>Mount</a:t>
            </a:r>
          </a:p>
          <a:p>
            <a:pPr algn="r"/>
            <a:r>
              <a:rPr lang="en-US" sz="1600" dirty="0" err="1" smtClean="0"/>
              <a:t>Gbarpolu</a:t>
            </a:r>
            <a:endParaRPr lang="en-US" sz="1600" dirty="0"/>
          </a:p>
        </p:txBody>
      </p:sp>
      <p:sp>
        <p:nvSpPr>
          <p:cNvPr id="46" name="TextBox 45"/>
          <p:cNvSpPr txBox="1"/>
          <p:nvPr/>
        </p:nvSpPr>
        <p:spPr>
          <a:xfrm rot="16200000">
            <a:off x="2356863" y="5933098"/>
            <a:ext cx="1711831" cy="923330"/>
          </a:xfrm>
          <a:prstGeom prst="rect">
            <a:avLst/>
          </a:prstGeom>
          <a:noFill/>
        </p:spPr>
        <p:txBody>
          <a:bodyPr wrap="square" rtlCol="0">
            <a:spAutoFit/>
          </a:bodyPr>
          <a:lstStyle/>
          <a:p>
            <a:pPr algn="r"/>
            <a:r>
              <a:rPr lang="en-US" dirty="0" smtClean="0"/>
              <a:t>River </a:t>
            </a:r>
            <a:r>
              <a:rPr lang="en-US" dirty="0" err="1" smtClean="0"/>
              <a:t>Cess</a:t>
            </a:r>
            <a:endParaRPr lang="en-US" dirty="0" smtClean="0"/>
          </a:p>
          <a:p>
            <a:pPr algn="r"/>
            <a:r>
              <a:rPr lang="en-US" dirty="0" err="1" smtClean="0"/>
              <a:t>Sinoe</a:t>
            </a:r>
            <a:endParaRPr lang="en-US" dirty="0" smtClean="0"/>
          </a:p>
          <a:p>
            <a:pPr algn="r"/>
            <a:r>
              <a:rPr lang="en-US" dirty="0" smtClean="0"/>
              <a:t>Grand </a:t>
            </a:r>
            <a:r>
              <a:rPr lang="en-US" sz="1600" dirty="0" err="1" smtClean="0"/>
              <a:t>Gedeh</a:t>
            </a:r>
            <a:endParaRPr lang="en-US" sz="1600" dirty="0" smtClean="0"/>
          </a:p>
        </p:txBody>
      </p:sp>
      <p:sp>
        <p:nvSpPr>
          <p:cNvPr id="47" name="TextBox 46"/>
          <p:cNvSpPr txBox="1"/>
          <p:nvPr/>
        </p:nvSpPr>
        <p:spPr>
          <a:xfrm rot="16200000">
            <a:off x="3652704" y="5657161"/>
            <a:ext cx="1039668" cy="830997"/>
          </a:xfrm>
          <a:prstGeom prst="rect">
            <a:avLst/>
          </a:prstGeom>
          <a:noFill/>
        </p:spPr>
        <p:txBody>
          <a:bodyPr wrap="none" rtlCol="0">
            <a:spAutoFit/>
          </a:bodyPr>
          <a:lstStyle/>
          <a:p>
            <a:pPr algn="r"/>
            <a:r>
              <a:rPr lang="en-US" sz="1600" dirty="0" smtClean="0"/>
              <a:t>River Gee</a:t>
            </a:r>
          </a:p>
          <a:p>
            <a:pPr algn="r"/>
            <a:r>
              <a:rPr lang="en-US" sz="1600" dirty="0" smtClean="0"/>
              <a:t>Grand </a:t>
            </a:r>
            <a:r>
              <a:rPr lang="en-US" sz="1600" dirty="0" err="1" smtClean="0"/>
              <a:t>Kru</a:t>
            </a:r>
            <a:endParaRPr lang="en-US" sz="1600" dirty="0" smtClean="0"/>
          </a:p>
          <a:p>
            <a:pPr algn="r"/>
            <a:r>
              <a:rPr lang="en-US" sz="1600" dirty="0" err="1" smtClean="0"/>
              <a:t>Maryl;and</a:t>
            </a:r>
            <a:endParaRPr lang="en-US" sz="1600" dirty="0"/>
          </a:p>
        </p:txBody>
      </p:sp>
      <p:sp>
        <p:nvSpPr>
          <p:cNvPr id="49" name="TextBox 48"/>
          <p:cNvSpPr txBox="1"/>
          <p:nvPr/>
        </p:nvSpPr>
        <p:spPr>
          <a:xfrm rot="16200000">
            <a:off x="4777941" y="5518381"/>
            <a:ext cx="734195" cy="830997"/>
          </a:xfrm>
          <a:prstGeom prst="rect">
            <a:avLst/>
          </a:prstGeom>
          <a:noFill/>
        </p:spPr>
        <p:txBody>
          <a:bodyPr wrap="none" rtlCol="0">
            <a:spAutoFit/>
          </a:bodyPr>
          <a:lstStyle/>
          <a:p>
            <a:pPr algn="r"/>
            <a:r>
              <a:rPr lang="en-US" sz="1600" dirty="0" smtClean="0"/>
              <a:t>Bong </a:t>
            </a:r>
          </a:p>
          <a:p>
            <a:pPr algn="r"/>
            <a:r>
              <a:rPr lang="en-US" sz="1600" dirty="0" err="1" smtClean="0"/>
              <a:t>Nimba</a:t>
            </a:r>
            <a:r>
              <a:rPr lang="en-US" sz="1600" dirty="0" smtClean="0"/>
              <a:t> </a:t>
            </a:r>
          </a:p>
          <a:p>
            <a:pPr algn="r"/>
            <a:r>
              <a:rPr lang="en-US" sz="1600" dirty="0" err="1" smtClean="0"/>
              <a:t>Lofa</a:t>
            </a:r>
            <a:endParaRPr lang="en-US" sz="1600" dirty="0"/>
          </a:p>
        </p:txBody>
      </p:sp>
      <p:sp>
        <p:nvSpPr>
          <p:cNvPr id="50" name="TextBox 49"/>
          <p:cNvSpPr txBox="1"/>
          <p:nvPr/>
        </p:nvSpPr>
        <p:spPr>
          <a:xfrm rot="16200000">
            <a:off x="6590063" y="6000470"/>
            <a:ext cx="1480594" cy="338554"/>
          </a:xfrm>
          <a:prstGeom prst="rect">
            <a:avLst/>
          </a:prstGeom>
          <a:noFill/>
        </p:spPr>
        <p:txBody>
          <a:bodyPr wrap="none" rtlCol="0">
            <a:spAutoFit/>
          </a:bodyPr>
          <a:lstStyle/>
          <a:p>
            <a:r>
              <a:rPr lang="en-US" sz="1600" dirty="0" smtClean="0"/>
              <a:t>Wealthiest 20%</a:t>
            </a:r>
            <a:endParaRPr lang="en-US" sz="1600" dirty="0"/>
          </a:p>
        </p:txBody>
      </p:sp>
      <p:sp>
        <p:nvSpPr>
          <p:cNvPr id="51" name="TextBox 50"/>
          <p:cNvSpPr txBox="1"/>
          <p:nvPr/>
        </p:nvSpPr>
        <p:spPr>
          <a:xfrm rot="16200000">
            <a:off x="7598092" y="5873438"/>
            <a:ext cx="1221608" cy="338554"/>
          </a:xfrm>
          <a:prstGeom prst="rect">
            <a:avLst/>
          </a:prstGeom>
          <a:noFill/>
        </p:spPr>
        <p:txBody>
          <a:bodyPr wrap="none" rtlCol="0">
            <a:spAutoFit/>
          </a:bodyPr>
          <a:lstStyle/>
          <a:p>
            <a:r>
              <a:rPr lang="en-US" sz="1600" dirty="0" smtClean="0"/>
              <a:t>Poorest 20%</a:t>
            </a:r>
            <a:endParaRPr lang="en-US" sz="1600" dirty="0"/>
          </a:p>
        </p:txBody>
      </p:sp>
      <p:cxnSp>
        <p:nvCxnSpPr>
          <p:cNvPr id="54" name="Straight Connector 53"/>
          <p:cNvCxnSpPr/>
          <p:nvPr/>
        </p:nvCxnSpPr>
        <p:spPr>
          <a:xfrm rot="5400000">
            <a:off x="1591406" y="5616986"/>
            <a:ext cx="1316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flipH="1" flipV="1">
            <a:off x="1587186" y="5612766"/>
            <a:ext cx="23198" cy="1588"/>
          </a:xfrm>
          <a:prstGeom prst="line">
            <a:avLst/>
          </a:prstGeom>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226935" y="3681626"/>
            <a:ext cx="307775" cy="1788085"/>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400" dirty="0">
              <a:solidFill>
                <a:srgbClr val="000000"/>
              </a:solidFill>
            </a:endParaRPr>
          </a:p>
        </p:txBody>
      </p:sp>
      <p:sp>
        <p:nvSpPr>
          <p:cNvPr id="66" name="Rectangle 65"/>
          <p:cNvSpPr/>
          <p:nvPr/>
        </p:nvSpPr>
        <p:spPr>
          <a:xfrm>
            <a:off x="648312" y="4148578"/>
            <a:ext cx="966931" cy="1321134"/>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8" name="TextBox 67"/>
          <p:cNvSpPr txBox="1"/>
          <p:nvPr/>
        </p:nvSpPr>
        <p:spPr>
          <a:xfrm rot="16200000">
            <a:off x="866440" y="4779481"/>
            <a:ext cx="505267" cy="307777"/>
          </a:xfrm>
          <a:prstGeom prst="rect">
            <a:avLst/>
          </a:prstGeom>
          <a:noFill/>
        </p:spPr>
        <p:txBody>
          <a:bodyPr wrap="none" rtlCol="0">
            <a:spAutoFit/>
          </a:bodyPr>
          <a:lstStyle/>
          <a:p>
            <a:r>
              <a:rPr lang="en-US" sz="1400" dirty="0" smtClean="0">
                <a:solidFill>
                  <a:srgbClr val="000000"/>
                </a:solidFill>
              </a:rPr>
              <a:t>17.2</a:t>
            </a:r>
            <a:endParaRPr lang="en-US" sz="1400" dirty="0">
              <a:solidFill>
                <a:srgbClr val="000000"/>
              </a:solidFill>
            </a:endParaRPr>
          </a:p>
        </p:txBody>
      </p:sp>
      <p:sp>
        <p:nvSpPr>
          <p:cNvPr id="69" name="Rectangle 68"/>
          <p:cNvSpPr/>
          <p:nvPr/>
        </p:nvSpPr>
        <p:spPr>
          <a:xfrm>
            <a:off x="1799489" y="2816909"/>
            <a:ext cx="882718" cy="2638373"/>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rot="16200000">
            <a:off x="1968496" y="4779481"/>
            <a:ext cx="505267" cy="307777"/>
          </a:xfrm>
          <a:prstGeom prst="rect">
            <a:avLst/>
          </a:prstGeom>
          <a:noFill/>
        </p:spPr>
        <p:txBody>
          <a:bodyPr wrap="none" rtlCol="0">
            <a:spAutoFit/>
          </a:bodyPr>
          <a:lstStyle/>
          <a:p>
            <a:r>
              <a:rPr lang="en-US" sz="1400" dirty="0" smtClean="0">
                <a:solidFill>
                  <a:srgbClr val="000000"/>
                </a:solidFill>
              </a:rPr>
              <a:t>32.7</a:t>
            </a:r>
            <a:endParaRPr lang="en-US" sz="1400" dirty="0">
              <a:solidFill>
                <a:srgbClr val="000000"/>
              </a:solidFill>
            </a:endParaRPr>
          </a:p>
        </p:txBody>
      </p:sp>
      <p:sp>
        <p:nvSpPr>
          <p:cNvPr id="71" name="Rectangle 70"/>
          <p:cNvSpPr/>
          <p:nvPr/>
        </p:nvSpPr>
        <p:spPr>
          <a:xfrm>
            <a:off x="2816688" y="2527842"/>
            <a:ext cx="872535" cy="2941869"/>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rot="16200000">
            <a:off x="2981039" y="4779481"/>
            <a:ext cx="505267" cy="307777"/>
          </a:xfrm>
          <a:prstGeom prst="rect">
            <a:avLst/>
          </a:prstGeom>
          <a:noFill/>
        </p:spPr>
        <p:txBody>
          <a:bodyPr wrap="none" rtlCol="0">
            <a:spAutoFit/>
          </a:bodyPr>
          <a:lstStyle/>
          <a:p>
            <a:r>
              <a:rPr lang="en-US" sz="1400" dirty="0" smtClean="0">
                <a:solidFill>
                  <a:srgbClr val="000000"/>
                </a:solidFill>
              </a:rPr>
              <a:t>35.6</a:t>
            </a:r>
            <a:endParaRPr lang="en-US" sz="1400" dirty="0">
              <a:solidFill>
                <a:srgbClr val="000000"/>
              </a:solidFill>
            </a:endParaRPr>
          </a:p>
        </p:txBody>
      </p:sp>
      <p:sp>
        <p:nvSpPr>
          <p:cNvPr id="73" name="Rectangle 72"/>
          <p:cNvSpPr/>
          <p:nvPr/>
        </p:nvSpPr>
        <p:spPr>
          <a:xfrm>
            <a:off x="3813206" y="2474311"/>
            <a:ext cx="800886" cy="2966541"/>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rot="16200000">
            <a:off x="3962153" y="4779481"/>
            <a:ext cx="505267" cy="307777"/>
          </a:xfrm>
          <a:prstGeom prst="rect">
            <a:avLst/>
          </a:prstGeom>
          <a:noFill/>
        </p:spPr>
        <p:txBody>
          <a:bodyPr wrap="none" rtlCol="0">
            <a:spAutoFit/>
          </a:bodyPr>
          <a:lstStyle/>
          <a:p>
            <a:r>
              <a:rPr lang="en-US" sz="1400" dirty="0" smtClean="0">
                <a:solidFill>
                  <a:srgbClr val="000000"/>
                </a:solidFill>
              </a:rPr>
              <a:t>36.4</a:t>
            </a:r>
            <a:endParaRPr lang="en-US" sz="1400" dirty="0">
              <a:solidFill>
                <a:srgbClr val="000000"/>
              </a:solidFill>
            </a:endParaRPr>
          </a:p>
        </p:txBody>
      </p:sp>
      <p:sp>
        <p:nvSpPr>
          <p:cNvPr id="75" name="Rectangle 74"/>
          <p:cNvSpPr/>
          <p:nvPr/>
        </p:nvSpPr>
        <p:spPr>
          <a:xfrm>
            <a:off x="4754670" y="3047790"/>
            <a:ext cx="855813" cy="2423808"/>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rot="16200000">
            <a:off x="4940148" y="4776747"/>
            <a:ext cx="502975" cy="307777"/>
          </a:xfrm>
          <a:prstGeom prst="rect">
            <a:avLst/>
          </a:prstGeom>
          <a:noFill/>
        </p:spPr>
        <p:txBody>
          <a:bodyPr wrap="none" rtlCol="0">
            <a:spAutoFit/>
          </a:bodyPr>
          <a:lstStyle/>
          <a:p>
            <a:r>
              <a:rPr lang="en-US" sz="1400" dirty="0" smtClean="0">
                <a:solidFill>
                  <a:srgbClr val="000000"/>
                </a:solidFill>
              </a:rPr>
              <a:t>29.5</a:t>
            </a:r>
            <a:endParaRPr lang="en-US" sz="1400" dirty="0">
              <a:solidFill>
                <a:srgbClr val="000000"/>
              </a:solidFill>
            </a:endParaRPr>
          </a:p>
        </p:txBody>
      </p:sp>
      <p:sp>
        <p:nvSpPr>
          <p:cNvPr id="77" name="Rectangle 76"/>
          <p:cNvSpPr/>
          <p:nvPr/>
        </p:nvSpPr>
        <p:spPr>
          <a:xfrm flipH="1">
            <a:off x="7651735" y="2675696"/>
            <a:ext cx="338556" cy="2779586"/>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p:cNvSpPr/>
          <p:nvPr/>
        </p:nvSpPr>
        <p:spPr>
          <a:xfrm>
            <a:off x="8073782" y="3347103"/>
            <a:ext cx="308737" cy="2108179"/>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rot="16200000">
            <a:off x="7970693" y="4757351"/>
            <a:ext cx="505267" cy="307777"/>
          </a:xfrm>
          <a:prstGeom prst="rect">
            <a:avLst/>
          </a:prstGeom>
          <a:noFill/>
        </p:spPr>
        <p:txBody>
          <a:bodyPr wrap="none" rtlCol="0">
            <a:spAutoFit/>
          </a:bodyPr>
          <a:lstStyle/>
          <a:p>
            <a:r>
              <a:rPr lang="en-US" sz="1400" dirty="0" smtClean="0">
                <a:solidFill>
                  <a:srgbClr val="000000"/>
                </a:solidFill>
              </a:rPr>
              <a:t>25.7</a:t>
            </a:r>
            <a:endParaRPr lang="en-US" sz="1400" dirty="0">
              <a:solidFill>
                <a:srgbClr val="000000"/>
              </a:solidFill>
            </a:endParaRPr>
          </a:p>
        </p:txBody>
      </p:sp>
      <p:cxnSp>
        <p:nvCxnSpPr>
          <p:cNvPr id="82" name="Straight Connector 81"/>
          <p:cNvCxnSpPr/>
          <p:nvPr/>
        </p:nvCxnSpPr>
        <p:spPr>
          <a:xfrm rot="5400000" flipH="1" flipV="1">
            <a:off x="6663171" y="3459717"/>
            <a:ext cx="4047265"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8687595" y="5097618"/>
            <a:ext cx="1877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686007" y="4669873"/>
            <a:ext cx="18936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8686007" y="4248724"/>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8686007" y="3841532"/>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703146" y="2607295"/>
            <a:ext cx="1893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8810104" y="3692156"/>
            <a:ext cx="340658" cy="276999"/>
          </a:xfrm>
          <a:prstGeom prst="rect">
            <a:avLst/>
          </a:prstGeom>
          <a:noFill/>
        </p:spPr>
        <p:txBody>
          <a:bodyPr wrap="none" rtlCol="0">
            <a:spAutoFit/>
          </a:bodyPr>
          <a:lstStyle/>
          <a:p>
            <a:r>
              <a:rPr lang="en-US" sz="1200" dirty="0" smtClean="0"/>
              <a:t>20</a:t>
            </a:r>
            <a:endParaRPr lang="en-US" sz="1200" dirty="0"/>
          </a:p>
        </p:txBody>
      </p:sp>
      <p:sp>
        <p:nvSpPr>
          <p:cNvPr id="115" name="TextBox 114"/>
          <p:cNvSpPr txBox="1"/>
          <p:nvPr/>
        </p:nvSpPr>
        <p:spPr>
          <a:xfrm>
            <a:off x="8806544" y="2857371"/>
            <a:ext cx="340658" cy="276999"/>
          </a:xfrm>
          <a:prstGeom prst="rect">
            <a:avLst/>
          </a:prstGeom>
          <a:noFill/>
        </p:spPr>
        <p:txBody>
          <a:bodyPr wrap="none" rtlCol="0">
            <a:spAutoFit/>
          </a:bodyPr>
          <a:lstStyle/>
          <a:p>
            <a:r>
              <a:rPr lang="en-US" sz="1200" dirty="0" smtClean="0">
                <a:solidFill>
                  <a:srgbClr val="000000"/>
                </a:solidFill>
              </a:rPr>
              <a:t>30</a:t>
            </a:r>
            <a:endParaRPr lang="en-US" sz="1200" dirty="0">
              <a:solidFill>
                <a:srgbClr val="000000"/>
              </a:solidFill>
            </a:endParaRPr>
          </a:p>
        </p:txBody>
      </p:sp>
      <p:sp>
        <p:nvSpPr>
          <p:cNvPr id="117" name="TextBox 116"/>
          <p:cNvSpPr txBox="1"/>
          <p:nvPr/>
        </p:nvSpPr>
        <p:spPr>
          <a:xfrm>
            <a:off x="5238635" y="779625"/>
            <a:ext cx="3504911" cy="646331"/>
          </a:xfrm>
          <a:prstGeom prst="rect">
            <a:avLst/>
          </a:prstGeom>
          <a:noFill/>
        </p:spPr>
        <p:txBody>
          <a:bodyPr wrap="none" rtlCol="0">
            <a:spAutoFit/>
          </a:bodyPr>
          <a:lstStyle/>
          <a:p>
            <a:r>
              <a:rPr lang="en-US" dirty="0" smtClean="0"/>
              <a:t>=  Percentage of children under five</a:t>
            </a:r>
          </a:p>
          <a:p>
            <a:r>
              <a:rPr lang="en-US" dirty="0" smtClean="0"/>
              <a:t>with fever in two weeks preceding</a:t>
            </a:r>
            <a:endParaRPr lang="en-US" dirty="0"/>
          </a:p>
        </p:txBody>
      </p:sp>
      <p:sp>
        <p:nvSpPr>
          <p:cNvPr id="119" name="TextBox 118"/>
          <p:cNvSpPr txBox="1"/>
          <p:nvPr/>
        </p:nvSpPr>
        <p:spPr>
          <a:xfrm>
            <a:off x="3809709" y="1842292"/>
            <a:ext cx="184666" cy="369332"/>
          </a:xfrm>
          <a:prstGeom prst="rect">
            <a:avLst/>
          </a:prstGeom>
          <a:noFill/>
        </p:spPr>
        <p:txBody>
          <a:bodyPr wrap="none" rtlCol="0">
            <a:spAutoFit/>
          </a:bodyPr>
          <a:lstStyle/>
          <a:p>
            <a:r>
              <a:rPr lang="en-US" dirty="0" smtClean="0"/>
              <a:t> </a:t>
            </a:r>
            <a:endParaRPr lang="en-US" dirty="0"/>
          </a:p>
        </p:txBody>
      </p:sp>
      <p:sp>
        <p:nvSpPr>
          <p:cNvPr id="121" name="TextBox 120"/>
          <p:cNvSpPr txBox="1"/>
          <p:nvPr/>
        </p:nvSpPr>
        <p:spPr>
          <a:xfrm rot="16200000">
            <a:off x="101666" y="4758497"/>
            <a:ext cx="505267" cy="307777"/>
          </a:xfrm>
          <a:prstGeom prst="rect">
            <a:avLst/>
          </a:prstGeom>
          <a:noFill/>
        </p:spPr>
        <p:txBody>
          <a:bodyPr wrap="none" rtlCol="0">
            <a:spAutoFit/>
          </a:bodyPr>
          <a:lstStyle/>
          <a:p>
            <a:r>
              <a:rPr lang="en-US" sz="1400" dirty="0" smtClean="0">
                <a:solidFill>
                  <a:srgbClr val="000000"/>
                </a:solidFill>
              </a:rPr>
              <a:t>22.0</a:t>
            </a:r>
            <a:endParaRPr lang="en-US" sz="1400" dirty="0">
              <a:solidFill>
                <a:srgbClr val="000000"/>
              </a:solidFill>
            </a:endParaRPr>
          </a:p>
        </p:txBody>
      </p:sp>
      <p:sp>
        <p:nvSpPr>
          <p:cNvPr id="140" name="Rectangle 139"/>
          <p:cNvSpPr/>
          <p:nvPr/>
        </p:nvSpPr>
        <p:spPr>
          <a:xfrm>
            <a:off x="551472" y="1194201"/>
            <a:ext cx="209325" cy="369911"/>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8805592" y="4506617"/>
            <a:ext cx="340658" cy="276999"/>
          </a:xfrm>
          <a:prstGeom prst="rect">
            <a:avLst/>
          </a:prstGeom>
          <a:noFill/>
        </p:spPr>
        <p:txBody>
          <a:bodyPr wrap="none" rtlCol="0">
            <a:spAutoFit/>
          </a:bodyPr>
          <a:lstStyle/>
          <a:p>
            <a:r>
              <a:rPr lang="en-US" sz="1200" dirty="0" smtClean="0"/>
              <a:t>10</a:t>
            </a:r>
            <a:endParaRPr lang="en-US" sz="1200" dirty="0"/>
          </a:p>
        </p:txBody>
      </p:sp>
      <p:sp>
        <p:nvSpPr>
          <p:cNvPr id="86" name="TextBox 85"/>
          <p:cNvSpPr txBox="1"/>
          <p:nvPr/>
        </p:nvSpPr>
        <p:spPr>
          <a:xfrm rot="16200000">
            <a:off x="5802588" y="5744221"/>
            <a:ext cx="701735" cy="338554"/>
          </a:xfrm>
          <a:prstGeom prst="rect">
            <a:avLst/>
          </a:prstGeom>
          <a:noFill/>
        </p:spPr>
        <p:txBody>
          <a:bodyPr wrap="none" rtlCol="0">
            <a:spAutoFit/>
          </a:bodyPr>
          <a:lstStyle/>
          <a:p>
            <a:r>
              <a:rPr lang="en-US" sz="1600" dirty="0" smtClean="0">
                <a:solidFill>
                  <a:srgbClr val="000000"/>
                </a:solidFill>
              </a:rPr>
              <a:t>Urban</a:t>
            </a:r>
            <a:endParaRPr lang="en-US" sz="1600" dirty="0">
              <a:solidFill>
                <a:srgbClr val="000000"/>
              </a:solidFill>
            </a:endParaRPr>
          </a:p>
        </p:txBody>
      </p:sp>
      <p:sp>
        <p:nvSpPr>
          <p:cNvPr id="88" name="Rectangle 87"/>
          <p:cNvSpPr/>
          <p:nvPr/>
        </p:nvSpPr>
        <p:spPr>
          <a:xfrm>
            <a:off x="5940885" y="3308034"/>
            <a:ext cx="367417" cy="2176107"/>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rot="16200000">
            <a:off x="6299171" y="5716910"/>
            <a:ext cx="616575" cy="338554"/>
          </a:xfrm>
          <a:prstGeom prst="rect">
            <a:avLst/>
          </a:prstGeom>
          <a:noFill/>
        </p:spPr>
        <p:txBody>
          <a:bodyPr wrap="none" rtlCol="0">
            <a:spAutoFit/>
          </a:bodyPr>
          <a:lstStyle/>
          <a:p>
            <a:r>
              <a:rPr lang="en-US" sz="1600" dirty="0" smtClean="0">
                <a:solidFill>
                  <a:srgbClr val="000000"/>
                </a:solidFill>
              </a:rPr>
              <a:t>Rural</a:t>
            </a:r>
            <a:endParaRPr lang="en-US" sz="1600" dirty="0">
              <a:solidFill>
                <a:srgbClr val="000000"/>
              </a:solidFill>
            </a:endParaRPr>
          </a:p>
        </p:txBody>
      </p:sp>
      <p:sp>
        <p:nvSpPr>
          <p:cNvPr id="90" name="Rectangle 89"/>
          <p:cNvSpPr/>
          <p:nvPr/>
        </p:nvSpPr>
        <p:spPr>
          <a:xfrm>
            <a:off x="6447886" y="3163639"/>
            <a:ext cx="372143" cy="2320502"/>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rot="16200000">
            <a:off x="5901780" y="4780627"/>
            <a:ext cx="505267" cy="307777"/>
          </a:xfrm>
          <a:prstGeom prst="rect">
            <a:avLst/>
          </a:prstGeom>
          <a:noFill/>
        </p:spPr>
        <p:txBody>
          <a:bodyPr wrap="none" rtlCol="0">
            <a:spAutoFit/>
          </a:bodyPr>
          <a:lstStyle/>
          <a:p>
            <a:r>
              <a:rPr lang="en-US" sz="1400" dirty="0" smtClean="0"/>
              <a:t>25.6</a:t>
            </a:r>
            <a:endParaRPr lang="en-US" sz="1400" dirty="0"/>
          </a:p>
        </p:txBody>
      </p:sp>
      <p:sp>
        <p:nvSpPr>
          <p:cNvPr id="93" name="TextBox 92"/>
          <p:cNvSpPr txBox="1"/>
          <p:nvPr/>
        </p:nvSpPr>
        <p:spPr>
          <a:xfrm rot="16200000">
            <a:off x="6369256" y="4780086"/>
            <a:ext cx="505267" cy="307777"/>
          </a:xfrm>
          <a:prstGeom prst="rect">
            <a:avLst/>
          </a:prstGeom>
          <a:noFill/>
        </p:spPr>
        <p:txBody>
          <a:bodyPr wrap="none" rtlCol="0">
            <a:spAutoFit/>
          </a:bodyPr>
          <a:lstStyle/>
          <a:p>
            <a:r>
              <a:rPr lang="en-US" sz="1400" dirty="0" smtClean="0">
                <a:solidFill>
                  <a:srgbClr val="000000"/>
                </a:solidFill>
              </a:rPr>
              <a:t>28.2</a:t>
            </a:r>
            <a:endParaRPr lang="en-US" sz="1400" dirty="0">
              <a:solidFill>
                <a:srgbClr val="000000"/>
              </a:solidFill>
            </a:endParaRPr>
          </a:p>
        </p:txBody>
      </p:sp>
      <p:cxnSp>
        <p:nvCxnSpPr>
          <p:cNvPr id="58" name="Straight Connector 57"/>
          <p:cNvCxnSpPr/>
          <p:nvPr/>
        </p:nvCxnSpPr>
        <p:spPr>
          <a:xfrm>
            <a:off x="8694097" y="3407457"/>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8694097" y="3003417"/>
            <a:ext cx="1893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flipH="1">
            <a:off x="7195235" y="3479605"/>
            <a:ext cx="365189" cy="1990105"/>
          </a:xfrm>
          <a:prstGeom prst="rect">
            <a:avLst/>
          </a:prstGeom>
          <a:solidFill>
            <a:srgbClr val="F579F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rot="16200000">
            <a:off x="7226857" y="5750978"/>
            <a:ext cx="1114675" cy="584776"/>
          </a:xfrm>
          <a:prstGeom prst="rect">
            <a:avLst/>
          </a:prstGeom>
          <a:noFill/>
        </p:spPr>
        <p:txBody>
          <a:bodyPr wrap="none" rtlCol="0">
            <a:spAutoFit/>
          </a:bodyPr>
          <a:lstStyle/>
          <a:p>
            <a:pPr algn="ctr"/>
            <a:r>
              <a:rPr lang="en-US" sz="1600" dirty="0" smtClean="0">
                <a:solidFill>
                  <a:srgbClr val="000000"/>
                </a:solidFill>
              </a:rPr>
              <a:t>2</a:t>
            </a:r>
            <a:r>
              <a:rPr lang="en-US" sz="1600" baseline="30000" dirty="0" smtClean="0">
                <a:solidFill>
                  <a:srgbClr val="000000"/>
                </a:solidFill>
              </a:rPr>
              <a:t>nd</a:t>
            </a:r>
            <a:r>
              <a:rPr lang="en-US" sz="1600" dirty="0" smtClean="0">
                <a:solidFill>
                  <a:srgbClr val="000000"/>
                </a:solidFill>
              </a:rPr>
              <a:t> Poorest </a:t>
            </a:r>
          </a:p>
          <a:p>
            <a:pPr algn="ctr"/>
            <a:r>
              <a:rPr lang="en-US" sz="1600" dirty="0" smtClean="0">
                <a:solidFill>
                  <a:srgbClr val="000000"/>
                </a:solidFill>
              </a:rPr>
              <a:t>Quintile</a:t>
            </a:r>
            <a:endParaRPr lang="en-US" sz="1600" dirty="0">
              <a:solidFill>
                <a:srgbClr val="000000"/>
              </a:solidFill>
            </a:endParaRPr>
          </a:p>
        </p:txBody>
      </p:sp>
      <p:sp>
        <p:nvSpPr>
          <p:cNvPr id="64" name="TextBox 63"/>
          <p:cNvSpPr txBox="1"/>
          <p:nvPr/>
        </p:nvSpPr>
        <p:spPr>
          <a:xfrm rot="16200000">
            <a:off x="7557497" y="4786211"/>
            <a:ext cx="505267" cy="307777"/>
          </a:xfrm>
          <a:prstGeom prst="rect">
            <a:avLst/>
          </a:prstGeom>
          <a:noFill/>
        </p:spPr>
        <p:txBody>
          <a:bodyPr wrap="none" rtlCol="0">
            <a:spAutoFit/>
          </a:bodyPr>
          <a:lstStyle/>
          <a:p>
            <a:r>
              <a:rPr lang="en-US" sz="1400" dirty="0" smtClean="0">
                <a:solidFill>
                  <a:srgbClr val="000000"/>
                </a:solidFill>
              </a:rPr>
              <a:t>34.9</a:t>
            </a:r>
            <a:endParaRPr lang="en-US" sz="1400" dirty="0">
              <a:solidFill>
                <a:srgbClr val="000000"/>
              </a:solidFill>
            </a:endParaRPr>
          </a:p>
        </p:txBody>
      </p:sp>
      <p:sp>
        <p:nvSpPr>
          <p:cNvPr id="67" name="TextBox 66"/>
          <p:cNvSpPr txBox="1"/>
          <p:nvPr/>
        </p:nvSpPr>
        <p:spPr>
          <a:xfrm rot="16200000">
            <a:off x="7087619" y="4787357"/>
            <a:ext cx="502975" cy="307777"/>
          </a:xfrm>
          <a:prstGeom prst="rect">
            <a:avLst/>
          </a:prstGeom>
          <a:noFill/>
        </p:spPr>
        <p:txBody>
          <a:bodyPr wrap="none" rtlCol="0">
            <a:spAutoFit/>
          </a:bodyPr>
          <a:lstStyle/>
          <a:p>
            <a:r>
              <a:rPr lang="en-US" sz="1400" dirty="0" smtClean="0">
                <a:solidFill>
                  <a:srgbClr val="000000"/>
                </a:solidFill>
              </a:rPr>
              <a:t>24.5</a:t>
            </a:r>
            <a:endParaRPr lang="en-US" sz="1400" dirty="0">
              <a:solidFill>
                <a:srgbClr val="000000"/>
              </a:solidFill>
            </a:endParaRPr>
          </a:p>
        </p:txBody>
      </p:sp>
      <p:sp>
        <p:nvSpPr>
          <p:cNvPr id="57" name="5-Point Star 56"/>
          <p:cNvSpPr/>
          <p:nvPr/>
        </p:nvSpPr>
        <p:spPr>
          <a:xfrm>
            <a:off x="5071804" y="921531"/>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5-Point Star 77"/>
          <p:cNvSpPr/>
          <p:nvPr/>
        </p:nvSpPr>
        <p:spPr>
          <a:xfrm>
            <a:off x="299090" y="140866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5-Point Star 80"/>
          <p:cNvSpPr/>
          <p:nvPr/>
        </p:nvSpPr>
        <p:spPr>
          <a:xfrm>
            <a:off x="1021005" y="203177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3" name="Straight Connector 82"/>
          <p:cNvCxnSpPr/>
          <p:nvPr/>
        </p:nvCxnSpPr>
        <p:spPr>
          <a:xfrm>
            <a:off x="8679666" y="2224197"/>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8679666" y="1820157"/>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679666" y="1444977"/>
            <a:ext cx="1893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94" name="TextBox 93"/>
          <p:cNvSpPr txBox="1"/>
          <p:nvPr/>
        </p:nvSpPr>
        <p:spPr>
          <a:xfrm>
            <a:off x="8803342" y="2069631"/>
            <a:ext cx="340658" cy="276999"/>
          </a:xfrm>
          <a:prstGeom prst="rect">
            <a:avLst/>
          </a:prstGeom>
          <a:noFill/>
        </p:spPr>
        <p:txBody>
          <a:bodyPr wrap="none" rtlCol="0">
            <a:spAutoFit/>
          </a:bodyPr>
          <a:lstStyle/>
          <a:p>
            <a:r>
              <a:rPr lang="en-US" sz="1200" dirty="0" smtClean="0">
                <a:solidFill>
                  <a:srgbClr val="000000"/>
                </a:solidFill>
              </a:rPr>
              <a:t>40</a:t>
            </a:r>
            <a:endParaRPr lang="en-US" sz="1200" dirty="0">
              <a:solidFill>
                <a:srgbClr val="000000"/>
              </a:solidFill>
            </a:endParaRPr>
          </a:p>
        </p:txBody>
      </p:sp>
      <p:sp>
        <p:nvSpPr>
          <p:cNvPr id="95" name="TextBox 94"/>
          <p:cNvSpPr txBox="1"/>
          <p:nvPr/>
        </p:nvSpPr>
        <p:spPr>
          <a:xfrm>
            <a:off x="8806956" y="1301543"/>
            <a:ext cx="340658" cy="276999"/>
          </a:xfrm>
          <a:prstGeom prst="rect">
            <a:avLst/>
          </a:prstGeom>
          <a:noFill/>
        </p:spPr>
        <p:txBody>
          <a:bodyPr wrap="none" rtlCol="0">
            <a:spAutoFit/>
          </a:bodyPr>
          <a:lstStyle/>
          <a:p>
            <a:r>
              <a:rPr lang="en-US" sz="1200" dirty="0" smtClean="0">
                <a:solidFill>
                  <a:srgbClr val="000000"/>
                </a:solidFill>
              </a:rPr>
              <a:t>50</a:t>
            </a:r>
            <a:endParaRPr lang="en-US" sz="1200" dirty="0">
              <a:solidFill>
                <a:srgbClr val="000000"/>
              </a:solidFill>
            </a:endParaRPr>
          </a:p>
        </p:txBody>
      </p:sp>
      <p:sp>
        <p:nvSpPr>
          <p:cNvPr id="96" name="5-Point Star 95"/>
          <p:cNvSpPr/>
          <p:nvPr/>
        </p:nvSpPr>
        <p:spPr>
          <a:xfrm>
            <a:off x="2183575" y="216974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5-Point Star 97"/>
          <p:cNvSpPr/>
          <p:nvPr/>
        </p:nvSpPr>
        <p:spPr>
          <a:xfrm>
            <a:off x="3172973" y="187481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5-Point Star 98"/>
          <p:cNvSpPr/>
          <p:nvPr/>
        </p:nvSpPr>
        <p:spPr>
          <a:xfrm>
            <a:off x="4147940" y="273428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5-Point Star 99"/>
          <p:cNvSpPr/>
          <p:nvPr/>
        </p:nvSpPr>
        <p:spPr>
          <a:xfrm>
            <a:off x="5100386" y="191177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5-Point Star 100"/>
          <p:cNvSpPr/>
          <p:nvPr/>
        </p:nvSpPr>
        <p:spPr>
          <a:xfrm>
            <a:off x="6032060" y="163127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5-Point Star 102"/>
          <p:cNvSpPr/>
          <p:nvPr/>
        </p:nvSpPr>
        <p:spPr>
          <a:xfrm>
            <a:off x="6566007" y="202088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5-Point Star 103"/>
          <p:cNvSpPr/>
          <p:nvPr/>
        </p:nvSpPr>
        <p:spPr>
          <a:xfrm>
            <a:off x="7287557" y="151583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5-Point Star 104"/>
          <p:cNvSpPr/>
          <p:nvPr/>
        </p:nvSpPr>
        <p:spPr>
          <a:xfrm>
            <a:off x="7749349" y="167456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106" name="5-Point Star 105"/>
          <p:cNvSpPr/>
          <p:nvPr/>
        </p:nvSpPr>
        <p:spPr>
          <a:xfrm>
            <a:off x="8182279" y="2222909"/>
            <a:ext cx="110773" cy="98401"/>
          </a:xfrm>
          <a:prstGeom prst="star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1292051" y="133112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TextBox 109"/>
          <p:cNvSpPr txBox="1"/>
          <p:nvPr/>
        </p:nvSpPr>
        <p:spPr>
          <a:xfrm>
            <a:off x="1414272" y="1226581"/>
            <a:ext cx="2859414" cy="646331"/>
          </a:xfrm>
          <a:prstGeom prst="rect">
            <a:avLst/>
          </a:prstGeom>
          <a:noFill/>
        </p:spPr>
        <p:txBody>
          <a:bodyPr wrap="none" rtlCol="0">
            <a:spAutoFit/>
          </a:bodyPr>
          <a:lstStyle/>
          <a:p>
            <a:r>
              <a:rPr lang="en-US" dirty="0" smtClean="0"/>
              <a:t>= Percentage under five who </a:t>
            </a:r>
          </a:p>
          <a:p>
            <a:r>
              <a:rPr lang="en-US" dirty="0" smtClean="0"/>
              <a:t>tested slide +</a:t>
            </a:r>
            <a:r>
              <a:rPr lang="en-US" dirty="0" err="1" smtClean="0"/>
              <a:t>ve</a:t>
            </a:r>
            <a:r>
              <a:rPr lang="en-US" dirty="0" smtClean="0"/>
              <a:t> for malaria</a:t>
            </a:r>
            <a:endParaRPr lang="en-US" dirty="0"/>
          </a:p>
        </p:txBody>
      </p:sp>
      <p:sp>
        <p:nvSpPr>
          <p:cNvPr id="111" name="Oval 110"/>
          <p:cNvSpPr/>
          <p:nvPr/>
        </p:nvSpPr>
        <p:spPr>
          <a:xfrm>
            <a:off x="310743" y="424598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1061155" y="345233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2186773" y="313487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3211374" y="316373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4134958" y="257210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087404" y="206705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6054281" y="365435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6553025" y="230603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303437" y="423965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7750798" y="208958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8183728" y="2565775"/>
            <a:ext cx="142861" cy="18471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0140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577" y="609600"/>
            <a:ext cx="7239000" cy="5516563"/>
          </a:xfrm>
        </p:spPr>
        <p:txBody>
          <a:bodyPr>
            <a:normAutofit/>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smtClean="0"/>
          </a:p>
          <a:p>
            <a:pPr marL="0" indent="0">
              <a:buNone/>
            </a:pPr>
            <a:r>
              <a:rPr lang="en-US" sz="1100" dirty="0" smtClean="0"/>
              <a:t>200</a:t>
            </a:r>
          </a:p>
          <a:p>
            <a:pPr marL="0" indent="0">
              <a:buNone/>
            </a:pPr>
            <a:endParaRPr lang="en-US" sz="1100" dirty="0" smtClean="0"/>
          </a:p>
          <a:p>
            <a:pPr marL="0" indent="0">
              <a:buNone/>
            </a:pPr>
            <a:r>
              <a:rPr lang="en-US" sz="1100" dirty="0" smtClean="0"/>
              <a:t>180</a:t>
            </a:r>
          </a:p>
          <a:p>
            <a:pPr marL="0" indent="0">
              <a:buNone/>
            </a:pPr>
            <a:endParaRPr lang="en-US" sz="1100" dirty="0" smtClean="0"/>
          </a:p>
          <a:p>
            <a:pPr marL="0" indent="0">
              <a:buNone/>
            </a:pPr>
            <a:r>
              <a:rPr lang="en-US" sz="1100" dirty="0" smtClean="0"/>
              <a:t>160</a:t>
            </a:r>
          </a:p>
          <a:p>
            <a:pPr marL="0" indent="0">
              <a:buNone/>
            </a:pPr>
            <a:endParaRPr lang="en-US" sz="1100" dirty="0" smtClean="0"/>
          </a:p>
          <a:p>
            <a:pPr marL="0" indent="0">
              <a:buNone/>
            </a:pPr>
            <a:r>
              <a:rPr lang="en-US" sz="1100" dirty="0" smtClean="0"/>
              <a:t>140</a:t>
            </a:r>
          </a:p>
          <a:p>
            <a:pPr marL="0" indent="0">
              <a:buNone/>
            </a:pPr>
            <a:endParaRPr lang="en-US" sz="1100" dirty="0" smtClean="0"/>
          </a:p>
          <a:p>
            <a:pPr marL="0" indent="0">
              <a:buNone/>
            </a:pPr>
            <a:r>
              <a:rPr lang="en-US" sz="1100" dirty="0" smtClean="0"/>
              <a:t>120</a:t>
            </a:r>
          </a:p>
          <a:p>
            <a:pPr marL="0" indent="0">
              <a:buNone/>
            </a:pPr>
            <a:endParaRPr lang="en-US" sz="1100" dirty="0" smtClean="0"/>
          </a:p>
          <a:p>
            <a:pPr marL="0" indent="0">
              <a:buNone/>
            </a:pPr>
            <a:r>
              <a:rPr lang="en-US" sz="1100" dirty="0" smtClean="0"/>
              <a:t>100</a:t>
            </a:r>
          </a:p>
          <a:p>
            <a:pPr marL="0" indent="0">
              <a:buNone/>
            </a:pPr>
            <a:endParaRPr lang="en-US" sz="1100" dirty="0" smtClean="0"/>
          </a:p>
          <a:p>
            <a:pPr marL="0" indent="0">
              <a:buNone/>
            </a:pPr>
            <a:r>
              <a:rPr lang="en-US" sz="1100" dirty="0" smtClean="0"/>
              <a:t>80</a:t>
            </a:r>
          </a:p>
          <a:p>
            <a:pPr marL="0" indent="0">
              <a:buNone/>
            </a:pPr>
            <a:endParaRPr lang="en-US" sz="1100" dirty="0" smtClean="0"/>
          </a:p>
          <a:p>
            <a:pPr marL="0" indent="0">
              <a:buNone/>
            </a:pPr>
            <a:r>
              <a:rPr lang="en-US" sz="1100" dirty="0" smtClean="0"/>
              <a:t>60</a:t>
            </a:r>
          </a:p>
          <a:p>
            <a:pPr marL="0" indent="0">
              <a:buNone/>
            </a:pPr>
            <a:endParaRPr lang="en-US" sz="1100" dirty="0" smtClean="0"/>
          </a:p>
          <a:p>
            <a:pPr marL="0" indent="0">
              <a:buNone/>
            </a:pPr>
            <a:r>
              <a:rPr lang="en-US" sz="1100" dirty="0" smtClean="0"/>
              <a:t>40</a:t>
            </a:r>
          </a:p>
          <a:p>
            <a:pPr marL="0" indent="0">
              <a:buNone/>
            </a:pPr>
            <a:endParaRPr lang="en-US" sz="1100" dirty="0" smtClean="0"/>
          </a:p>
          <a:p>
            <a:pPr marL="0" indent="0">
              <a:buNone/>
            </a:pPr>
            <a:r>
              <a:rPr lang="en-US" sz="1100" dirty="0" smtClean="0"/>
              <a:t>20</a:t>
            </a:r>
          </a:p>
          <a:p>
            <a:pPr marL="0" indent="0">
              <a:buNone/>
            </a:pPr>
            <a:endParaRPr lang="en-US" sz="1100" dirty="0"/>
          </a:p>
        </p:txBody>
      </p:sp>
      <p:cxnSp>
        <p:nvCxnSpPr>
          <p:cNvPr id="5" name="Straight Connector 4"/>
          <p:cNvCxnSpPr/>
          <p:nvPr/>
        </p:nvCxnSpPr>
        <p:spPr>
          <a:xfrm>
            <a:off x="1261767" y="1664732"/>
            <a:ext cx="0" cy="42672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50016" y="5943600"/>
            <a:ext cx="6979584"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98077" y="5562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09367"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07727" y="4800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96668" y="4371268"/>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09367"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97616" y="3124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97616" y="3581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09367" y="2743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97616" y="3962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09367" y="198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79922" y="537754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65811" y="5007428"/>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65811" y="460465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69816" y="4169228"/>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65811" y="377734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79694" y="33528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167223" y="291737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75689" y="253637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147467" y="2166258"/>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268593" y="4097085"/>
            <a:ext cx="6722861" cy="1588"/>
          </a:xfrm>
          <a:prstGeom prst="line">
            <a:avLst/>
          </a:prstGeom>
          <a:ln w="19050"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26260" y="3819118"/>
            <a:ext cx="1111803" cy="307777"/>
          </a:xfrm>
          <a:prstGeom prst="rect">
            <a:avLst/>
          </a:prstGeom>
          <a:noFill/>
        </p:spPr>
        <p:txBody>
          <a:bodyPr wrap="none" rtlCol="0">
            <a:spAutoFit/>
          </a:bodyPr>
          <a:lstStyle/>
          <a:p>
            <a:r>
              <a:rPr lang="en-US" sz="1400" b="1" dirty="0" smtClean="0">
                <a:solidFill>
                  <a:srgbClr val="FF0000"/>
                </a:solidFill>
              </a:rPr>
              <a:t>Liberia (≈92)</a:t>
            </a:r>
            <a:endParaRPr lang="en-US" sz="1400" b="1" dirty="0">
              <a:solidFill>
                <a:srgbClr val="FF0000"/>
              </a:solidFill>
            </a:endParaRPr>
          </a:p>
        </p:txBody>
      </p:sp>
      <p:sp>
        <p:nvSpPr>
          <p:cNvPr id="44" name="TextBox 43"/>
          <p:cNvSpPr txBox="1"/>
          <p:nvPr/>
        </p:nvSpPr>
        <p:spPr>
          <a:xfrm>
            <a:off x="2655709" y="468451"/>
            <a:ext cx="6256867" cy="1015663"/>
          </a:xfrm>
          <a:prstGeom prst="rect">
            <a:avLst/>
          </a:prstGeom>
          <a:noFill/>
        </p:spPr>
        <p:txBody>
          <a:bodyPr wrap="square" rtlCol="0">
            <a:spAutoFit/>
          </a:bodyPr>
          <a:lstStyle/>
          <a:p>
            <a:pPr algn="ctr"/>
            <a:r>
              <a:rPr lang="en-US" sz="2400" dirty="0" smtClean="0"/>
              <a:t>Infant Mortality (reporting for previous decade)</a:t>
            </a:r>
          </a:p>
          <a:p>
            <a:pPr algn="ctr"/>
            <a:r>
              <a:rPr lang="en-US" sz="2400" dirty="0" smtClean="0"/>
              <a:t>Probability of dying before first birthday</a:t>
            </a:r>
          </a:p>
          <a:p>
            <a:pPr algn="r"/>
            <a:r>
              <a:rPr lang="en-US" sz="1200" dirty="0" smtClean="0"/>
              <a:t>(</a:t>
            </a:r>
            <a:r>
              <a:rPr lang="en-US" sz="1100" dirty="0" smtClean="0"/>
              <a:t>LDHS 2007  Table 8.1/2/3)</a:t>
            </a:r>
            <a:endParaRPr lang="en-US" sz="1100" dirty="0"/>
          </a:p>
        </p:txBody>
      </p:sp>
      <p:sp>
        <p:nvSpPr>
          <p:cNvPr id="45" name="TextBox 44"/>
          <p:cNvSpPr txBox="1"/>
          <p:nvPr/>
        </p:nvSpPr>
        <p:spPr>
          <a:xfrm>
            <a:off x="152403" y="1055513"/>
            <a:ext cx="2590800" cy="646331"/>
          </a:xfrm>
          <a:prstGeom prst="rect">
            <a:avLst/>
          </a:prstGeom>
          <a:noFill/>
        </p:spPr>
        <p:txBody>
          <a:bodyPr wrap="square" rtlCol="0">
            <a:spAutoFit/>
          </a:bodyPr>
          <a:lstStyle/>
          <a:p>
            <a:r>
              <a:rPr lang="en-US" dirty="0" smtClean="0"/>
              <a:t>Deaths per 1,000 live births</a:t>
            </a:r>
            <a:endParaRPr lang="en-US" dirty="0"/>
          </a:p>
        </p:txBody>
      </p:sp>
      <p:cxnSp>
        <p:nvCxnSpPr>
          <p:cNvPr id="33" name="Straight Connector 32"/>
          <p:cNvCxnSpPr/>
          <p:nvPr/>
        </p:nvCxnSpPr>
        <p:spPr>
          <a:xfrm rot="5400000">
            <a:off x="2126545" y="4195230"/>
            <a:ext cx="3810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a:xfrm flipV="1">
            <a:off x="2323952" y="3976511"/>
            <a:ext cx="786137" cy="10607"/>
          </a:xfrm>
          <a:prstGeom prst="line">
            <a:avLst/>
          </a:prstGeom>
        </p:spPr>
        <p:style>
          <a:lnRef idx="2">
            <a:schemeClr val="accent2"/>
          </a:lnRef>
          <a:fillRef idx="0">
            <a:schemeClr val="accent2"/>
          </a:fillRef>
          <a:effectRef idx="1">
            <a:schemeClr val="accent2"/>
          </a:effectRef>
          <a:fontRef idx="minor">
            <a:schemeClr val="tx1"/>
          </a:fontRef>
        </p:style>
      </p:cxnSp>
      <p:sp>
        <p:nvSpPr>
          <p:cNvPr id="49" name="TextBox 48"/>
          <p:cNvSpPr txBox="1"/>
          <p:nvPr/>
        </p:nvSpPr>
        <p:spPr>
          <a:xfrm>
            <a:off x="2288823" y="3688870"/>
            <a:ext cx="909123" cy="307777"/>
          </a:xfrm>
          <a:prstGeom prst="rect">
            <a:avLst/>
          </a:prstGeom>
          <a:noFill/>
        </p:spPr>
        <p:txBody>
          <a:bodyPr wrap="none" rtlCol="0">
            <a:spAutoFit/>
          </a:bodyPr>
          <a:lstStyle/>
          <a:p>
            <a:r>
              <a:rPr lang="en-US" sz="1400" b="1" dirty="0" smtClean="0">
                <a:solidFill>
                  <a:srgbClr val="FF0000"/>
                </a:solidFill>
              </a:rPr>
              <a:t>Rural (99)</a:t>
            </a:r>
            <a:endParaRPr lang="en-US" sz="1400" b="1" dirty="0">
              <a:solidFill>
                <a:srgbClr val="FF0000"/>
              </a:solidFill>
            </a:endParaRPr>
          </a:p>
        </p:txBody>
      </p:sp>
      <p:cxnSp>
        <p:nvCxnSpPr>
          <p:cNvPr id="51" name="Straight Connector 50"/>
          <p:cNvCxnSpPr/>
          <p:nvPr/>
        </p:nvCxnSpPr>
        <p:spPr>
          <a:xfrm>
            <a:off x="2316251" y="4371268"/>
            <a:ext cx="793838" cy="1588"/>
          </a:xfrm>
          <a:prstGeom prst="line">
            <a:avLst/>
          </a:prstGeom>
        </p:spPr>
        <p:style>
          <a:lnRef idx="2">
            <a:schemeClr val="accent2"/>
          </a:lnRef>
          <a:fillRef idx="0">
            <a:schemeClr val="accent2"/>
          </a:fillRef>
          <a:effectRef idx="1">
            <a:schemeClr val="accent2"/>
          </a:effectRef>
          <a:fontRef idx="minor">
            <a:schemeClr val="tx1"/>
          </a:fontRef>
        </p:style>
      </p:cxnSp>
      <p:sp>
        <p:nvSpPr>
          <p:cNvPr id="52" name="TextBox 51"/>
          <p:cNvSpPr txBox="1"/>
          <p:nvPr/>
        </p:nvSpPr>
        <p:spPr>
          <a:xfrm>
            <a:off x="2267508" y="4097085"/>
            <a:ext cx="981446" cy="307777"/>
          </a:xfrm>
          <a:prstGeom prst="rect">
            <a:avLst/>
          </a:prstGeom>
          <a:noFill/>
        </p:spPr>
        <p:txBody>
          <a:bodyPr wrap="none" rtlCol="0">
            <a:spAutoFit/>
          </a:bodyPr>
          <a:lstStyle/>
          <a:p>
            <a:r>
              <a:rPr lang="en-US" sz="1400" b="1" dirty="0" smtClean="0">
                <a:solidFill>
                  <a:srgbClr val="FF0000"/>
                </a:solidFill>
              </a:rPr>
              <a:t>Urban (78)</a:t>
            </a:r>
            <a:endParaRPr lang="en-US" sz="1400" b="1" dirty="0">
              <a:solidFill>
                <a:srgbClr val="FF0000"/>
              </a:solidFill>
            </a:endParaRPr>
          </a:p>
        </p:txBody>
      </p:sp>
      <p:cxnSp>
        <p:nvCxnSpPr>
          <p:cNvPr id="47" name="Straight Connector 46"/>
          <p:cNvCxnSpPr/>
          <p:nvPr/>
        </p:nvCxnSpPr>
        <p:spPr>
          <a:xfrm rot="16200000" flipH="1">
            <a:off x="2839132" y="3826956"/>
            <a:ext cx="1504290" cy="14112"/>
          </a:xfrm>
          <a:prstGeom prst="line">
            <a:avLst/>
          </a:prstGeom>
        </p:spPr>
        <p:style>
          <a:lnRef idx="2">
            <a:schemeClr val="accent2"/>
          </a:lnRef>
          <a:fillRef idx="0">
            <a:schemeClr val="accent2"/>
          </a:fillRef>
          <a:effectRef idx="1">
            <a:schemeClr val="accent2"/>
          </a:effectRef>
          <a:fontRef idx="minor">
            <a:schemeClr val="tx1"/>
          </a:fontRef>
        </p:style>
      </p:cxnSp>
      <p:cxnSp>
        <p:nvCxnSpPr>
          <p:cNvPr id="54" name="Straight Connector 53"/>
          <p:cNvCxnSpPr/>
          <p:nvPr/>
        </p:nvCxnSpPr>
        <p:spPr>
          <a:xfrm>
            <a:off x="3584220" y="3081867"/>
            <a:ext cx="889002"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8" name="Straight Connector 57"/>
          <p:cNvCxnSpPr/>
          <p:nvPr/>
        </p:nvCxnSpPr>
        <p:spPr>
          <a:xfrm>
            <a:off x="3584220" y="4586157"/>
            <a:ext cx="889002" cy="1588"/>
          </a:xfrm>
          <a:prstGeom prst="line">
            <a:avLst/>
          </a:prstGeom>
        </p:spPr>
        <p:style>
          <a:lnRef idx="2">
            <a:schemeClr val="accent2"/>
          </a:lnRef>
          <a:fillRef idx="0">
            <a:schemeClr val="accent2"/>
          </a:fillRef>
          <a:effectRef idx="1">
            <a:schemeClr val="accent2"/>
          </a:effectRef>
          <a:fontRef idx="minor">
            <a:schemeClr val="tx1"/>
          </a:fontRef>
        </p:style>
      </p:cxnSp>
      <p:sp>
        <p:nvSpPr>
          <p:cNvPr id="59" name="TextBox 58"/>
          <p:cNvSpPr txBox="1"/>
          <p:nvPr/>
        </p:nvSpPr>
        <p:spPr>
          <a:xfrm>
            <a:off x="3447119" y="2802312"/>
            <a:ext cx="1318427" cy="307777"/>
          </a:xfrm>
          <a:prstGeom prst="rect">
            <a:avLst/>
          </a:prstGeom>
          <a:noFill/>
        </p:spPr>
        <p:txBody>
          <a:bodyPr wrap="none" rtlCol="0">
            <a:spAutoFit/>
          </a:bodyPr>
          <a:lstStyle/>
          <a:p>
            <a:r>
              <a:rPr lang="en-US" sz="1400" b="1" dirty="0" smtClean="0">
                <a:solidFill>
                  <a:srgbClr val="FF0000"/>
                </a:solidFill>
              </a:rPr>
              <a:t>S. Central (142)</a:t>
            </a:r>
            <a:endParaRPr lang="en-US" sz="1400" b="1" dirty="0">
              <a:solidFill>
                <a:srgbClr val="FF0000"/>
              </a:solidFill>
            </a:endParaRPr>
          </a:p>
        </p:txBody>
      </p:sp>
      <p:sp>
        <p:nvSpPr>
          <p:cNvPr id="60" name="TextBox 59"/>
          <p:cNvSpPr txBox="1"/>
          <p:nvPr/>
        </p:nvSpPr>
        <p:spPr>
          <a:xfrm>
            <a:off x="3549592" y="4292491"/>
            <a:ext cx="1244176" cy="307777"/>
          </a:xfrm>
          <a:prstGeom prst="rect">
            <a:avLst/>
          </a:prstGeom>
          <a:noFill/>
        </p:spPr>
        <p:txBody>
          <a:bodyPr wrap="none" rtlCol="0">
            <a:spAutoFit/>
          </a:bodyPr>
          <a:lstStyle/>
          <a:p>
            <a:r>
              <a:rPr lang="en-US" sz="1400" b="1" dirty="0" smtClean="0">
                <a:solidFill>
                  <a:srgbClr val="FF0000"/>
                </a:solidFill>
              </a:rPr>
              <a:t>Monrovia (69)</a:t>
            </a:r>
            <a:endParaRPr lang="en-US" sz="1400" b="1" dirty="0">
              <a:solidFill>
                <a:srgbClr val="FF0000"/>
              </a:solidFill>
            </a:endParaRPr>
          </a:p>
        </p:txBody>
      </p:sp>
      <p:cxnSp>
        <p:nvCxnSpPr>
          <p:cNvPr id="50" name="Straight Connector 49"/>
          <p:cNvCxnSpPr/>
          <p:nvPr/>
        </p:nvCxnSpPr>
        <p:spPr>
          <a:xfrm rot="5400000">
            <a:off x="4830850" y="4291697"/>
            <a:ext cx="6096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55" name="Straight Connector 54"/>
          <p:cNvCxnSpPr/>
          <p:nvPr/>
        </p:nvCxnSpPr>
        <p:spPr>
          <a:xfrm flipV="1">
            <a:off x="5136444" y="3962400"/>
            <a:ext cx="917223" cy="14111"/>
          </a:xfrm>
          <a:prstGeom prst="line">
            <a:avLst/>
          </a:prstGeom>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a:xfrm flipV="1">
            <a:off x="5134856" y="4604656"/>
            <a:ext cx="917223" cy="14111"/>
          </a:xfrm>
          <a:prstGeom prst="line">
            <a:avLst/>
          </a:prstGeom>
        </p:spPr>
        <p:style>
          <a:lnRef idx="2">
            <a:schemeClr val="accent2"/>
          </a:lnRef>
          <a:fillRef idx="0">
            <a:schemeClr val="accent2"/>
          </a:fillRef>
          <a:effectRef idx="1">
            <a:schemeClr val="accent2"/>
          </a:effectRef>
          <a:fontRef idx="minor">
            <a:schemeClr val="tx1"/>
          </a:fontRef>
        </p:style>
      </p:cxnSp>
      <p:sp>
        <p:nvSpPr>
          <p:cNvPr id="61" name="TextBox 60"/>
          <p:cNvSpPr txBox="1"/>
          <p:nvPr/>
        </p:nvSpPr>
        <p:spPr>
          <a:xfrm>
            <a:off x="4979635" y="3696956"/>
            <a:ext cx="1269248" cy="307777"/>
          </a:xfrm>
          <a:prstGeom prst="rect">
            <a:avLst/>
          </a:prstGeom>
          <a:noFill/>
        </p:spPr>
        <p:txBody>
          <a:bodyPr wrap="none" rtlCol="0">
            <a:spAutoFit/>
          </a:bodyPr>
          <a:lstStyle/>
          <a:p>
            <a:r>
              <a:rPr lang="en-US" sz="1400" b="1" dirty="0" smtClean="0">
                <a:solidFill>
                  <a:srgbClr val="FF0000"/>
                </a:solidFill>
              </a:rPr>
              <a:t>Poorest* (100)</a:t>
            </a:r>
            <a:endParaRPr lang="en-US" sz="1400" b="1" dirty="0">
              <a:solidFill>
                <a:srgbClr val="FF0000"/>
              </a:solidFill>
            </a:endParaRPr>
          </a:p>
        </p:txBody>
      </p:sp>
      <p:sp>
        <p:nvSpPr>
          <p:cNvPr id="62" name="TextBox 61"/>
          <p:cNvSpPr txBox="1"/>
          <p:nvPr/>
        </p:nvSpPr>
        <p:spPr>
          <a:xfrm>
            <a:off x="5064301" y="4346222"/>
            <a:ext cx="1412842" cy="307777"/>
          </a:xfrm>
          <a:prstGeom prst="rect">
            <a:avLst/>
          </a:prstGeom>
          <a:noFill/>
        </p:spPr>
        <p:txBody>
          <a:bodyPr wrap="none" rtlCol="0">
            <a:spAutoFit/>
          </a:bodyPr>
          <a:lstStyle/>
          <a:p>
            <a:r>
              <a:rPr lang="en-US" sz="1400" b="1" dirty="0" smtClean="0">
                <a:solidFill>
                  <a:srgbClr val="FF0000"/>
                </a:solidFill>
              </a:rPr>
              <a:t>Wealthiest* (70)</a:t>
            </a:r>
            <a:endParaRPr lang="en-US" sz="1400" b="1" dirty="0">
              <a:solidFill>
                <a:srgbClr val="FF0000"/>
              </a:solidFill>
            </a:endParaRPr>
          </a:p>
        </p:txBody>
      </p:sp>
      <p:cxnSp>
        <p:nvCxnSpPr>
          <p:cNvPr id="64" name="Straight Connector 63"/>
          <p:cNvCxnSpPr/>
          <p:nvPr/>
        </p:nvCxnSpPr>
        <p:spPr>
          <a:xfrm rot="5400000">
            <a:off x="6068175" y="4359539"/>
            <a:ext cx="821112"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66" name="Straight Connector 65"/>
          <p:cNvCxnSpPr/>
          <p:nvPr/>
        </p:nvCxnSpPr>
        <p:spPr>
          <a:xfrm>
            <a:off x="6477143" y="3949777"/>
            <a:ext cx="1044079"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a:xfrm>
            <a:off x="6479525" y="4769301"/>
            <a:ext cx="1044079" cy="1588"/>
          </a:xfrm>
          <a:prstGeom prst="line">
            <a:avLst/>
          </a:prstGeom>
        </p:spPr>
        <p:style>
          <a:lnRef idx="2">
            <a:schemeClr val="accent2"/>
          </a:lnRef>
          <a:fillRef idx="0">
            <a:schemeClr val="accent2"/>
          </a:fillRef>
          <a:effectRef idx="1">
            <a:schemeClr val="accent2"/>
          </a:effectRef>
          <a:fontRef idx="minor">
            <a:schemeClr val="tx1"/>
          </a:fontRef>
        </p:style>
      </p:cxnSp>
      <p:sp>
        <p:nvSpPr>
          <p:cNvPr id="68" name="TextBox 67"/>
          <p:cNvSpPr txBox="1"/>
          <p:nvPr/>
        </p:nvSpPr>
        <p:spPr>
          <a:xfrm>
            <a:off x="6477143" y="3704314"/>
            <a:ext cx="1031051" cy="461665"/>
          </a:xfrm>
          <a:prstGeom prst="rect">
            <a:avLst/>
          </a:prstGeom>
          <a:noFill/>
        </p:spPr>
        <p:txBody>
          <a:bodyPr wrap="none" rtlCol="0">
            <a:spAutoFit/>
          </a:bodyPr>
          <a:lstStyle/>
          <a:p>
            <a:r>
              <a:rPr lang="en-US" sz="1200" b="1" dirty="0" smtClean="0">
                <a:solidFill>
                  <a:srgbClr val="FF0000"/>
                </a:solidFill>
              </a:rPr>
              <a:t>Uneducated </a:t>
            </a:r>
          </a:p>
          <a:p>
            <a:r>
              <a:rPr lang="en-US" sz="1200" b="1" dirty="0" smtClean="0">
                <a:solidFill>
                  <a:srgbClr val="FF0000"/>
                </a:solidFill>
              </a:rPr>
              <a:t>mother (107)</a:t>
            </a:r>
            <a:endParaRPr lang="en-US" sz="1200" b="1" dirty="0">
              <a:solidFill>
                <a:srgbClr val="FF0000"/>
              </a:solidFill>
            </a:endParaRPr>
          </a:p>
        </p:txBody>
      </p:sp>
      <p:sp>
        <p:nvSpPr>
          <p:cNvPr id="69" name="TextBox 68"/>
          <p:cNvSpPr txBox="1"/>
          <p:nvPr/>
        </p:nvSpPr>
        <p:spPr>
          <a:xfrm>
            <a:off x="6408970" y="4527434"/>
            <a:ext cx="1582484" cy="461665"/>
          </a:xfrm>
          <a:prstGeom prst="rect">
            <a:avLst/>
          </a:prstGeom>
          <a:noFill/>
        </p:spPr>
        <p:txBody>
          <a:bodyPr wrap="none" rtlCol="0">
            <a:spAutoFit/>
          </a:bodyPr>
          <a:lstStyle/>
          <a:p>
            <a:r>
              <a:rPr lang="en-US" sz="1200" b="1" dirty="0" smtClean="0">
                <a:solidFill>
                  <a:srgbClr val="FF0000"/>
                </a:solidFill>
              </a:rPr>
              <a:t>Above secondary </a:t>
            </a:r>
          </a:p>
          <a:p>
            <a:r>
              <a:rPr lang="en-US" sz="1200" b="1" dirty="0" smtClean="0">
                <a:solidFill>
                  <a:srgbClr val="FF0000"/>
                </a:solidFill>
              </a:rPr>
              <a:t>educated mother (59)</a:t>
            </a:r>
            <a:endParaRPr lang="en-US" sz="1200" b="1" dirty="0">
              <a:solidFill>
                <a:srgbClr val="FF0000"/>
              </a:solidFill>
            </a:endParaRPr>
          </a:p>
        </p:txBody>
      </p:sp>
      <p:sp>
        <p:nvSpPr>
          <p:cNvPr id="65" name="TextBox 64"/>
          <p:cNvSpPr txBox="1"/>
          <p:nvPr/>
        </p:nvSpPr>
        <p:spPr>
          <a:xfrm>
            <a:off x="7224877" y="5903710"/>
            <a:ext cx="2514600" cy="369332"/>
          </a:xfrm>
          <a:prstGeom prst="rect">
            <a:avLst/>
          </a:prstGeom>
          <a:noFill/>
        </p:spPr>
        <p:txBody>
          <a:bodyPr wrap="square" rtlCol="0">
            <a:spAutoFit/>
          </a:bodyPr>
          <a:lstStyle/>
          <a:p>
            <a:r>
              <a:rPr lang="en-US" dirty="0" smtClean="0"/>
              <a:t>Category</a:t>
            </a:r>
            <a:endParaRPr lang="en-US" dirty="0"/>
          </a:p>
        </p:txBody>
      </p:sp>
      <p:sp>
        <p:nvSpPr>
          <p:cNvPr id="70" name="TextBox 69"/>
          <p:cNvSpPr txBox="1"/>
          <p:nvPr/>
        </p:nvSpPr>
        <p:spPr>
          <a:xfrm>
            <a:off x="931337" y="6096001"/>
            <a:ext cx="6311343" cy="584776"/>
          </a:xfrm>
          <a:prstGeom prst="rect">
            <a:avLst/>
          </a:prstGeom>
          <a:noFill/>
        </p:spPr>
        <p:txBody>
          <a:bodyPr wrap="none" rtlCol="0">
            <a:spAutoFit/>
          </a:bodyPr>
          <a:lstStyle/>
          <a:p>
            <a:pPr>
              <a:buFontTx/>
              <a:buChar char="•"/>
            </a:pPr>
            <a:r>
              <a:rPr lang="en-US" sz="1600" dirty="0" smtClean="0"/>
              <a:t>Poorest/Wealthiest refers to lowest/highest 20% households (quintiles).</a:t>
            </a:r>
          </a:p>
          <a:p>
            <a:r>
              <a:rPr lang="en-US" sz="1600" dirty="0" smtClean="0"/>
              <a:t>Note: second lowest quintile shows similar infant mortality at 105.</a:t>
            </a:r>
            <a:endParaRPr lang="en-US" sz="1600" dirty="0"/>
          </a:p>
        </p:txBody>
      </p:sp>
      <p:cxnSp>
        <p:nvCxnSpPr>
          <p:cNvPr id="74" name="Straight Connector 73"/>
          <p:cNvCxnSpPr>
            <a:endCxn id="69" idx="3"/>
          </p:cNvCxnSpPr>
          <p:nvPr/>
        </p:nvCxnSpPr>
        <p:spPr>
          <a:xfrm rot="5400000">
            <a:off x="7373111" y="4136747"/>
            <a:ext cx="1239864" cy="3177"/>
          </a:xfrm>
          <a:prstGeom prst="line">
            <a:avLst/>
          </a:prstGeom>
        </p:spPr>
        <p:style>
          <a:lnRef idx="2">
            <a:schemeClr val="accent2"/>
          </a:lnRef>
          <a:fillRef idx="0">
            <a:schemeClr val="accent2"/>
          </a:fillRef>
          <a:effectRef idx="1">
            <a:schemeClr val="accent2"/>
          </a:effectRef>
          <a:fontRef idx="minor">
            <a:schemeClr val="tx1"/>
          </a:fontRef>
        </p:style>
      </p:cxnSp>
      <p:cxnSp>
        <p:nvCxnSpPr>
          <p:cNvPr id="78" name="Straight Connector 77"/>
          <p:cNvCxnSpPr/>
          <p:nvPr/>
        </p:nvCxnSpPr>
        <p:spPr>
          <a:xfrm>
            <a:off x="7991454" y="3518403"/>
            <a:ext cx="921122"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79" name="Straight Connector 78"/>
          <p:cNvCxnSpPr/>
          <p:nvPr/>
        </p:nvCxnSpPr>
        <p:spPr>
          <a:xfrm>
            <a:off x="8023577" y="4756680"/>
            <a:ext cx="921122" cy="1588"/>
          </a:xfrm>
          <a:prstGeom prst="line">
            <a:avLst/>
          </a:prstGeom>
        </p:spPr>
        <p:style>
          <a:lnRef idx="2">
            <a:schemeClr val="accent2"/>
          </a:lnRef>
          <a:fillRef idx="0">
            <a:schemeClr val="accent2"/>
          </a:fillRef>
          <a:effectRef idx="1">
            <a:schemeClr val="accent2"/>
          </a:effectRef>
          <a:fontRef idx="minor">
            <a:schemeClr val="tx1"/>
          </a:fontRef>
        </p:style>
      </p:cxnSp>
      <p:sp>
        <p:nvSpPr>
          <p:cNvPr id="80" name="TextBox 79"/>
          <p:cNvSpPr txBox="1"/>
          <p:nvPr/>
        </p:nvSpPr>
        <p:spPr>
          <a:xfrm>
            <a:off x="7635193" y="3256633"/>
            <a:ext cx="1569660" cy="276999"/>
          </a:xfrm>
          <a:prstGeom prst="rect">
            <a:avLst/>
          </a:prstGeom>
          <a:noFill/>
        </p:spPr>
        <p:txBody>
          <a:bodyPr wrap="none" rtlCol="0">
            <a:spAutoFit/>
          </a:bodyPr>
          <a:lstStyle/>
          <a:p>
            <a:r>
              <a:rPr lang="en-US" sz="1200" b="1" dirty="0" smtClean="0">
                <a:solidFill>
                  <a:srgbClr val="FF0000"/>
                </a:solidFill>
              </a:rPr>
              <a:t>Mother age &lt;20 (122)</a:t>
            </a:r>
            <a:endParaRPr lang="en-US" sz="1200" b="1" dirty="0">
              <a:solidFill>
                <a:srgbClr val="FF0000"/>
              </a:solidFill>
            </a:endParaRPr>
          </a:p>
        </p:txBody>
      </p:sp>
      <p:sp>
        <p:nvSpPr>
          <p:cNvPr id="81" name="TextBox 80"/>
          <p:cNvSpPr txBox="1"/>
          <p:nvPr/>
        </p:nvSpPr>
        <p:spPr>
          <a:xfrm>
            <a:off x="7621082" y="4476047"/>
            <a:ext cx="1610086" cy="276999"/>
          </a:xfrm>
          <a:prstGeom prst="rect">
            <a:avLst/>
          </a:prstGeom>
          <a:noFill/>
        </p:spPr>
        <p:txBody>
          <a:bodyPr wrap="none" rtlCol="0">
            <a:spAutoFit/>
          </a:bodyPr>
          <a:lstStyle/>
          <a:p>
            <a:r>
              <a:rPr lang="en-US" sz="1200" b="1" dirty="0" smtClean="0">
                <a:solidFill>
                  <a:srgbClr val="FF0000"/>
                </a:solidFill>
              </a:rPr>
              <a:t>Mother age 20-29 (80)</a:t>
            </a:r>
            <a:endParaRPr lang="en-US" sz="1200" b="1" dirty="0">
              <a:solidFill>
                <a:srgbClr val="FF0000"/>
              </a:solidFill>
            </a:endParaRPr>
          </a:p>
        </p:txBody>
      </p:sp>
      <p:sp>
        <p:nvSpPr>
          <p:cNvPr id="76" name="TextBox 75"/>
          <p:cNvSpPr txBox="1"/>
          <p:nvPr/>
        </p:nvSpPr>
        <p:spPr>
          <a:xfrm>
            <a:off x="1223667" y="3450595"/>
            <a:ext cx="1615215" cy="261610"/>
          </a:xfrm>
          <a:prstGeom prst="rect">
            <a:avLst/>
          </a:prstGeom>
          <a:noFill/>
        </p:spPr>
        <p:txBody>
          <a:bodyPr wrap="none" rtlCol="0">
            <a:spAutoFit/>
          </a:bodyPr>
          <a:lstStyle/>
          <a:p>
            <a:r>
              <a:rPr lang="en-US" sz="1100" dirty="0" smtClean="0">
                <a:solidFill>
                  <a:srgbClr val="FF0000"/>
                </a:solidFill>
              </a:rPr>
              <a:t>2008 Sierra Leone (≈126)</a:t>
            </a:r>
            <a:endParaRPr lang="en-US" sz="1100" dirty="0">
              <a:solidFill>
                <a:srgbClr val="FF0000"/>
              </a:solidFill>
            </a:endParaRPr>
          </a:p>
        </p:txBody>
      </p:sp>
      <p:sp>
        <p:nvSpPr>
          <p:cNvPr id="77" name="TextBox 76"/>
          <p:cNvSpPr txBox="1"/>
          <p:nvPr/>
        </p:nvSpPr>
        <p:spPr>
          <a:xfrm>
            <a:off x="1224186" y="3272022"/>
            <a:ext cx="1313180" cy="261610"/>
          </a:xfrm>
          <a:prstGeom prst="rect">
            <a:avLst/>
          </a:prstGeom>
          <a:noFill/>
        </p:spPr>
        <p:txBody>
          <a:bodyPr wrap="none" rtlCol="0">
            <a:spAutoFit/>
          </a:bodyPr>
          <a:lstStyle/>
          <a:p>
            <a:r>
              <a:rPr lang="en-US" sz="1100" dirty="0" smtClean="0">
                <a:solidFill>
                  <a:srgbClr val="FF0000"/>
                </a:solidFill>
              </a:rPr>
              <a:t>2005 Guinea (≈126)</a:t>
            </a:r>
            <a:endParaRPr lang="en-US" sz="1100" dirty="0">
              <a:solidFill>
                <a:srgbClr val="FF0000"/>
              </a:solidFill>
            </a:endParaRPr>
          </a:p>
        </p:txBody>
      </p:sp>
      <p:sp>
        <p:nvSpPr>
          <p:cNvPr id="82" name="TextBox 81"/>
          <p:cNvSpPr txBox="1"/>
          <p:nvPr/>
        </p:nvSpPr>
        <p:spPr>
          <a:xfrm>
            <a:off x="2917890" y="3903715"/>
            <a:ext cx="1562178" cy="261610"/>
          </a:xfrm>
          <a:prstGeom prst="rect">
            <a:avLst/>
          </a:prstGeom>
          <a:noFill/>
        </p:spPr>
        <p:txBody>
          <a:bodyPr wrap="none" rtlCol="0">
            <a:spAutoFit/>
          </a:bodyPr>
          <a:lstStyle/>
          <a:p>
            <a:r>
              <a:rPr lang="en-US" sz="1100" dirty="0" smtClean="0">
                <a:solidFill>
                  <a:srgbClr val="FF0000"/>
                </a:solidFill>
              </a:rPr>
              <a:t>1998 Cote d’Ivoire (≈98)</a:t>
            </a:r>
            <a:endParaRPr lang="en-US" sz="1100" dirty="0">
              <a:solidFill>
                <a:srgbClr val="FF0000"/>
              </a:solidFill>
            </a:endParaRPr>
          </a:p>
        </p:txBody>
      </p:sp>
      <p:sp>
        <p:nvSpPr>
          <p:cNvPr id="83" name="TextBox 82"/>
          <p:cNvSpPr txBox="1"/>
          <p:nvPr/>
        </p:nvSpPr>
        <p:spPr>
          <a:xfrm>
            <a:off x="1223358" y="5050795"/>
            <a:ext cx="1216129" cy="261610"/>
          </a:xfrm>
          <a:prstGeom prst="rect">
            <a:avLst/>
          </a:prstGeom>
          <a:noFill/>
        </p:spPr>
        <p:txBody>
          <a:bodyPr wrap="none" rtlCol="0">
            <a:spAutoFit/>
          </a:bodyPr>
          <a:lstStyle/>
          <a:p>
            <a:r>
              <a:rPr lang="en-US" sz="1100" b="1" dirty="0" smtClean="0">
                <a:solidFill>
                  <a:srgbClr val="FF0000"/>
                </a:solidFill>
              </a:rPr>
              <a:t>2008 Ghana (≈40)</a:t>
            </a:r>
            <a:endParaRPr lang="en-US" sz="1100" b="1"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0140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555" y="-13803"/>
            <a:ext cx="8734778" cy="1143000"/>
          </a:xfrm>
        </p:spPr>
        <p:txBody>
          <a:bodyPr>
            <a:normAutofit/>
          </a:bodyPr>
          <a:lstStyle/>
          <a:p>
            <a:pPr algn="r"/>
            <a:r>
              <a:rPr lang="en-US" sz="2400" b="1" dirty="0" smtClean="0">
                <a:effectLst>
                  <a:outerShdw blurRad="50800" dist="38100" dir="2700000">
                    <a:srgbClr val="000000">
                      <a:alpha val="43000"/>
                    </a:srgbClr>
                  </a:outerShdw>
                </a:effectLst>
              </a:rPr>
              <a:t>Water Access</a:t>
            </a:r>
            <a:r>
              <a:rPr lang="en-US" sz="2400" dirty="0" smtClean="0"/>
              <a:t/>
            </a:r>
            <a:br>
              <a:rPr lang="en-US" sz="2400" dirty="0" smtClean="0"/>
            </a:br>
            <a:r>
              <a:rPr lang="en-US" sz="2400" dirty="0" smtClean="0"/>
              <a:t>Current coverage, population per </a:t>
            </a:r>
            <a:r>
              <a:rPr lang="en-US" sz="2400" dirty="0" err="1" smtClean="0"/>
              <a:t>waterpoint</a:t>
            </a:r>
            <a:r>
              <a:rPr lang="en-US" sz="2400" dirty="0" smtClean="0"/>
              <a:t> and access by county</a:t>
            </a:r>
            <a:br>
              <a:rPr lang="en-US" sz="2400" dirty="0" smtClean="0"/>
            </a:br>
            <a:r>
              <a:rPr lang="en-US" sz="1100" dirty="0" err="1" smtClean="0"/>
              <a:t>Waterpoint</a:t>
            </a:r>
            <a:r>
              <a:rPr lang="en-US" sz="1100" dirty="0" smtClean="0"/>
              <a:t> Atlas 2011</a:t>
            </a:r>
            <a:endParaRPr lang="en-US" sz="2400" dirty="0"/>
          </a:p>
        </p:txBody>
      </p:sp>
      <p:graphicFrame>
        <p:nvGraphicFramePr>
          <p:cNvPr id="3" name="Table 2"/>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3319301"/>
              </p:ext>
            </p:extLst>
          </p:nvPr>
        </p:nvGraphicFramePr>
        <p:xfrm>
          <a:off x="903169" y="1129197"/>
          <a:ext cx="7326431" cy="5065588"/>
        </p:xfrm>
        <a:graphic>
          <a:graphicData uri="http://schemas.openxmlformats.org/drawingml/2006/table">
            <a:tbl>
              <a:tblPr firstRow="1" firstCol="1" bandRow="1">
                <a:tableStyleId>{5C22544A-7EE6-4342-B048-85BDC9FD1C3A}</a:tableStyleId>
              </a:tblPr>
              <a:tblGrid>
                <a:gridCol w="1874821"/>
                <a:gridCol w="1928009"/>
                <a:gridCol w="1861522"/>
                <a:gridCol w="1662079"/>
              </a:tblGrid>
              <a:tr h="984754">
                <a:tc>
                  <a:txBody>
                    <a:bodyPr/>
                    <a:lstStyle/>
                    <a:p>
                      <a:pPr marL="0" marR="0">
                        <a:lnSpc>
                          <a:spcPct val="115000"/>
                        </a:lnSpc>
                        <a:spcBef>
                          <a:spcPts val="0"/>
                        </a:spcBef>
                        <a:spcAft>
                          <a:spcPts val="0"/>
                        </a:spcAft>
                      </a:pPr>
                      <a:r>
                        <a:rPr lang="en-GB" sz="1200" dirty="0">
                          <a:effectLst/>
                        </a:rPr>
                        <a:t>County</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Current Coverage</a:t>
                      </a:r>
                      <a:endParaRPr lang="en-US" sz="1200" dirty="0">
                        <a:effectLst/>
                      </a:endParaRPr>
                    </a:p>
                    <a:p>
                      <a:pPr marL="0" marR="0" algn="ctr">
                        <a:lnSpc>
                          <a:spcPct val="115000"/>
                        </a:lnSpc>
                        <a:spcBef>
                          <a:spcPts val="0"/>
                        </a:spcBef>
                        <a:spcAft>
                          <a:spcPts val="0"/>
                        </a:spcAft>
                      </a:pPr>
                      <a:r>
                        <a:rPr lang="en-GB" sz="1200" dirty="0">
                          <a:effectLst/>
                        </a:rPr>
                        <a:t>(population within 1.5 miles of a point)</a:t>
                      </a:r>
                      <a:endParaRPr lang="en-US" sz="12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Population per functional, in-use </a:t>
                      </a:r>
                      <a:r>
                        <a:rPr lang="en-GB" sz="1200" dirty="0" err="1">
                          <a:effectLst/>
                        </a:rPr>
                        <a:t>waterpoint</a:t>
                      </a:r>
                      <a:r>
                        <a:rPr lang="en-GB" sz="1200" dirty="0">
                          <a:effectLst/>
                        </a:rPr>
                        <a:t>*</a:t>
                      </a:r>
                      <a:endParaRPr lang="en-US" sz="1200" dirty="0">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dirty="0">
                          <a:effectLst/>
                        </a:rPr>
                        <a:t>Current Access</a:t>
                      </a:r>
                      <a:endParaRPr lang="en-US" sz="1200" dirty="0">
                        <a:effectLst/>
                      </a:endParaRPr>
                    </a:p>
                    <a:p>
                      <a:pPr marL="0" marR="0" algn="ctr">
                        <a:lnSpc>
                          <a:spcPct val="115000"/>
                        </a:lnSpc>
                        <a:spcBef>
                          <a:spcPts val="0"/>
                        </a:spcBef>
                        <a:spcAft>
                          <a:spcPts val="0"/>
                        </a:spcAft>
                      </a:pPr>
                      <a:r>
                        <a:rPr lang="en-GB" sz="1200" dirty="0">
                          <a:effectLst/>
                        </a:rPr>
                        <a:t>(assuming point capacity of max. 250 persons)</a:t>
                      </a:r>
                      <a:endParaRPr lang="en-US" sz="1200" dirty="0">
                        <a:effectLst/>
                        <a:latin typeface="Calibri"/>
                        <a:ea typeface="Calibri"/>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358">
                <a:tc>
                  <a:txBody>
                    <a:bodyPr/>
                    <a:lstStyle/>
                    <a:p>
                      <a:pPr marL="0" marR="0">
                        <a:lnSpc>
                          <a:spcPct val="115000"/>
                        </a:lnSpc>
                        <a:spcBef>
                          <a:spcPts val="0"/>
                        </a:spcBef>
                        <a:spcAft>
                          <a:spcPts val="0"/>
                        </a:spcAft>
                      </a:pPr>
                      <a:r>
                        <a:rPr lang="en-GB" sz="1200" dirty="0" err="1">
                          <a:solidFill>
                            <a:schemeClr val="tx1"/>
                          </a:solidFill>
                          <a:effectLst/>
                        </a:rPr>
                        <a:t>Bomi</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95%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200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91%</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358">
                <a:tc>
                  <a:txBody>
                    <a:bodyPr/>
                    <a:lstStyle/>
                    <a:p>
                      <a:pPr marL="0" marR="0">
                        <a:lnSpc>
                          <a:spcPct val="115000"/>
                        </a:lnSpc>
                        <a:spcBef>
                          <a:spcPts val="0"/>
                        </a:spcBef>
                        <a:spcAft>
                          <a:spcPts val="0"/>
                        </a:spcAft>
                      </a:pPr>
                      <a:r>
                        <a:rPr lang="en-GB" sz="1200" dirty="0">
                          <a:solidFill>
                            <a:schemeClr val="tx1"/>
                          </a:solidFill>
                          <a:effectLst/>
                        </a:rPr>
                        <a:t>Bong</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730</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32%</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err="1">
                          <a:solidFill>
                            <a:schemeClr val="tx1"/>
                          </a:solidFill>
                          <a:effectLst/>
                        </a:rPr>
                        <a:t>Gbarpolu</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379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43%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a:solidFill>
                            <a:schemeClr val="tx1"/>
                          </a:solidFill>
                          <a:effectLst/>
                        </a:rPr>
                        <a:t>Grand </a:t>
                      </a:r>
                      <a:r>
                        <a:rPr lang="en-GB" sz="1200" dirty="0" err="1">
                          <a:solidFill>
                            <a:schemeClr val="tx1"/>
                          </a:solidFill>
                          <a:effectLst/>
                        </a:rPr>
                        <a:t>Bassa</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727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33%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3921">
                <a:tc>
                  <a:txBody>
                    <a:bodyPr/>
                    <a:lstStyle/>
                    <a:p>
                      <a:pPr marL="0" marR="0">
                        <a:lnSpc>
                          <a:spcPct val="115000"/>
                        </a:lnSpc>
                        <a:spcBef>
                          <a:spcPts val="0"/>
                        </a:spcBef>
                        <a:spcAft>
                          <a:spcPts val="0"/>
                        </a:spcAft>
                      </a:pPr>
                      <a:r>
                        <a:rPr lang="en-GB" sz="1200" dirty="0">
                          <a:solidFill>
                            <a:schemeClr val="tx1"/>
                          </a:solidFill>
                          <a:effectLst/>
                        </a:rPr>
                        <a:t>Grand Cape Mount</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73%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413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48%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a:solidFill>
                            <a:schemeClr val="tx1"/>
                          </a:solidFill>
                          <a:effectLst/>
                        </a:rPr>
                        <a:t>Grand </a:t>
                      </a:r>
                      <a:r>
                        <a:rPr lang="en-GB" sz="1200" dirty="0" err="1">
                          <a:solidFill>
                            <a:schemeClr val="tx1"/>
                          </a:solidFill>
                          <a:effectLst/>
                        </a:rPr>
                        <a:t>Gedeh</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684</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34%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a:solidFill>
                            <a:schemeClr val="tx1"/>
                          </a:solidFill>
                          <a:effectLst/>
                        </a:rPr>
                        <a:t>Grand </a:t>
                      </a:r>
                      <a:r>
                        <a:rPr lang="en-GB" sz="1200" dirty="0" err="1">
                          <a:solidFill>
                            <a:schemeClr val="tx1"/>
                          </a:solidFill>
                          <a:effectLst/>
                        </a:rPr>
                        <a:t>Kru</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64%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331</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err="1">
                          <a:solidFill>
                            <a:schemeClr val="tx1"/>
                          </a:solidFill>
                          <a:effectLst/>
                        </a:rPr>
                        <a:t>Lofa</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76%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531</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43%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err="1">
                          <a:solidFill>
                            <a:schemeClr val="tx1"/>
                          </a:solidFill>
                          <a:effectLst/>
                        </a:rPr>
                        <a:t>Margibi</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80%</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398</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52%</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a:solidFill>
                            <a:schemeClr val="tx1"/>
                          </a:solidFill>
                          <a:effectLst/>
                        </a:rPr>
                        <a:t>Maryland</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87%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446</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52%</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err="1">
                          <a:solidFill>
                            <a:schemeClr val="tx1"/>
                          </a:solidFill>
                          <a:effectLst/>
                        </a:rPr>
                        <a:t>Montserrado</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98%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686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GB" sz="1200" dirty="0">
                          <a:effectLst/>
                        </a:rPr>
                        <a:t>35%</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252358">
                <a:tc>
                  <a:txBody>
                    <a:bodyPr/>
                    <a:lstStyle/>
                    <a:p>
                      <a:pPr marL="0" marR="0">
                        <a:lnSpc>
                          <a:spcPct val="115000"/>
                        </a:lnSpc>
                        <a:spcBef>
                          <a:spcPts val="0"/>
                        </a:spcBef>
                        <a:spcAft>
                          <a:spcPts val="0"/>
                        </a:spcAft>
                      </a:pPr>
                      <a:r>
                        <a:rPr lang="en-GB" sz="1200" dirty="0" err="1">
                          <a:solidFill>
                            <a:schemeClr val="tx1"/>
                          </a:solidFill>
                          <a:effectLst/>
                        </a:rPr>
                        <a:t>Nimba</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68%</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672</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34%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a:solidFill>
                            <a:schemeClr val="tx1"/>
                          </a:solidFill>
                          <a:effectLst/>
                        </a:rPr>
                        <a:t>River Gee</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74%</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359</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53%</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err="1">
                          <a:solidFill>
                            <a:schemeClr val="tx1"/>
                          </a:solidFill>
                          <a:effectLst/>
                        </a:rPr>
                        <a:t>Rivercess</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47%</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504</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36%</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2358">
                <a:tc>
                  <a:txBody>
                    <a:bodyPr/>
                    <a:lstStyle/>
                    <a:p>
                      <a:pPr marL="0" marR="0">
                        <a:lnSpc>
                          <a:spcPct val="115000"/>
                        </a:lnSpc>
                        <a:spcBef>
                          <a:spcPts val="0"/>
                        </a:spcBef>
                        <a:spcAft>
                          <a:spcPts val="0"/>
                        </a:spcAft>
                      </a:pPr>
                      <a:r>
                        <a:rPr lang="en-GB" sz="1200" dirty="0" err="1">
                          <a:solidFill>
                            <a:schemeClr val="tx1"/>
                          </a:solidFill>
                          <a:effectLst/>
                        </a:rPr>
                        <a:t>Sinoe</a:t>
                      </a:r>
                      <a:endParaRPr lang="en-US" sz="12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a:effectLst/>
                        </a:rPr>
                        <a:t>57%</a:t>
                      </a:r>
                      <a:endParaRPr lang="en-US" sz="12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447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dirty="0">
                          <a:effectLst/>
                        </a:rPr>
                        <a:t>47%</a:t>
                      </a:r>
                      <a:endParaRPr lang="en-US" sz="12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3901">
                <a:tc>
                  <a:txBody>
                    <a:bodyPr/>
                    <a:lstStyle/>
                    <a:p>
                      <a:pPr marL="0" marR="0">
                        <a:lnSpc>
                          <a:spcPct val="115000"/>
                        </a:lnSpc>
                        <a:spcBef>
                          <a:spcPts val="0"/>
                        </a:spcBef>
                        <a:spcAft>
                          <a:spcPts val="0"/>
                        </a:spcAft>
                      </a:pPr>
                      <a:r>
                        <a:rPr lang="en-GB" sz="1200" b="1" dirty="0">
                          <a:solidFill>
                            <a:schemeClr val="tx1"/>
                          </a:solidFill>
                          <a:effectLst/>
                        </a:rPr>
                        <a:t> </a:t>
                      </a:r>
                      <a:r>
                        <a:rPr lang="en-GB" sz="1200" b="1" dirty="0" smtClean="0">
                          <a:solidFill>
                            <a:schemeClr val="tx1"/>
                          </a:solidFill>
                          <a:effectLst/>
                        </a:rPr>
                        <a:t>TOTAL</a:t>
                      </a:r>
                      <a:endParaRPr lang="en-US" sz="1200" b="1"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b="1" dirty="0" smtClean="0">
                          <a:effectLst/>
                        </a:rPr>
                        <a:t>76</a:t>
                      </a:r>
                      <a:r>
                        <a:rPr lang="en-GB" sz="1200" b="1" dirty="0">
                          <a:effectLst/>
                        </a:rPr>
                        <a:t>%</a:t>
                      </a:r>
                      <a:endParaRPr lang="en-US" sz="12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b="1" dirty="0" smtClean="0">
                          <a:effectLst/>
                        </a:rPr>
                        <a:t>552</a:t>
                      </a:r>
                      <a:endParaRPr lang="en-US" sz="12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GB" sz="1200" b="1" dirty="0" smtClean="0">
                          <a:effectLst/>
                        </a:rPr>
                        <a:t>40</a:t>
                      </a:r>
                      <a:r>
                        <a:rPr lang="en-GB" sz="1200" b="1" dirty="0">
                          <a:effectLst/>
                        </a:rPr>
                        <a:t>%</a:t>
                      </a:r>
                      <a:endParaRPr lang="en-US" sz="1200" b="1"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TextBox 7"/>
          <p:cNvSpPr txBox="1"/>
          <p:nvPr/>
        </p:nvSpPr>
        <p:spPr>
          <a:xfrm>
            <a:off x="1769214" y="6333277"/>
            <a:ext cx="5794125" cy="276999"/>
          </a:xfrm>
          <a:prstGeom prst="rect">
            <a:avLst/>
          </a:prstGeom>
          <a:noFill/>
        </p:spPr>
        <p:txBody>
          <a:bodyPr wrap="square" rtlCol="0">
            <a:spAutoFit/>
          </a:bodyPr>
          <a:lstStyle/>
          <a:p>
            <a:pPr>
              <a:buFontTx/>
              <a:buChar char="•"/>
            </a:pPr>
            <a:r>
              <a:rPr lang="en-US" sz="1200" dirty="0" smtClean="0"/>
              <a:t>Adjusted for number of taps on high-capacity </a:t>
            </a:r>
            <a:r>
              <a:rPr lang="en-US" sz="1200" dirty="0" err="1" smtClean="0"/>
              <a:t>waterpoints</a:t>
            </a:r>
            <a:r>
              <a:rPr lang="en-US" sz="1200" dirty="0" smtClean="0"/>
              <a:t> with multiple taps (e.g. kiosks)</a:t>
            </a:r>
            <a:endParaRPr 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2578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005" y="119983"/>
            <a:ext cx="7239000" cy="5516563"/>
          </a:xfrm>
        </p:spPr>
        <p:txBody>
          <a:bodyPr>
            <a:normAutofit/>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r>
              <a:rPr lang="en-US" sz="1100" dirty="0" smtClean="0"/>
              <a:t>20</a:t>
            </a:r>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r>
              <a:rPr lang="en-US" sz="1100" dirty="0" smtClean="0"/>
              <a:t>10</a:t>
            </a:r>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a:p>
        </p:txBody>
      </p:sp>
      <p:cxnSp>
        <p:nvCxnSpPr>
          <p:cNvPr id="5" name="Straight Connector 4"/>
          <p:cNvCxnSpPr/>
          <p:nvPr/>
        </p:nvCxnSpPr>
        <p:spPr>
          <a:xfrm>
            <a:off x="1597990" y="1369346"/>
            <a:ext cx="0" cy="42672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97990" y="5594675"/>
            <a:ext cx="7088810" cy="139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31635" y="5074105"/>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424105" y="4679148"/>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31635" y="4270234"/>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424105" y="3847363"/>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31635" y="1859748"/>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31635" y="2649662"/>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29670" y="3051034"/>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31635" y="2268662"/>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31635" y="3459948"/>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31635" y="1436877"/>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13495" y="225915"/>
            <a:ext cx="6019800" cy="646331"/>
          </a:xfrm>
          <a:prstGeom prst="rect">
            <a:avLst/>
          </a:prstGeom>
          <a:noFill/>
        </p:spPr>
        <p:txBody>
          <a:bodyPr wrap="square" rtlCol="0">
            <a:spAutoFit/>
          </a:bodyPr>
          <a:lstStyle/>
          <a:p>
            <a:pPr algn="ctr"/>
            <a:r>
              <a:rPr lang="en-US" sz="2400" dirty="0" smtClean="0">
                <a:effectLst>
                  <a:outerShdw blurRad="50800" dist="38100" dir="2700000">
                    <a:srgbClr val="000000">
                      <a:alpha val="43000"/>
                    </a:srgbClr>
                  </a:outerShdw>
                </a:effectLst>
              </a:rPr>
              <a:t>Water Access and Prevalence of Diarrhea </a:t>
            </a:r>
          </a:p>
          <a:p>
            <a:pPr algn="r"/>
            <a:r>
              <a:rPr lang="en-US" sz="1200" dirty="0" smtClean="0"/>
              <a:t>(</a:t>
            </a:r>
            <a:r>
              <a:rPr lang="en-US" sz="1100" dirty="0" smtClean="0"/>
              <a:t>LDHS 2007  Table 10.6)</a:t>
            </a:r>
            <a:endParaRPr lang="en-US" sz="1100" dirty="0"/>
          </a:p>
        </p:txBody>
      </p:sp>
      <p:sp>
        <p:nvSpPr>
          <p:cNvPr id="61" name="TextBox 60"/>
          <p:cNvSpPr txBox="1"/>
          <p:nvPr/>
        </p:nvSpPr>
        <p:spPr>
          <a:xfrm>
            <a:off x="169634" y="722393"/>
            <a:ext cx="3947084" cy="646331"/>
          </a:xfrm>
          <a:prstGeom prst="rect">
            <a:avLst/>
          </a:prstGeom>
          <a:noFill/>
        </p:spPr>
        <p:txBody>
          <a:bodyPr wrap="square" rtlCol="0">
            <a:spAutoFit/>
          </a:bodyPr>
          <a:lstStyle/>
          <a:p>
            <a:r>
              <a:rPr lang="en-US" dirty="0" smtClean="0"/>
              <a:t>Percentage under-five children who had diarrhea in the two weeks before survey</a:t>
            </a:r>
            <a:endParaRPr lang="en-US" dirty="0"/>
          </a:p>
        </p:txBody>
      </p:sp>
      <p:sp>
        <p:nvSpPr>
          <p:cNvPr id="33" name="TextBox 32"/>
          <p:cNvSpPr txBox="1"/>
          <p:nvPr/>
        </p:nvSpPr>
        <p:spPr>
          <a:xfrm rot="5400000" flipV="1">
            <a:off x="1194578" y="5885590"/>
            <a:ext cx="1141448" cy="338554"/>
          </a:xfrm>
          <a:prstGeom prst="rect">
            <a:avLst/>
          </a:prstGeom>
          <a:noFill/>
        </p:spPr>
        <p:txBody>
          <a:bodyPr wrap="square" rtlCol="0">
            <a:spAutoFit/>
          </a:bodyPr>
          <a:lstStyle/>
          <a:p>
            <a:r>
              <a:rPr lang="en-US" sz="1600" dirty="0" smtClean="0"/>
              <a:t>Monrovia</a:t>
            </a:r>
            <a:endParaRPr lang="en-US" sz="1600" dirty="0"/>
          </a:p>
        </p:txBody>
      </p:sp>
      <p:sp>
        <p:nvSpPr>
          <p:cNvPr id="43" name="TextBox 42"/>
          <p:cNvSpPr txBox="1"/>
          <p:nvPr/>
        </p:nvSpPr>
        <p:spPr>
          <a:xfrm rot="16200000">
            <a:off x="1939340" y="5708303"/>
            <a:ext cx="1316887" cy="1077218"/>
          </a:xfrm>
          <a:prstGeom prst="rect">
            <a:avLst/>
          </a:prstGeom>
          <a:noFill/>
        </p:spPr>
        <p:txBody>
          <a:bodyPr wrap="none" rtlCol="0">
            <a:spAutoFit/>
          </a:bodyPr>
          <a:lstStyle/>
          <a:p>
            <a:pPr algn="r"/>
            <a:r>
              <a:rPr lang="en-US" sz="1600" dirty="0" smtClean="0"/>
              <a:t>Montserrado</a:t>
            </a:r>
          </a:p>
          <a:p>
            <a:pPr algn="r"/>
            <a:r>
              <a:rPr lang="en-US" sz="1600" dirty="0" smtClean="0"/>
              <a:t>( -  Monrovia)</a:t>
            </a:r>
          </a:p>
          <a:p>
            <a:pPr algn="r"/>
            <a:r>
              <a:rPr lang="en-US" sz="1600" dirty="0" err="1" smtClean="0"/>
              <a:t>Margibi</a:t>
            </a:r>
            <a:endParaRPr lang="en-US" sz="1600" dirty="0" smtClean="0"/>
          </a:p>
          <a:p>
            <a:pPr algn="r"/>
            <a:r>
              <a:rPr lang="en-US" sz="1600" dirty="0" smtClean="0"/>
              <a:t>Grand </a:t>
            </a:r>
            <a:r>
              <a:rPr lang="en-US" sz="1600" dirty="0" err="1" smtClean="0"/>
              <a:t>Bassa</a:t>
            </a:r>
            <a:endParaRPr lang="en-US" sz="1600" dirty="0"/>
          </a:p>
        </p:txBody>
      </p:sp>
      <p:sp>
        <p:nvSpPr>
          <p:cNvPr id="45" name="TextBox 44"/>
          <p:cNvSpPr txBox="1"/>
          <p:nvPr/>
        </p:nvSpPr>
        <p:spPr>
          <a:xfrm rot="16200000">
            <a:off x="2287877" y="6656286"/>
            <a:ext cx="3144612" cy="1077218"/>
          </a:xfrm>
          <a:prstGeom prst="rect">
            <a:avLst/>
          </a:prstGeom>
          <a:noFill/>
        </p:spPr>
        <p:txBody>
          <a:bodyPr wrap="square" rtlCol="0" anchor="t">
            <a:spAutoFit/>
          </a:bodyPr>
          <a:lstStyle/>
          <a:p>
            <a:pPr algn="r"/>
            <a:r>
              <a:rPr lang="en-US" sz="1600" dirty="0" err="1" smtClean="0"/>
              <a:t>Bomi</a:t>
            </a:r>
            <a:endParaRPr lang="en-US" sz="1600" dirty="0" smtClean="0"/>
          </a:p>
          <a:p>
            <a:pPr algn="r"/>
            <a:r>
              <a:rPr lang="en-US" sz="1600" dirty="0" smtClean="0"/>
              <a:t> Grand Cape </a:t>
            </a:r>
          </a:p>
          <a:p>
            <a:pPr algn="r"/>
            <a:r>
              <a:rPr lang="en-US" sz="1600" dirty="0" smtClean="0"/>
              <a:t>Mount</a:t>
            </a:r>
          </a:p>
          <a:p>
            <a:pPr algn="r"/>
            <a:r>
              <a:rPr lang="en-US" sz="1600" dirty="0" err="1" smtClean="0"/>
              <a:t>Gbarpolu</a:t>
            </a:r>
            <a:endParaRPr lang="en-US" sz="1600" dirty="0"/>
          </a:p>
        </p:txBody>
      </p:sp>
      <p:sp>
        <p:nvSpPr>
          <p:cNvPr id="46" name="TextBox 45"/>
          <p:cNvSpPr txBox="1"/>
          <p:nvPr/>
        </p:nvSpPr>
        <p:spPr>
          <a:xfrm rot="16200000">
            <a:off x="4266044" y="5975629"/>
            <a:ext cx="1672253" cy="923330"/>
          </a:xfrm>
          <a:prstGeom prst="rect">
            <a:avLst/>
          </a:prstGeom>
          <a:noFill/>
        </p:spPr>
        <p:txBody>
          <a:bodyPr wrap="none" rtlCol="0">
            <a:spAutoFit/>
          </a:bodyPr>
          <a:lstStyle/>
          <a:p>
            <a:pPr algn="r"/>
            <a:r>
              <a:rPr lang="en-US" dirty="0" smtClean="0"/>
              <a:t>River </a:t>
            </a:r>
            <a:r>
              <a:rPr lang="en-US" dirty="0" err="1" smtClean="0"/>
              <a:t>Cess</a:t>
            </a:r>
            <a:endParaRPr lang="en-US" dirty="0" smtClean="0"/>
          </a:p>
          <a:p>
            <a:pPr algn="r"/>
            <a:r>
              <a:rPr lang="en-US" dirty="0" err="1" smtClean="0"/>
              <a:t>Sinoe</a:t>
            </a:r>
            <a:endParaRPr lang="en-US" dirty="0" smtClean="0"/>
          </a:p>
          <a:p>
            <a:pPr algn="r"/>
            <a:r>
              <a:rPr lang="en-US" dirty="0" smtClean="0"/>
              <a:t>Grand </a:t>
            </a:r>
            <a:r>
              <a:rPr lang="en-US" sz="1600" dirty="0" err="1" smtClean="0"/>
              <a:t>Gedeh</a:t>
            </a:r>
            <a:endParaRPr lang="en-US" sz="1600" dirty="0" smtClean="0"/>
          </a:p>
        </p:txBody>
      </p:sp>
      <p:sp>
        <p:nvSpPr>
          <p:cNvPr id="47" name="TextBox 46"/>
          <p:cNvSpPr txBox="1"/>
          <p:nvPr/>
        </p:nvSpPr>
        <p:spPr>
          <a:xfrm rot="16200000">
            <a:off x="5642914" y="5714738"/>
            <a:ext cx="1039668" cy="830997"/>
          </a:xfrm>
          <a:prstGeom prst="rect">
            <a:avLst/>
          </a:prstGeom>
          <a:noFill/>
        </p:spPr>
        <p:txBody>
          <a:bodyPr wrap="none" rtlCol="0">
            <a:spAutoFit/>
          </a:bodyPr>
          <a:lstStyle/>
          <a:p>
            <a:pPr algn="r"/>
            <a:r>
              <a:rPr lang="en-US" sz="1600" dirty="0" smtClean="0"/>
              <a:t>River Gee</a:t>
            </a:r>
          </a:p>
          <a:p>
            <a:pPr algn="r"/>
            <a:r>
              <a:rPr lang="en-US" sz="1600" dirty="0" smtClean="0"/>
              <a:t>Grand </a:t>
            </a:r>
            <a:r>
              <a:rPr lang="en-US" sz="1600" dirty="0" err="1" smtClean="0"/>
              <a:t>Kru</a:t>
            </a:r>
            <a:endParaRPr lang="en-US" sz="1600" dirty="0" smtClean="0"/>
          </a:p>
          <a:p>
            <a:pPr algn="r"/>
            <a:r>
              <a:rPr lang="en-US" sz="1600" dirty="0" err="1" smtClean="0"/>
              <a:t>Maryl;and</a:t>
            </a:r>
            <a:endParaRPr lang="en-US" sz="1600" dirty="0"/>
          </a:p>
        </p:txBody>
      </p:sp>
      <p:sp>
        <p:nvSpPr>
          <p:cNvPr id="49" name="TextBox 48"/>
          <p:cNvSpPr txBox="1"/>
          <p:nvPr/>
        </p:nvSpPr>
        <p:spPr>
          <a:xfrm rot="16200000">
            <a:off x="6800412" y="5575171"/>
            <a:ext cx="734195" cy="830997"/>
          </a:xfrm>
          <a:prstGeom prst="rect">
            <a:avLst/>
          </a:prstGeom>
          <a:noFill/>
        </p:spPr>
        <p:txBody>
          <a:bodyPr wrap="none" rtlCol="0">
            <a:spAutoFit/>
          </a:bodyPr>
          <a:lstStyle/>
          <a:p>
            <a:pPr algn="r"/>
            <a:r>
              <a:rPr lang="en-US" sz="1600" dirty="0" smtClean="0"/>
              <a:t>Bong </a:t>
            </a:r>
          </a:p>
          <a:p>
            <a:pPr algn="r"/>
            <a:r>
              <a:rPr lang="en-US" sz="1600" dirty="0" err="1" smtClean="0"/>
              <a:t>Nimba</a:t>
            </a:r>
            <a:r>
              <a:rPr lang="en-US" sz="1600" dirty="0" smtClean="0"/>
              <a:t> </a:t>
            </a:r>
          </a:p>
          <a:p>
            <a:pPr algn="r"/>
            <a:r>
              <a:rPr lang="en-US" sz="1600" dirty="0" err="1" smtClean="0"/>
              <a:t>Lofa</a:t>
            </a:r>
            <a:endParaRPr lang="en-US" sz="1600" dirty="0"/>
          </a:p>
        </p:txBody>
      </p:sp>
      <p:sp>
        <p:nvSpPr>
          <p:cNvPr id="50" name="TextBox 49"/>
          <p:cNvSpPr txBox="1"/>
          <p:nvPr/>
        </p:nvSpPr>
        <p:spPr>
          <a:xfrm rot="16200000">
            <a:off x="7233867" y="6088008"/>
            <a:ext cx="1318603" cy="307777"/>
          </a:xfrm>
          <a:prstGeom prst="rect">
            <a:avLst/>
          </a:prstGeom>
          <a:noFill/>
        </p:spPr>
        <p:txBody>
          <a:bodyPr wrap="none" rtlCol="0">
            <a:spAutoFit/>
          </a:bodyPr>
          <a:lstStyle/>
          <a:p>
            <a:r>
              <a:rPr lang="en-US" sz="1400" dirty="0" smtClean="0"/>
              <a:t>Wealthiest 20%</a:t>
            </a:r>
            <a:endParaRPr lang="en-US" sz="1400" dirty="0"/>
          </a:p>
        </p:txBody>
      </p:sp>
      <p:sp>
        <p:nvSpPr>
          <p:cNvPr id="51" name="TextBox 50"/>
          <p:cNvSpPr txBox="1"/>
          <p:nvPr/>
        </p:nvSpPr>
        <p:spPr>
          <a:xfrm rot="16200000">
            <a:off x="7821641" y="6004266"/>
            <a:ext cx="1091991" cy="307777"/>
          </a:xfrm>
          <a:prstGeom prst="rect">
            <a:avLst/>
          </a:prstGeom>
          <a:noFill/>
        </p:spPr>
        <p:txBody>
          <a:bodyPr wrap="none" rtlCol="0">
            <a:spAutoFit/>
          </a:bodyPr>
          <a:lstStyle/>
          <a:p>
            <a:r>
              <a:rPr lang="en-US" sz="1400" dirty="0" smtClean="0"/>
              <a:t>Poorest 20%</a:t>
            </a:r>
            <a:endParaRPr lang="en-US" sz="1400" dirty="0"/>
          </a:p>
        </p:txBody>
      </p:sp>
      <p:cxnSp>
        <p:nvCxnSpPr>
          <p:cNvPr id="54" name="Straight Connector 53"/>
          <p:cNvCxnSpPr/>
          <p:nvPr/>
        </p:nvCxnSpPr>
        <p:spPr>
          <a:xfrm rot="5400000">
            <a:off x="1591406" y="5616986"/>
            <a:ext cx="1316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flipH="1" flipV="1">
            <a:off x="1587186" y="5612766"/>
            <a:ext cx="23198" cy="1588"/>
          </a:xfrm>
          <a:prstGeom prst="line">
            <a:avLst/>
          </a:prstGeom>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1693420" y="2726264"/>
            <a:ext cx="339170" cy="285622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400" dirty="0">
              <a:solidFill>
                <a:srgbClr val="000000"/>
              </a:solidFill>
            </a:endParaRPr>
          </a:p>
        </p:txBody>
      </p:sp>
      <p:sp>
        <p:nvSpPr>
          <p:cNvPr id="66" name="Rectangle 65"/>
          <p:cNvSpPr/>
          <p:nvPr/>
        </p:nvSpPr>
        <p:spPr>
          <a:xfrm>
            <a:off x="2107202" y="2129092"/>
            <a:ext cx="1029192" cy="3453396"/>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8" name="TextBox 67"/>
          <p:cNvSpPr txBox="1"/>
          <p:nvPr/>
        </p:nvSpPr>
        <p:spPr>
          <a:xfrm rot="16200000">
            <a:off x="2372501" y="4667583"/>
            <a:ext cx="505267" cy="307777"/>
          </a:xfrm>
          <a:prstGeom prst="rect">
            <a:avLst/>
          </a:prstGeom>
          <a:noFill/>
        </p:spPr>
        <p:txBody>
          <a:bodyPr wrap="none" rtlCol="0">
            <a:spAutoFit/>
          </a:bodyPr>
          <a:lstStyle/>
          <a:p>
            <a:r>
              <a:rPr lang="en-US" sz="1400" dirty="0" smtClean="0">
                <a:solidFill>
                  <a:srgbClr val="000000"/>
                </a:solidFill>
              </a:rPr>
              <a:t>20.6</a:t>
            </a:r>
            <a:endParaRPr lang="en-US" sz="1400" dirty="0">
              <a:solidFill>
                <a:srgbClr val="000000"/>
              </a:solidFill>
            </a:endParaRPr>
          </a:p>
        </p:txBody>
      </p:sp>
      <p:sp>
        <p:nvSpPr>
          <p:cNvPr id="69" name="Rectangle 68"/>
          <p:cNvSpPr/>
          <p:nvPr/>
        </p:nvSpPr>
        <p:spPr>
          <a:xfrm>
            <a:off x="3363439" y="3917148"/>
            <a:ext cx="1077219" cy="1665340"/>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rot="16200000">
            <a:off x="3685308" y="4712467"/>
            <a:ext cx="415498" cy="307777"/>
          </a:xfrm>
          <a:prstGeom prst="rect">
            <a:avLst/>
          </a:prstGeom>
          <a:noFill/>
        </p:spPr>
        <p:txBody>
          <a:bodyPr wrap="none" rtlCol="0">
            <a:spAutoFit/>
          </a:bodyPr>
          <a:lstStyle/>
          <a:p>
            <a:r>
              <a:rPr lang="en-US" sz="1400" dirty="0" smtClean="0">
                <a:solidFill>
                  <a:srgbClr val="000000"/>
                </a:solidFill>
              </a:rPr>
              <a:t>9.8</a:t>
            </a:r>
            <a:endParaRPr lang="en-US" sz="1400" dirty="0">
              <a:solidFill>
                <a:srgbClr val="000000"/>
              </a:solidFill>
            </a:endParaRPr>
          </a:p>
        </p:txBody>
      </p:sp>
      <p:sp>
        <p:nvSpPr>
          <p:cNvPr id="71" name="Rectangle 70"/>
          <p:cNvSpPr/>
          <p:nvPr/>
        </p:nvSpPr>
        <p:spPr>
          <a:xfrm>
            <a:off x="4677346" y="2635705"/>
            <a:ext cx="872535" cy="2962496"/>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rot="16200000">
            <a:off x="4855273" y="4757351"/>
            <a:ext cx="505267" cy="307777"/>
          </a:xfrm>
          <a:prstGeom prst="rect">
            <a:avLst/>
          </a:prstGeom>
          <a:noFill/>
        </p:spPr>
        <p:txBody>
          <a:bodyPr wrap="none" rtlCol="0">
            <a:spAutoFit/>
          </a:bodyPr>
          <a:lstStyle/>
          <a:p>
            <a:r>
              <a:rPr lang="en-US" sz="1400" dirty="0" smtClean="0">
                <a:solidFill>
                  <a:srgbClr val="000000"/>
                </a:solidFill>
              </a:rPr>
              <a:t>18.0</a:t>
            </a:r>
            <a:endParaRPr lang="en-US" sz="1400" dirty="0">
              <a:solidFill>
                <a:srgbClr val="000000"/>
              </a:solidFill>
            </a:endParaRPr>
          </a:p>
        </p:txBody>
      </p:sp>
      <p:sp>
        <p:nvSpPr>
          <p:cNvPr id="73" name="Rectangle 72"/>
          <p:cNvSpPr/>
          <p:nvPr/>
        </p:nvSpPr>
        <p:spPr>
          <a:xfrm>
            <a:off x="5777362" y="680522"/>
            <a:ext cx="800886" cy="4914153"/>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rot="16200000">
            <a:off x="5929806" y="4779481"/>
            <a:ext cx="505267" cy="307777"/>
          </a:xfrm>
          <a:prstGeom prst="rect">
            <a:avLst/>
          </a:prstGeom>
          <a:noFill/>
        </p:spPr>
        <p:txBody>
          <a:bodyPr wrap="none" rtlCol="0">
            <a:spAutoFit/>
          </a:bodyPr>
          <a:lstStyle/>
          <a:p>
            <a:r>
              <a:rPr lang="en-US" sz="1400" dirty="0" smtClean="0">
                <a:solidFill>
                  <a:srgbClr val="000000"/>
                </a:solidFill>
              </a:rPr>
              <a:t>27.9</a:t>
            </a:r>
            <a:endParaRPr lang="en-US" sz="1400" dirty="0">
              <a:solidFill>
                <a:srgbClr val="000000"/>
              </a:solidFill>
            </a:endParaRPr>
          </a:p>
        </p:txBody>
      </p:sp>
      <p:sp>
        <p:nvSpPr>
          <p:cNvPr id="75" name="Rectangle 74"/>
          <p:cNvSpPr/>
          <p:nvPr/>
        </p:nvSpPr>
        <p:spPr>
          <a:xfrm>
            <a:off x="6738056" y="1655650"/>
            <a:ext cx="855813" cy="3940901"/>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rot="16200000">
            <a:off x="6920610" y="4777893"/>
            <a:ext cx="505267" cy="307777"/>
          </a:xfrm>
          <a:prstGeom prst="rect">
            <a:avLst/>
          </a:prstGeom>
          <a:noFill/>
        </p:spPr>
        <p:txBody>
          <a:bodyPr wrap="none" rtlCol="0">
            <a:spAutoFit/>
          </a:bodyPr>
          <a:lstStyle/>
          <a:p>
            <a:r>
              <a:rPr lang="en-US" sz="1400" dirty="0" smtClean="0">
                <a:solidFill>
                  <a:srgbClr val="000000"/>
                </a:solidFill>
              </a:rPr>
              <a:t>22.8</a:t>
            </a:r>
            <a:endParaRPr lang="en-US" sz="1400" dirty="0">
              <a:solidFill>
                <a:srgbClr val="000000"/>
              </a:solidFill>
            </a:endParaRPr>
          </a:p>
        </p:txBody>
      </p:sp>
      <p:sp>
        <p:nvSpPr>
          <p:cNvPr id="77" name="Rectangle 76"/>
          <p:cNvSpPr/>
          <p:nvPr/>
        </p:nvSpPr>
        <p:spPr>
          <a:xfrm>
            <a:off x="7753235" y="2437683"/>
            <a:ext cx="307780" cy="3158762"/>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rot="16200000">
            <a:off x="7654493" y="4779481"/>
            <a:ext cx="505267" cy="307777"/>
          </a:xfrm>
          <a:prstGeom prst="rect">
            <a:avLst/>
          </a:prstGeom>
          <a:noFill/>
        </p:spPr>
        <p:txBody>
          <a:bodyPr wrap="none" rtlCol="0">
            <a:spAutoFit/>
          </a:bodyPr>
          <a:lstStyle/>
          <a:p>
            <a:r>
              <a:rPr lang="en-US" sz="1400" dirty="0" smtClean="0">
                <a:solidFill>
                  <a:srgbClr val="000000"/>
                </a:solidFill>
              </a:rPr>
              <a:t>19.0</a:t>
            </a:r>
            <a:endParaRPr lang="en-US" sz="1400" dirty="0">
              <a:solidFill>
                <a:srgbClr val="000000"/>
              </a:solidFill>
            </a:endParaRPr>
          </a:p>
        </p:txBody>
      </p:sp>
      <p:sp>
        <p:nvSpPr>
          <p:cNvPr id="79" name="Rectangle 78"/>
          <p:cNvSpPr/>
          <p:nvPr/>
        </p:nvSpPr>
        <p:spPr>
          <a:xfrm>
            <a:off x="8205901" y="2339984"/>
            <a:ext cx="305677" cy="3254691"/>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rot="16200000">
            <a:off x="8115003" y="4757351"/>
            <a:ext cx="505267" cy="307777"/>
          </a:xfrm>
          <a:prstGeom prst="rect">
            <a:avLst/>
          </a:prstGeom>
          <a:noFill/>
        </p:spPr>
        <p:txBody>
          <a:bodyPr wrap="none" rtlCol="0">
            <a:spAutoFit/>
          </a:bodyPr>
          <a:lstStyle/>
          <a:p>
            <a:r>
              <a:rPr lang="en-US" sz="1400" dirty="0" smtClean="0">
                <a:solidFill>
                  <a:srgbClr val="000000"/>
                </a:solidFill>
              </a:rPr>
              <a:t>19.3</a:t>
            </a:r>
            <a:endParaRPr lang="en-US" sz="1400" dirty="0">
              <a:solidFill>
                <a:srgbClr val="000000"/>
              </a:solidFill>
            </a:endParaRPr>
          </a:p>
        </p:txBody>
      </p:sp>
      <p:cxnSp>
        <p:nvCxnSpPr>
          <p:cNvPr id="82" name="Straight Connector 81"/>
          <p:cNvCxnSpPr/>
          <p:nvPr/>
        </p:nvCxnSpPr>
        <p:spPr>
          <a:xfrm rot="5400000" flipH="1" flipV="1">
            <a:off x="6593058" y="3529827"/>
            <a:ext cx="4187489" cy="1590"/>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8687595" y="5074105"/>
            <a:ext cx="1877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8687595" y="4679148"/>
            <a:ext cx="1877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687595" y="4270234"/>
            <a:ext cx="1877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686007" y="3847363"/>
            <a:ext cx="18936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8687595" y="3459948"/>
            <a:ext cx="1877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8686007" y="3051034"/>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10800000">
            <a:off x="8687595" y="2656479"/>
            <a:ext cx="1877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8686007" y="2268662"/>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8686007" y="1859748"/>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686007" y="1436877"/>
            <a:ext cx="1893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8791637" y="3307748"/>
            <a:ext cx="340658" cy="276999"/>
          </a:xfrm>
          <a:prstGeom prst="rect">
            <a:avLst/>
          </a:prstGeom>
          <a:noFill/>
        </p:spPr>
        <p:txBody>
          <a:bodyPr wrap="none" rtlCol="0">
            <a:spAutoFit/>
          </a:bodyPr>
          <a:lstStyle/>
          <a:p>
            <a:r>
              <a:rPr lang="en-US" sz="1200" dirty="0" smtClean="0"/>
              <a:t>50</a:t>
            </a:r>
            <a:endParaRPr lang="en-US" sz="1200" dirty="0"/>
          </a:p>
        </p:txBody>
      </p:sp>
      <p:sp>
        <p:nvSpPr>
          <p:cNvPr id="115" name="TextBox 114"/>
          <p:cNvSpPr txBox="1"/>
          <p:nvPr/>
        </p:nvSpPr>
        <p:spPr>
          <a:xfrm>
            <a:off x="8777682" y="1270071"/>
            <a:ext cx="418654" cy="276999"/>
          </a:xfrm>
          <a:prstGeom prst="rect">
            <a:avLst/>
          </a:prstGeom>
          <a:noFill/>
        </p:spPr>
        <p:txBody>
          <a:bodyPr wrap="none" rtlCol="0">
            <a:spAutoFit/>
          </a:bodyPr>
          <a:lstStyle/>
          <a:p>
            <a:r>
              <a:rPr lang="en-US" sz="1200" dirty="0" smtClean="0">
                <a:solidFill>
                  <a:srgbClr val="000000"/>
                </a:solidFill>
              </a:rPr>
              <a:t>100</a:t>
            </a:r>
            <a:endParaRPr lang="en-US" sz="1200" dirty="0">
              <a:solidFill>
                <a:srgbClr val="000000"/>
              </a:solidFill>
            </a:endParaRPr>
          </a:p>
        </p:txBody>
      </p:sp>
      <p:sp>
        <p:nvSpPr>
          <p:cNvPr id="117" name="TextBox 116"/>
          <p:cNvSpPr txBox="1"/>
          <p:nvPr/>
        </p:nvSpPr>
        <p:spPr>
          <a:xfrm>
            <a:off x="6853575" y="1039730"/>
            <a:ext cx="2290110" cy="369332"/>
          </a:xfrm>
          <a:prstGeom prst="rect">
            <a:avLst/>
          </a:prstGeom>
          <a:noFill/>
        </p:spPr>
        <p:txBody>
          <a:bodyPr wrap="none" rtlCol="0">
            <a:spAutoFit/>
          </a:bodyPr>
          <a:lstStyle/>
          <a:p>
            <a:r>
              <a:rPr lang="en-US" dirty="0" smtClean="0"/>
              <a:t>= % with Water Access</a:t>
            </a:r>
            <a:endParaRPr lang="en-US" dirty="0"/>
          </a:p>
        </p:txBody>
      </p:sp>
      <p:sp>
        <p:nvSpPr>
          <p:cNvPr id="119" name="TextBox 118"/>
          <p:cNvSpPr txBox="1"/>
          <p:nvPr/>
        </p:nvSpPr>
        <p:spPr>
          <a:xfrm>
            <a:off x="3809709" y="1842292"/>
            <a:ext cx="184666" cy="369332"/>
          </a:xfrm>
          <a:prstGeom prst="rect">
            <a:avLst/>
          </a:prstGeom>
          <a:noFill/>
        </p:spPr>
        <p:txBody>
          <a:bodyPr wrap="none" rtlCol="0">
            <a:spAutoFit/>
          </a:bodyPr>
          <a:lstStyle/>
          <a:p>
            <a:r>
              <a:rPr lang="en-US" dirty="0" smtClean="0"/>
              <a:t> </a:t>
            </a:r>
            <a:endParaRPr lang="en-US" dirty="0"/>
          </a:p>
        </p:txBody>
      </p:sp>
      <p:sp>
        <p:nvSpPr>
          <p:cNvPr id="120" name="5-Point Star 119"/>
          <p:cNvSpPr/>
          <p:nvPr/>
        </p:nvSpPr>
        <p:spPr>
          <a:xfrm>
            <a:off x="1823749" y="4016667"/>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TextBox 120"/>
          <p:cNvSpPr txBox="1"/>
          <p:nvPr/>
        </p:nvSpPr>
        <p:spPr>
          <a:xfrm rot="16200000">
            <a:off x="1641169" y="4712188"/>
            <a:ext cx="502975" cy="307777"/>
          </a:xfrm>
          <a:prstGeom prst="rect">
            <a:avLst/>
          </a:prstGeom>
          <a:noFill/>
        </p:spPr>
        <p:txBody>
          <a:bodyPr wrap="none" rtlCol="0">
            <a:spAutoFit/>
          </a:bodyPr>
          <a:lstStyle/>
          <a:p>
            <a:r>
              <a:rPr lang="en-US" sz="1400" dirty="0" smtClean="0">
                <a:solidFill>
                  <a:srgbClr val="000000"/>
                </a:solidFill>
              </a:rPr>
              <a:t>15.5</a:t>
            </a:r>
            <a:endParaRPr lang="en-US" sz="1400" dirty="0">
              <a:solidFill>
                <a:srgbClr val="000000"/>
              </a:solidFill>
            </a:endParaRPr>
          </a:p>
        </p:txBody>
      </p:sp>
      <p:sp>
        <p:nvSpPr>
          <p:cNvPr id="122" name="5-Point Star 121"/>
          <p:cNvSpPr/>
          <p:nvPr/>
        </p:nvSpPr>
        <p:spPr>
          <a:xfrm>
            <a:off x="2206968" y="4016667"/>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5-Point Star 122"/>
          <p:cNvSpPr/>
          <p:nvPr/>
        </p:nvSpPr>
        <p:spPr>
          <a:xfrm>
            <a:off x="2682206" y="3679177"/>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5-Point Star 123"/>
          <p:cNvSpPr/>
          <p:nvPr/>
        </p:nvSpPr>
        <p:spPr>
          <a:xfrm>
            <a:off x="2955845" y="4089679"/>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5-Point Star 124"/>
          <p:cNvSpPr/>
          <p:nvPr/>
        </p:nvSpPr>
        <p:spPr>
          <a:xfrm>
            <a:off x="5875913" y="3251218"/>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5-Point Star 126"/>
          <p:cNvSpPr/>
          <p:nvPr/>
        </p:nvSpPr>
        <p:spPr>
          <a:xfrm>
            <a:off x="3833269" y="3458387"/>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5-Point Star 127"/>
          <p:cNvSpPr/>
          <p:nvPr/>
        </p:nvSpPr>
        <p:spPr>
          <a:xfrm>
            <a:off x="4237964" y="3639828"/>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5-Point Star 128"/>
          <p:cNvSpPr/>
          <p:nvPr/>
        </p:nvSpPr>
        <p:spPr>
          <a:xfrm>
            <a:off x="4754299" y="4030624"/>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5-Point Star 129"/>
          <p:cNvSpPr/>
          <p:nvPr/>
        </p:nvSpPr>
        <p:spPr>
          <a:xfrm>
            <a:off x="5061309" y="3514215"/>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5-Point Star 130"/>
          <p:cNvSpPr/>
          <p:nvPr/>
        </p:nvSpPr>
        <p:spPr>
          <a:xfrm>
            <a:off x="5368319" y="4100409"/>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5-Point Star 132"/>
          <p:cNvSpPr/>
          <p:nvPr/>
        </p:nvSpPr>
        <p:spPr>
          <a:xfrm>
            <a:off x="3484394" y="1671891"/>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5-Point Star 133"/>
          <p:cNvSpPr/>
          <p:nvPr/>
        </p:nvSpPr>
        <p:spPr>
          <a:xfrm>
            <a:off x="6126236" y="3138860"/>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5-Point Star 134"/>
          <p:cNvSpPr/>
          <p:nvPr/>
        </p:nvSpPr>
        <p:spPr>
          <a:xfrm>
            <a:off x="6378193" y="3342289"/>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5-Point Star 135"/>
          <p:cNvSpPr/>
          <p:nvPr/>
        </p:nvSpPr>
        <p:spPr>
          <a:xfrm>
            <a:off x="6824852" y="4149609"/>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5-Point Star 136"/>
          <p:cNvSpPr/>
          <p:nvPr/>
        </p:nvSpPr>
        <p:spPr>
          <a:xfrm>
            <a:off x="7130995" y="4079824"/>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5-Point Star 137"/>
          <p:cNvSpPr/>
          <p:nvPr/>
        </p:nvSpPr>
        <p:spPr>
          <a:xfrm>
            <a:off x="7396907" y="3693134"/>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5-Point Star 138"/>
          <p:cNvSpPr/>
          <p:nvPr/>
        </p:nvSpPr>
        <p:spPr>
          <a:xfrm>
            <a:off x="6774485" y="1192956"/>
            <a:ext cx="110773" cy="98401"/>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a:off x="4139412" y="900160"/>
            <a:ext cx="209325" cy="369911"/>
          </a:xfrm>
          <a:prstGeom prst="rect">
            <a:avLst/>
          </a:prstGeom>
          <a:solidFill>
            <a:srgbClr val="FAC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0140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1005" y="147917"/>
            <a:ext cx="7239000" cy="5516563"/>
          </a:xfrm>
        </p:spPr>
        <p:txBody>
          <a:bodyPr>
            <a:normAutofit/>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smtClean="0"/>
          </a:p>
          <a:p>
            <a:pPr marL="0" indent="0">
              <a:buNone/>
            </a:pPr>
            <a:endParaRPr lang="en-US" sz="1100" dirty="0"/>
          </a:p>
        </p:txBody>
      </p:sp>
      <p:cxnSp>
        <p:nvCxnSpPr>
          <p:cNvPr id="7" name="Straight Connector 6"/>
          <p:cNvCxnSpPr/>
          <p:nvPr/>
        </p:nvCxnSpPr>
        <p:spPr>
          <a:xfrm>
            <a:off x="200411" y="5472062"/>
            <a:ext cx="8517166" cy="1208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13495" y="225915"/>
            <a:ext cx="6019800" cy="646331"/>
          </a:xfrm>
          <a:prstGeom prst="rect">
            <a:avLst/>
          </a:prstGeom>
          <a:noFill/>
        </p:spPr>
        <p:txBody>
          <a:bodyPr wrap="square" rtlCol="0">
            <a:spAutoFit/>
          </a:bodyPr>
          <a:lstStyle/>
          <a:p>
            <a:pPr algn="ctr"/>
            <a:r>
              <a:rPr lang="en-US" sz="2400" dirty="0" smtClean="0">
                <a:effectLst>
                  <a:outerShdw blurRad="50800" dist="38100" dir="2700000">
                    <a:srgbClr val="000000">
                      <a:alpha val="43000"/>
                    </a:srgbClr>
                  </a:outerShdw>
                </a:effectLst>
              </a:rPr>
              <a:t>Stunting</a:t>
            </a:r>
          </a:p>
          <a:p>
            <a:pPr algn="r"/>
            <a:r>
              <a:rPr lang="en-US" sz="1200" dirty="0" smtClean="0"/>
              <a:t>(</a:t>
            </a:r>
            <a:r>
              <a:rPr lang="en-US" sz="1100" dirty="0" smtClean="0"/>
              <a:t>LDHS 2007  Table 11.1)</a:t>
            </a:r>
            <a:endParaRPr lang="en-US" sz="1100" dirty="0"/>
          </a:p>
        </p:txBody>
      </p:sp>
      <p:sp>
        <p:nvSpPr>
          <p:cNvPr id="61" name="TextBox 60"/>
          <p:cNvSpPr txBox="1"/>
          <p:nvPr/>
        </p:nvSpPr>
        <p:spPr>
          <a:xfrm>
            <a:off x="169634" y="568866"/>
            <a:ext cx="3947084" cy="830997"/>
          </a:xfrm>
          <a:prstGeom prst="rect">
            <a:avLst/>
          </a:prstGeom>
          <a:noFill/>
        </p:spPr>
        <p:txBody>
          <a:bodyPr wrap="square" rtlCol="0">
            <a:spAutoFit/>
          </a:bodyPr>
          <a:lstStyle/>
          <a:p>
            <a:r>
              <a:rPr lang="en-US" dirty="0" smtClean="0"/>
              <a:t>Percentage under-five children who were severely stunted </a:t>
            </a:r>
          </a:p>
          <a:p>
            <a:r>
              <a:rPr lang="en-US" sz="1200" dirty="0" smtClean="0"/>
              <a:t>(below – 3 SD height-for-age)</a:t>
            </a:r>
            <a:endParaRPr lang="en-US" sz="1200" dirty="0"/>
          </a:p>
        </p:txBody>
      </p:sp>
      <p:sp>
        <p:nvSpPr>
          <p:cNvPr id="33" name="TextBox 32"/>
          <p:cNvSpPr txBox="1"/>
          <p:nvPr/>
        </p:nvSpPr>
        <p:spPr>
          <a:xfrm rot="5400000" flipV="1">
            <a:off x="-231813" y="5759977"/>
            <a:ext cx="1141448" cy="338554"/>
          </a:xfrm>
          <a:prstGeom prst="rect">
            <a:avLst/>
          </a:prstGeom>
          <a:noFill/>
        </p:spPr>
        <p:txBody>
          <a:bodyPr wrap="square" rtlCol="0">
            <a:spAutoFit/>
          </a:bodyPr>
          <a:lstStyle/>
          <a:p>
            <a:r>
              <a:rPr lang="en-US" sz="1600" dirty="0" smtClean="0"/>
              <a:t>Monrovia</a:t>
            </a:r>
            <a:endParaRPr lang="en-US" sz="1600" dirty="0"/>
          </a:p>
        </p:txBody>
      </p:sp>
      <p:sp>
        <p:nvSpPr>
          <p:cNvPr id="43" name="TextBox 42"/>
          <p:cNvSpPr txBox="1"/>
          <p:nvPr/>
        </p:nvSpPr>
        <p:spPr>
          <a:xfrm rot="16200000">
            <a:off x="407936" y="5644745"/>
            <a:ext cx="1316887" cy="1077218"/>
          </a:xfrm>
          <a:prstGeom prst="rect">
            <a:avLst/>
          </a:prstGeom>
          <a:noFill/>
        </p:spPr>
        <p:txBody>
          <a:bodyPr wrap="none" rtlCol="0">
            <a:spAutoFit/>
          </a:bodyPr>
          <a:lstStyle/>
          <a:p>
            <a:pPr algn="r"/>
            <a:r>
              <a:rPr lang="en-US" sz="1600" dirty="0" smtClean="0"/>
              <a:t>Montserrado</a:t>
            </a:r>
          </a:p>
          <a:p>
            <a:pPr algn="r"/>
            <a:r>
              <a:rPr lang="en-US" sz="1600" dirty="0" smtClean="0"/>
              <a:t>( -  Monrovia)</a:t>
            </a:r>
          </a:p>
          <a:p>
            <a:pPr algn="r"/>
            <a:r>
              <a:rPr lang="en-US" sz="1600" dirty="0" err="1" smtClean="0"/>
              <a:t>Margibi</a:t>
            </a:r>
            <a:endParaRPr lang="en-US" sz="1600" dirty="0" smtClean="0"/>
          </a:p>
          <a:p>
            <a:pPr algn="r"/>
            <a:r>
              <a:rPr lang="en-US" sz="1600" dirty="0" smtClean="0"/>
              <a:t>Grand </a:t>
            </a:r>
            <a:r>
              <a:rPr lang="en-US" sz="1600" dirty="0" err="1" smtClean="0"/>
              <a:t>Bassa</a:t>
            </a:r>
            <a:endParaRPr lang="en-US" sz="1600" dirty="0"/>
          </a:p>
        </p:txBody>
      </p:sp>
      <p:sp>
        <p:nvSpPr>
          <p:cNvPr id="45" name="TextBox 44"/>
          <p:cNvSpPr txBox="1"/>
          <p:nvPr/>
        </p:nvSpPr>
        <p:spPr>
          <a:xfrm rot="16200000">
            <a:off x="1457104" y="5686752"/>
            <a:ext cx="1372987" cy="1077218"/>
          </a:xfrm>
          <a:prstGeom prst="rect">
            <a:avLst/>
          </a:prstGeom>
          <a:noFill/>
        </p:spPr>
        <p:txBody>
          <a:bodyPr wrap="square" rtlCol="0" anchor="t">
            <a:spAutoFit/>
          </a:bodyPr>
          <a:lstStyle/>
          <a:p>
            <a:pPr algn="r"/>
            <a:r>
              <a:rPr lang="en-US" sz="1600" dirty="0" err="1" smtClean="0"/>
              <a:t>Bomi</a:t>
            </a:r>
            <a:endParaRPr lang="en-US" sz="1600" dirty="0" smtClean="0"/>
          </a:p>
          <a:p>
            <a:pPr algn="r"/>
            <a:r>
              <a:rPr lang="en-US" sz="1600" dirty="0" smtClean="0"/>
              <a:t> Grand Cape </a:t>
            </a:r>
          </a:p>
          <a:p>
            <a:pPr algn="r"/>
            <a:r>
              <a:rPr lang="en-US" sz="1600" dirty="0" smtClean="0"/>
              <a:t>Mount</a:t>
            </a:r>
          </a:p>
          <a:p>
            <a:pPr algn="r"/>
            <a:r>
              <a:rPr lang="en-US" sz="1600" dirty="0" err="1" smtClean="0"/>
              <a:t>Gbarpolu</a:t>
            </a:r>
            <a:endParaRPr lang="en-US" sz="1600" dirty="0"/>
          </a:p>
        </p:txBody>
      </p:sp>
      <p:sp>
        <p:nvSpPr>
          <p:cNvPr id="46" name="TextBox 45"/>
          <p:cNvSpPr txBox="1"/>
          <p:nvPr/>
        </p:nvSpPr>
        <p:spPr>
          <a:xfrm rot="16200000">
            <a:off x="2356863" y="5933098"/>
            <a:ext cx="1711831" cy="923330"/>
          </a:xfrm>
          <a:prstGeom prst="rect">
            <a:avLst/>
          </a:prstGeom>
          <a:noFill/>
        </p:spPr>
        <p:txBody>
          <a:bodyPr wrap="square" rtlCol="0">
            <a:spAutoFit/>
          </a:bodyPr>
          <a:lstStyle/>
          <a:p>
            <a:pPr algn="r"/>
            <a:r>
              <a:rPr lang="en-US" dirty="0" smtClean="0"/>
              <a:t>River </a:t>
            </a:r>
            <a:r>
              <a:rPr lang="en-US" dirty="0" err="1" smtClean="0"/>
              <a:t>Cess</a:t>
            </a:r>
            <a:endParaRPr lang="en-US" dirty="0" smtClean="0"/>
          </a:p>
          <a:p>
            <a:pPr algn="r"/>
            <a:r>
              <a:rPr lang="en-US" dirty="0" err="1" smtClean="0"/>
              <a:t>Sinoe</a:t>
            </a:r>
            <a:endParaRPr lang="en-US" dirty="0" smtClean="0"/>
          </a:p>
          <a:p>
            <a:pPr algn="r"/>
            <a:r>
              <a:rPr lang="en-US" dirty="0" smtClean="0"/>
              <a:t>Grand </a:t>
            </a:r>
            <a:r>
              <a:rPr lang="en-US" sz="1600" dirty="0" err="1" smtClean="0"/>
              <a:t>Gedeh</a:t>
            </a:r>
            <a:endParaRPr lang="en-US" sz="1600" dirty="0" smtClean="0"/>
          </a:p>
        </p:txBody>
      </p:sp>
      <p:sp>
        <p:nvSpPr>
          <p:cNvPr id="47" name="TextBox 46"/>
          <p:cNvSpPr txBox="1"/>
          <p:nvPr/>
        </p:nvSpPr>
        <p:spPr>
          <a:xfrm rot="16200000">
            <a:off x="3652704" y="5657161"/>
            <a:ext cx="1039668" cy="830997"/>
          </a:xfrm>
          <a:prstGeom prst="rect">
            <a:avLst/>
          </a:prstGeom>
          <a:noFill/>
        </p:spPr>
        <p:txBody>
          <a:bodyPr wrap="none" rtlCol="0">
            <a:spAutoFit/>
          </a:bodyPr>
          <a:lstStyle/>
          <a:p>
            <a:pPr algn="r"/>
            <a:r>
              <a:rPr lang="en-US" sz="1600" dirty="0" smtClean="0"/>
              <a:t>River Gee</a:t>
            </a:r>
          </a:p>
          <a:p>
            <a:pPr algn="r"/>
            <a:r>
              <a:rPr lang="en-US" sz="1600" dirty="0" smtClean="0"/>
              <a:t>Grand </a:t>
            </a:r>
            <a:r>
              <a:rPr lang="en-US" sz="1600" dirty="0" err="1" smtClean="0"/>
              <a:t>Kru</a:t>
            </a:r>
            <a:endParaRPr lang="en-US" sz="1600" dirty="0" smtClean="0"/>
          </a:p>
          <a:p>
            <a:pPr algn="r"/>
            <a:r>
              <a:rPr lang="en-US" sz="1600" dirty="0" err="1" smtClean="0"/>
              <a:t>Maryl;and</a:t>
            </a:r>
            <a:endParaRPr lang="en-US" sz="1600" dirty="0"/>
          </a:p>
        </p:txBody>
      </p:sp>
      <p:sp>
        <p:nvSpPr>
          <p:cNvPr id="49" name="TextBox 48"/>
          <p:cNvSpPr txBox="1"/>
          <p:nvPr/>
        </p:nvSpPr>
        <p:spPr>
          <a:xfrm rot="16200000">
            <a:off x="4777941" y="5518381"/>
            <a:ext cx="734195" cy="830997"/>
          </a:xfrm>
          <a:prstGeom prst="rect">
            <a:avLst/>
          </a:prstGeom>
          <a:noFill/>
        </p:spPr>
        <p:txBody>
          <a:bodyPr wrap="none" rtlCol="0">
            <a:spAutoFit/>
          </a:bodyPr>
          <a:lstStyle/>
          <a:p>
            <a:pPr algn="r"/>
            <a:r>
              <a:rPr lang="en-US" sz="1600" dirty="0" smtClean="0"/>
              <a:t>Bong </a:t>
            </a:r>
          </a:p>
          <a:p>
            <a:pPr algn="r"/>
            <a:r>
              <a:rPr lang="en-US" sz="1600" dirty="0" err="1" smtClean="0"/>
              <a:t>Nimba</a:t>
            </a:r>
            <a:r>
              <a:rPr lang="en-US" sz="1600" dirty="0" smtClean="0"/>
              <a:t> </a:t>
            </a:r>
          </a:p>
          <a:p>
            <a:pPr algn="r"/>
            <a:r>
              <a:rPr lang="en-US" sz="1600" dirty="0" err="1" smtClean="0"/>
              <a:t>Lofa</a:t>
            </a:r>
            <a:endParaRPr lang="en-US" sz="1600" dirty="0"/>
          </a:p>
        </p:txBody>
      </p:sp>
      <p:sp>
        <p:nvSpPr>
          <p:cNvPr id="50" name="TextBox 49"/>
          <p:cNvSpPr txBox="1"/>
          <p:nvPr/>
        </p:nvSpPr>
        <p:spPr>
          <a:xfrm rot="16200000">
            <a:off x="7253889" y="6000470"/>
            <a:ext cx="1480594" cy="338554"/>
          </a:xfrm>
          <a:prstGeom prst="rect">
            <a:avLst/>
          </a:prstGeom>
          <a:noFill/>
        </p:spPr>
        <p:txBody>
          <a:bodyPr wrap="none" rtlCol="0">
            <a:spAutoFit/>
          </a:bodyPr>
          <a:lstStyle/>
          <a:p>
            <a:r>
              <a:rPr lang="en-US" sz="1600" dirty="0" smtClean="0"/>
              <a:t>Wealthiest 20%</a:t>
            </a:r>
            <a:endParaRPr lang="en-US" sz="1600" dirty="0"/>
          </a:p>
        </p:txBody>
      </p:sp>
      <p:sp>
        <p:nvSpPr>
          <p:cNvPr id="51" name="TextBox 50"/>
          <p:cNvSpPr txBox="1"/>
          <p:nvPr/>
        </p:nvSpPr>
        <p:spPr>
          <a:xfrm rot="16200000">
            <a:off x="7785695" y="5873438"/>
            <a:ext cx="1221608" cy="338554"/>
          </a:xfrm>
          <a:prstGeom prst="rect">
            <a:avLst/>
          </a:prstGeom>
          <a:noFill/>
        </p:spPr>
        <p:txBody>
          <a:bodyPr wrap="none" rtlCol="0">
            <a:spAutoFit/>
          </a:bodyPr>
          <a:lstStyle/>
          <a:p>
            <a:r>
              <a:rPr lang="en-US" sz="1600" dirty="0" smtClean="0"/>
              <a:t>Poorest 20%</a:t>
            </a:r>
            <a:endParaRPr lang="en-US" sz="1600" dirty="0"/>
          </a:p>
        </p:txBody>
      </p:sp>
      <p:cxnSp>
        <p:nvCxnSpPr>
          <p:cNvPr id="54" name="Straight Connector 53"/>
          <p:cNvCxnSpPr/>
          <p:nvPr/>
        </p:nvCxnSpPr>
        <p:spPr>
          <a:xfrm rot="5400000">
            <a:off x="1591406" y="5616986"/>
            <a:ext cx="1316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5400000" flipH="1" flipV="1">
            <a:off x="1587186" y="5612766"/>
            <a:ext cx="23198" cy="1588"/>
          </a:xfrm>
          <a:prstGeom prst="line">
            <a:avLst/>
          </a:prstGeom>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200411" y="3239125"/>
            <a:ext cx="307776" cy="2218979"/>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1400" dirty="0">
              <a:solidFill>
                <a:srgbClr val="000000"/>
              </a:solidFill>
            </a:endParaRPr>
          </a:p>
        </p:txBody>
      </p:sp>
      <p:sp>
        <p:nvSpPr>
          <p:cNvPr id="66" name="Rectangle 65"/>
          <p:cNvSpPr/>
          <p:nvPr/>
        </p:nvSpPr>
        <p:spPr>
          <a:xfrm>
            <a:off x="627972" y="2690584"/>
            <a:ext cx="966931" cy="2764699"/>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68" name="TextBox 67"/>
          <p:cNvSpPr txBox="1"/>
          <p:nvPr/>
        </p:nvSpPr>
        <p:spPr>
          <a:xfrm rot="16200000">
            <a:off x="866440" y="4779481"/>
            <a:ext cx="505267" cy="307777"/>
          </a:xfrm>
          <a:prstGeom prst="rect">
            <a:avLst/>
          </a:prstGeom>
          <a:noFill/>
        </p:spPr>
        <p:txBody>
          <a:bodyPr wrap="none" rtlCol="0">
            <a:spAutoFit/>
          </a:bodyPr>
          <a:lstStyle/>
          <a:p>
            <a:r>
              <a:rPr lang="en-US" sz="1400" dirty="0" smtClean="0">
                <a:solidFill>
                  <a:srgbClr val="000000"/>
                </a:solidFill>
              </a:rPr>
              <a:t>17.3</a:t>
            </a:r>
            <a:endParaRPr lang="en-US" sz="1400" dirty="0">
              <a:solidFill>
                <a:srgbClr val="000000"/>
              </a:solidFill>
            </a:endParaRPr>
          </a:p>
        </p:txBody>
      </p:sp>
      <p:sp>
        <p:nvSpPr>
          <p:cNvPr id="69" name="Rectangle 68"/>
          <p:cNvSpPr/>
          <p:nvPr/>
        </p:nvSpPr>
        <p:spPr>
          <a:xfrm>
            <a:off x="1746056" y="3122237"/>
            <a:ext cx="882718" cy="2335867"/>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rot="16200000">
            <a:off x="1910772" y="4779481"/>
            <a:ext cx="505267" cy="307777"/>
          </a:xfrm>
          <a:prstGeom prst="rect">
            <a:avLst/>
          </a:prstGeom>
          <a:noFill/>
        </p:spPr>
        <p:txBody>
          <a:bodyPr wrap="none" rtlCol="0">
            <a:spAutoFit/>
          </a:bodyPr>
          <a:lstStyle/>
          <a:p>
            <a:r>
              <a:rPr lang="en-US" sz="1400" dirty="0" smtClean="0">
                <a:solidFill>
                  <a:srgbClr val="000000"/>
                </a:solidFill>
              </a:rPr>
              <a:t>14.3</a:t>
            </a:r>
            <a:endParaRPr lang="en-US" sz="1400" dirty="0">
              <a:solidFill>
                <a:srgbClr val="000000"/>
              </a:solidFill>
            </a:endParaRPr>
          </a:p>
        </p:txBody>
      </p:sp>
      <p:sp>
        <p:nvSpPr>
          <p:cNvPr id="71" name="Rectangle 70"/>
          <p:cNvSpPr/>
          <p:nvPr/>
        </p:nvSpPr>
        <p:spPr>
          <a:xfrm>
            <a:off x="2794406" y="1650996"/>
            <a:ext cx="872535" cy="3806636"/>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TextBox 71"/>
          <p:cNvSpPr txBox="1"/>
          <p:nvPr/>
        </p:nvSpPr>
        <p:spPr>
          <a:xfrm rot="16200000">
            <a:off x="2952177" y="4779481"/>
            <a:ext cx="505267" cy="307777"/>
          </a:xfrm>
          <a:prstGeom prst="rect">
            <a:avLst/>
          </a:prstGeom>
          <a:noFill/>
        </p:spPr>
        <p:txBody>
          <a:bodyPr wrap="none" rtlCol="0">
            <a:spAutoFit/>
          </a:bodyPr>
          <a:lstStyle/>
          <a:p>
            <a:r>
              <a:rPr lang="en-US" sz="1400" dirty="0" smtClean="0">
                <a:solidFill>
                  <a:srgbClr val="000000"/>
                </a:solidFill>
              </a:rPr>
              <a:t>23.3</a:t>
            </a:r>
            <a:endParaRPr lang="en-US" sz="1400" dirty="0">
              <a:solidFill>
                <a:srgbClr val="000000"/>
              </a:solidFill>
            </a:endParaRPr>
          </a:p>
        </p:txBody>
      </p:sp>
      <p:sp>
        <p:nvSpPr>
          <p:cNvPr id="73" name="Rectangle 72"/>
          <p:cNvSpPr/>
          <p:nvPr/>
        </p:nvSpPr>
        <p:spPr>
          <a:xfrm>
            <a:off x="3809709" y="1229602"/>
            <a:ext cx="800886" cy="4214072"/>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rot="16200000">
            <a:off x="3962153" y="4779481"/>
            <a:ext cx="505267" cy="307777"/>
          </a:xfrm>
          <a:prstGeom prst="rect">
            <a:avLst/>
          </a:prstGeom>
          <a:noFill/>
        </p:spPr>
        <p:txBody>
          <a:bodyPr wrap="none" rtlCol="0">
            <a:spAutoFit/>
          </a:bodyPr>
          <a:lstStyle/>
          <a:p>
            <a:r>
              <a:rPr lang="en-US" sz="1400" dirty="0" smtClean="0">
                <a:solidFill>
                  <a:srgbClr val="000000"/>
                </a:solidFill>
              </a:rPr>
              <a:t>25.9</a:t>
            </a:r>
            <a:endParaRPr lang="en-US" sz="1400" dirty="0">
              <a:solidFill>
                <a:srgbClr val="000000"/>
              </a:solidFill>
            </a:endParaRPr>
          </a:p>
        </p:txBody>
      </p:sp>
      <p:sp>
        <p:nvSpPr>
          <p:cNvPr id="75" name="Rectangle 74"/>
          <p:cNvSpPr/>
          <p:nvPr/>
        </p:nvSpPr>
        <p:spPr>
          <a:xfrm>
            <a:off x="4748017" y="1327791"/>
            <a:ext cx="855813" cy="4127571"/>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rot="16200000">
            <a:off x="4939002" y="4776747"/>
            <a:ext cx="505267" cy="307777"/>
          </a:xfrm>
          <a:prstGeom prst="rect">
            <a:avLst/>
          </a:prstGeom>
          <a:noFill/>
        </p:spPr>
        <p:txBody>
          <a:bodyPr wrap="none" rtlCol="0">
            <a:spAutoFit/>
          </a:bodyPr>
          <a:lstStyle/>
          <a:p>
            <a:r>
              <a:rPr lang="en-US" sz="1400" dirty="0" smtClean="0">
                <a:solidFill>
                  <a:srgbClr val="000000"/>
                </a:solidFill>
              </a:rPr>
              <a:t>25.4</a:t>
            </a:r>
            <a:endParaRPr lang="en-US" sz="1400" dirty="0">
              <a:solidFill>
                <a:srgbClr val="000000"/>
              </a:solidFill>
            </a:endParaRPr>
          </a:p>
        </p:txBody>
      </p:sp>
      <p:sp>
        <p:nvSpPr>
          <p:cNvPr id="77" name="Rectangle 76"/>
          <p:cNvSpPr/>
          <p:nvPr/>
        </p:nvSpPr>
        <p:spPr>
          <a:xfrm flipH="1">
            <a:off x="7875824" y="3717493"/>
            <a:ext cx="257346" cy="1740611"/>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TextBox 77"/>
          <p:cNvSpPr txBox="1"/>
          <p:nvPr/>
        </p:nvSpPr>
        <p:spPr>
          <a:xfrm rot="16200000">
            <a:off x="7726648" y="4779481"/>
            <a:ext cx="505267" cy="307777"/>
          </a:xfrm>
          <a:prstGeom prst="rect">
            <a:avLst/>
          </a:prstGeom>
          <a:noFill/>
        </p:spPr>
        <p:txBody>
          <a:bodyPr wrap="none" rtlCol="0">
            <a:spAutoFit/>
          </a:bodyPr>
          <a:lstStyle/>
          <a:p>
            <a:r>
              <a:rPr lang="en-US" sz="1400" dirty="0" smtClean="0">
                <a:solidFill>
                  <a:srgbClr val="000000"/>
                </a:solidFill>
              </a:rPr>
              <a:t>11.0</a:t>
            </a:r>
            <a:endParaRPr lang="en-US" sz="1400" dirty="0">
              <a:solidFill>
                <a:srgbClr val="000000"/>
              </a:solidFill>
            </a:endParaRPr>
          </a:p>
        </p:txBody>
      </p:sp>
      <p:sp>
        <p:nvSpPr>
          <p:cNvPr id="79" name="Rectangle 78"/>
          <p:cNvSpPr/>
          <p:nvPr/>
        </p:nvSpPr>
        <p:spPr>
          <a:xfrm>
            <a:off x="8280636" y="1284851"/>
            <a:ext cx="240889" cy="4173253"/>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rot="16200000">
            <a:off x="8143865" y="4757351"/>
            <a:ext cx="505267" cy="307777"/>
          </a:xfrm>
          <a:prstGeom prst="rect">
            <a:avLst/>
          </a:prstGeom>
          <a:noFill/>
        </p:spPr>
        <p:txBody>
          <a:bodyPr wrap="none" rtlCol="0">
            <a:spAutoFit/>
          </a:bodyPr>
          <a:lstStyle/>
          <a:p>
            <a:r>
              <a:rPr lang="en-US" sz="1400" dirty="0" smtClean="0">
                <a:solidFill>
                  <a:srgbClr val="000000"/>
                </a:solidFill>
              </a:rPr>
              <a:t>25.9</a:t>
            </a:r>
            <a:endParaRPr lang="en-US" sz="1400" dirty="0">
              <a:solidFill>
                <a:srgbClr val="000000"/>
              </a:solidFill>
            </a:endParaRPr>
          </a:p>
        </p:txBody>
      </p:sp>
      <p:cxnSp>
        <p:nvCxnSpPr>
          <p:cNvPr id="82" name="Straight Connector 81"/>
          <p:cNvCxnSpPr/>
          <p:nvPr/>
        </p:nvCxnSpPr>
        <p:spPr>
          <a:xfrm rot="5400000" flipH="1" flipV="1">
            <a:off x="6663171" y="3459717"/>
            <a:ext cx="4047265"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8687595" y="4679148"/>
            <a:ext cx="18777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8686007" y="3847363"/>
            <a:ext cx="18936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8686007" y="3051034"/>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8686007" y="2268662"/>
            <a:ext cx="18936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686007" y="1436877"/>
            <a:ext cx="18936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8810104" y="2104856"/>
            <a:ext cx="340658" cy="276999"/>
          </a:xfrm>
          <a:prstGeom prst="rect">
            <a:avLst/>
          </a:prstGeom>
          <a:noFill/>
        </p:spPr>
        <p:txBody>
          <a:bodyPr wrap="none" rtlCol="0">
            <a:spAutoFit/>
          </a:bodyPr>
          <a:lstStyle/>
          <a:p>
            <a:r>
              <a:rPr lang="en-US" sz="1200" dirty="0" smtClean="0"/>
              <a:t>20</a:t>
            </a:r>
            <a:endParaRPr lang="en-US" sz="1200" dirty="0"/>
          </a:p>
        </p:txBody>
      </p:sp>
      <p:sp>
        <p:nvSpPr>
          <p:cNvPr id="115" name="TextBox 114"/>
          <p:cNvSpPr txBox="1"/>
          <p:nvPr/>
        </p:nvSpPr>
        <p:spPr>
          <a:xfrm>
            <a:off x="8777682" y="1270071"/>
            <a:ext cx="340658" cy="276999"/>
          </a:xfrm>
          <a:prstGeom prst="rect">
            <a:avLst/>
          </a:prstGeom>
          <a:noFill/>
        </p:spPr>
        <p:txBody>
          <a:bodyPr wrap="none" rtlCol="0">
            <a:spAutoFit/>
          </a:bodyPr>
          <a:lstStyle/>
          <a:p>
            <a:r>
              <a:rPr lang="en-US" sz="1200" dirty="0" smtClean="0">
                <a:solidFill>
                  <a:srgbClr val="000000"/>
                </a:solidFill>
              </a:rPr>
              <a:t>25</a:t>
            </a:r>
            <a:endParaRPr lang="en-US" sz="1200" dirty="0">
              <a:solidFill>
                <a:srgbClr val="000000"/>
              </a:solidFill>
            </a:endParaRPr>
          </a:p>
        </p:txBody>
      </p:sp>
      <p:sp>
        <p:nvSpPr>
          <p:cNvPr id="117" name="TextBox 116"/>
          <p:cNvSpPr txBox="1"/>
          <p:nvPr/>
        </p:nvSpPr>
        <p:spPr>
          <a:xfrm>
            <a:off x="7579235" y="854978"/>
            <a:ext cx="1613392" cy="369332"/>
          </a:xfrm>
          <a:prstGeom prst="rect">
            <a:avLst/>
          </a:prstGeom>
          <a:noFill/>
        </p:spPr>
        <p:txBody>
          <a:bodyPr wrap="none" rtlCol="0">
            <a:spAutoFit/>
          </a:bodyPr>
          <a:lstStyle/>
          <a:p>
            <a:r>
              <a:rPr lang="en-US" dirty="0" smtClean="0"/>
              <a:t>% below – 3 SD</a:t>
            </a:r>
            <a:endParaRPr lang="en-US" dirty="0"/>
          </a:p>
        </p:txBody>
      </p:sp>
      <p:sp>
        <p:nvSpPr>
          <p:cNvPr id="119" name="TextBox 118"/>
          <p:cNvSpPr txBox="1"/>
          <p:nvPr/>
        </p:nvSpPr>
        <p:spPr>
          <a:xfrm>
            <a:off x="3809709" y="1842292"/>
            <a:ext cx="184666" cy="369332"/>
          </a:xfrm>
          <a:prstGeom prst="rect">
            <a:avLst/>
          </a:prstGeom>
          <a:noFill/>
        </p:spPr>
        <p:txBody>
          <a:bodyPr wrap="none" rtlCol="0">
            <a:spAutoFit/>
          </a:bodyPr>
          <a:lstStyle/>
          <a:p>
            <a:r>
              <a:rPr lang="en-US" dirty="0" smtClean="0"/>
              <a:t> </a:t>
            </a:r>
            <a:endParaRPr lang="en-US" dirty="0"/>
          </a:p>
        </p:txBody>
      </p:sp>
      <p:sp>
        <p:nvSpPr>
          <p:cNvPr id="121" name="TextBox 120"/>
          <p:cNvSpPr txBox="1"/>
          <p:nvPr/>
        </p:nvSpPr>
        <p:spPr>
          <a:xfrm rot="16200000">
            <a:off x="101666" y="4758497"/>
            <a:ext cx="505267" cy="307777"/>
          </a:xfrm>
          <a:prstGeom prst="rect">
            <a:avLst/>
          </a:prstGeom>
          <a:noFill/>
        </p:spPr>
        <p:txBody>
          <a:bodyPr wrap="none" rtlCol="0">
            <a:spAutoFit/>
          </a:bodyPr>
          <a:lstStyle/>
          <a:p>
            <a:r>
              <a:rPr lang="en-US" sz="1400" dirty="0" smtClean="0">
                <a:solidFill>
                  <a:srgbClr val="000000"/>
                </a:solidFill>
              </a:rPr>
              <a:t>13.6</a:t>
            </a:r>
            <a:endParaRPr lang="en-US" sz="1400" dirty="0">
              <a:solidFill>
                <a:srgbClr val="000000"/>
              </a:solidFill>
            </a:endParaRPr>
          </a:p>
        </p:txBody>
      </p:sp>
      <p:sp>
        <p:nvSpPr>
          <p:cNvPr id="140" name="Rectangle 139"/>
          <p:cNvSpPr/>
          <p:nvPr/>
        </p:nvSpPr>
        <p:spPr>
          <a:xfrm>
            <a:off x="2841597" y="969945"/>
            <a:ext cx="209325" cy="369911"/>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TextBox 83"/>
          <p:cNvSpPr txBox="1"/>
          <p:nvPr/>
        </p:nvSpPr>
        <p:spPr>
          <a:xfrm>
            <a:off x="8805592" y="3698537"/>
            <a:ext cx="340658" cy="276999"/>
          </a:xfrm>
          <a:prstGeom prst="rect">
            <a:avLst/>
          </a:prstGeom>
          <a:noFill/>
        </p:spPr>
        <p:txBody>
          <a:bodyPr wrap="none" rtlCol="0">
            <a:spAutoFit/>
          </a:bodyPr>
          <a:lstStyle/>
          <a:p>
            <a:r>
              <a:rPr lang="en-US" sz="1200" dirty="0" smtClean="0"/>
              <a:t>10</a:t>
            </a:r>
            <a:endParaRPr lang="en-US" sz="1200" dirty="0"/>
          </a:p>
        </p:txBody>
      </p:sp>
      <p:sp>
        <p:nvSpPr>
          <p:cNvPr id="86" name="TextBox 85"/>
          <p:cNvSpPr txBox="1"/>
          <p:nvPr/>
        </p:nvSpPr>
        <p:spPr>
          <a:xfrm rot="16200000">
            <a:off x="5586123" y="5744221"/>
            <a:ext cx="701735" cy="338554"/>
          </a:xfrm>
          <a:prstGeom prst="rect">
            <a:avLst/>
          </a:prstGeom>
          <a:noFill/>
        </p:spPr>
        <p:txBody>
          <a:bodyPr wrap="none" rtlCol="0">
            <a:spAutoFit/>
          </a:bodyPr>
          <a:lstStyle/>
          <a:p>
            <a:r>
              <a:rPr lang="en-US" sz="1600" dirty="0" smtClean="0">
                <a:solidFill>
                  <a:srgbClr val="000000"/>
                </a:solidFill>
              </a:rPr>
              <a:t>Urban</a:t>
            </a:r>
            <a:endParaRPr lang="en-US" sz="1600" dirty="0">
              <a:solidFill>
                <a:srgbClr val="000000"/>
              </a:solidFill>
            </a:endParaRPr>
          </a:p>
        </p:txBody>
      </p:sp>
      <p:sp>
        <p:nvSpPr>
          <p:cNvPr id="88" name="Rectangle 87"/>
          <p:cNvSpPr/>
          <p:nvPr/>
        </p:nvSpPr>
        <p:spPr>
          <a:xfrm>
            <a:off x="5847432" y="3165527"/>
            <a:ext cx="215543" cy="2289756"/>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rot="16200000">
            <a:off x="5938396" y="5716910"/>
            <a:ext cx="616575" cy="338554"/>
          </a:xfrm>
          <a:prstGeom prst="rect">
            <a:avLst/>
          </a:prstGeom>
          <a:noFill/>
        </p:spPr>
        <p:txBody>
          <a:bodyPr wrap="none" rtlCol="0">
            <a:spAutoFit/>
          </a:bodyPr>
          <a:lstStyle/>
          <a:p>
            <a:r>
              <a:rPr lang="en-US" sz="1600" dirty="0" smtClean="0">
                <a:solidFill>
                  <a:srgbClr val="000000"/>
                </a:solidFill>
              </a:rPr>
              <a:t>Rural</a:t>
            </a:r>
            <a:endParaRPr lang="en-US" sz="1600" dirty="0">
              <a:solidFill>
                <a:srgbClr val="000000"/>
              </a:solidFill>
            </a:endParaRPr>
          </a:p>
        </p:txBody>
      </p:sp>
      <p:sp>
        <p:nvSpPr>
          <p:cNvPr id="90" name="Rectangle 89"/>
          <p:cNvSpPr/>
          <p:nvPr/>
        </p:nvSpPr>
        <p:spPr>
          <a:xfrm>
            <a:off x="6172662" y="1691370"/>
            <a:ext cx="220389" cy="3752304"/>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TextBox 91"/>
          <p:cNvSpPr txBox="1"/>
          <p:nvPr/>
        </p:nvSpPr>
        <p:spPr>
          <a:xfrm rot="16200000">
            <a:off x="5686461" y="4780627"/>
            <a:ext cx="502975" cy="307777"/>
          </a:xfrm>
          <a:prstGeom prst="rect">
            <a:avLst/>
          </a:prstGeom>
          <a:noFill/>
        </p:spPr>
        <p:txBody>
          <a:bodyPr wrap="none" rtlCol="0">
            <a:spAutoFit/>
          </a:bodyPr>
          <a:lstStyle/>
          <a:p>
            <a:r>
              <a:rPr lang="en-US" sz="1400" dirty="0" smtClean="0"/>
              <a:t>14.1</a:t>
            </a:r>
            <a:endParaRPr lang="en-US" sz="1400" dirty="0"/>
          </a:p>
        </p:txBody>
      </p:sp>
      <p:sp>
        <p:nvSpPr>
          <p:cNvPr id="93" name="TextBox 92"/>
          <p:cNvSpPr txBox="1"/>
          <p:nvPr/>
        </p:nvSpPr>
        <p:spPr>
          <a:xfrm rot="16200000">
            <a:off x="6008481" y="4780086"/>
            <a:ext cx="505267" cy="307777"/>
          </a:xfrm>
          <a:prstGeom prst="rect">
            <a:avLst/>
          </a:prstGeom>
          <a:noFill/>
        </p:spPr>
        <p:txBody>
          <a:bodyPr wrap="none" rtlCol="0">
            <a:spAutoFit/>
          </a:bodyPr>
          <a:lstStyle/>
          <a:p>
            <a:r>
              <a:rPr lang="en-US" sz="1400" dirty="0" smtClean="0">
                <a:solidFill>
                  <a:srgbClr val="000000"/>
                </a:solidFill>
              </a:rPr>
              <a:t>23.2</a:t>
            </a:r>
            <a:endParaRPr lang="en-US" sz="1400" dirty="0">
              <a:solidFill>
                <a:srgbClr val="000000"/>
              </a:solidFill>
            </a:endParaRPr>
          </a:p>
        </p:txBody>
      </p:sp>
      <p:sp>
        <p:nvSpPr>
          <p:cNvPr id="94" name="TextBox 93"/>
          <p:cNvSpPr txBox="1"/>
          <p:nvPr/>
        </p:nvSpPr>
        <p:spPr>
          <a:xfrm rot="16200000">
            <a:off x="6780276" y="5866422"/>
            <a:ext cx="1199667" cy="584776"/>
          </a:xfrm>
          <a:prstGeom prst="rect">
            <a:avLst/>
          </a:prstGeom>
          <a:noFill/>
        </p:spPr>
        <p:txBody>
          <a:bodyPr wrap="none" rtlCol="0">
            <a:spAutoFit/>
          </a:bodyPr>
          <a:lstStyle/>
          <a:p>
            <a:r>
              <a:rPr lang="en-US" sz="1600" dirty="0" err="1" smtClean="0"/>
              <a:t>Undeucated</a:t>
            </a:r>
            <a:r>
              <a:rPr lang="en-US" sz="1600" dirty="0" smtClean="0"/>
              <a:t> </a:t>
            </a:r>
          </a:p>
          <a:p>
            <a:r>
              <a:rPr lang="en-US" sz="1600" dirty="0" smtClean="0"/>
              <a:t>mother</a:t>
            </a:r>
            <a:endParaRPr lang="en-US" sz="1600" dirty="0"/>
          </a:p>
        </p:txBody>
      </p:sp>
      <p:sp>
        <p:nvSpPr>
          <p:cNvPr id="95" name="Rectangle 94"/>
          <p:cNvSpPr/>
          <p:nvPr/>
        </p:nvSpPr>
        <p:spPr>
          <a:xfrm>
            <a:off x="7180417" y="2133717"/>
            <a:ext cx="402087" cy="3350427"/>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a:off x="6666014" y="3466184"/>
            <a:ext cx="402087" cy="2005878"/>
          </a:xfrm>
          <a:prstGeom prst="rect">
            <a:avLst/>
          </a:prstGeom>
          <a:solidFill>
            <a:srgbClr val="CCC1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rot="16200000">
            <a:off x="7172713" y="4791176"/>
            <a:ext cx="505267" cy="307777"/>
          </a:xfrm>
          <a:prstGeom prst="rect">
            <a:avLst/>
          </a:prstGeom>
          <a:noFill/>
        </p:spPr>
        <p:txBody>
          <a:bodyPr wrap="none" rtlCol="0">
            <a:spAutoFit/>
          </a:bodyPr>
          <a:lstStyle/>
          <a:p>
            <a:r>
              <a:rPr lang="en-US" sz="1400" dirty="0" smtClean="0">
                <a:solidFill>
                  <a:srgbClr val="000000"/>
                </a:solidFill>
              </a:rPr>
              <a:t>21.2</a:t>
            </a:r>
            <a:endParaRPr lang="en-US" sz="1400" dirty="0">
              <a:solidFill>
                <a:srgbClr val="000000"/>
              </a:solidFill>
            </a:endParaRPr>
          </a:p>
        </p:txBody>
      </p:sp>
      <p:sp>
        <p:nvSpPr>
          <p:cNvPr id="99" name="TextBox 98"/>
          <p:cNvSpPr txBox="1"/>
          <p:nvPr/>
        </p:nvSpPr>
        <p:spPr>
          <a:xfrm rot="16200000">
            <a:off x="6624993" y="4791176"/>
            <a:ext cx="505267" cy="307777"/>
          </a:xfrm>
          <a:prstGeom prst="rect">
            <a:avLst/>
          </a:prstGeom>
          <a:noFill/>
        </p:spPr>
        <p:txBody>
          <a:bodyPr wrap="none" rtlCol="0">
            <a:spAutoFit/>
          </a:bodyPr>
          <a:lstStyle/>
          <a:p>
            <a:r>
              <a:rPr lang="en-US" sz="1400" dirty="0" smtClean="0">
                <a:solidFill>
                  <a:srgbClr val="000000"/>
                </a:solidFill>
              </a:rPr>
              <a:t>12.6</a:t>
            </a:r>
            <a:endParaRPr lang="en-US" sz="1400" dirty="0">
              <a:solidFill>
                <a:srgbClr val="000000"/>
              </a:solidFill>
            </a:endParaRPr>
          </a:p>
        </p:txBody>
      </p:sp>
      <p:sp>
        <p:nvSpPr>
          <p:cNvPr id="101" name="TextBox 100"/>
          <p:cNvSpPr txBox="1"/>
          <p:nvPr/>
        </p:nvSpPr>
        <p:spPr>
          <a:xfrm rot="16200000">
            <a:off x="6258702" y="5865770"/>
            <a:ext cx="1156682" cy="523220"/>
          </a:xfrm>
          <a:prstGeom prst="rect">
            <a:avLst/>
          </a:prstGeom>
          <a:noFill/>
        </p:spPr>
        <p:txBody>
          <a:bodyPr wrap="square" rtlCol="0">
            <a:spAutoFit/>
          </a:bodyPr>
          <a:lstStyle/>
          <a:p>
            <a:pPr algn="ctr"/>
            <a:r>
              <a:rPr lang="en-US" sz="1400" dirty="0" smtClean="0">
                <a:solidFill>
                  <a:srgbClr val="000000"/>
                </a:solidFill>
              </a:rPr>
              <a:t>Mother </a:t>
            </a:r>
          </a:p>
          <a:p>
            <a:pPr algn="ctr"/>
            <a:r>
              <a:rPr lang="en-US" sz="1400" dirty="0" smtClean="0">
                <a:solidFill>
                  <a:srgbClr val="000000"/>
                </a:solidFill>
              </a:rPr>
              <a:t>post-primary</a:t>
            </a:r>
            <a:endParaRPr lang="en-US" sz="1400"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0140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130816" y="214640"/>
            <a:ext cx="6870486" cy="672622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83" name="TextBox 82"/>
          <p:cNvSpPr txBox="1"/>
          <p:nvPr/>
        </p:nvSpPr>
        <p:spPr>
          <a:xfrm>
            <a:off x="4396579" y="648359"/>
            <a:ext cx="4006418" cy="830997"/>
          </a:xfrm>
          <a:prstGeom prst="rect">
            <a:avLst/>
          </a:prstGeom>
          <a:noFill/>
        </p:spPr>
        <p:txBody>
          <a:bodyPr wrap="none" rtlCol="0">
            <a:spAutoFit/>
          </a:bodyPr>
          <a:lstStyle/>
          <a:p>
            <a:r>
              <a:rPr lang="en-US" sz="2400" b="1" dirty="0" smtClean="0"/>
              <a:t>Distribution of Level 1 schools</a:t>
            </a:r>
          </a:p>
          <a:p>
            <a:r>
              <a:rPr lang="en-US" sz="2400" b="1" dirty="0"/>
              <a:t>(</a:t>
            </a:r>
            <a:r>
              <a:rPr lang="en-US" sz="2400" b="1" dirty="0" smtClean="0"/>
              <a:t>primary school only)</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130816" y="237889"/>
            <a:ext cx="6813352" cy="6524575"/>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83" name="TextBox 82"/>
          <p:cNvSpPr txBox="1"/>
          <p:nvPr/>
        </p:nvSpPr>
        <p:spPr>
          <a:xfrm>
            <a:off x="3828891" y="638078"/>
            <a:ext cx="4433842" cy="461665"/>
          </a:xfrm>
          <a:prstGeom prst="rect">
            <a:avLst/>
          </a:prstGeom>
          <a:noFill/>
        </p:spPr>
        <p:txBody>
          <a:bodyPr wrap="none" rtlCol="0">
            <a:spAutoFit/>
          </a:bodyPr>
          <a:lstStyle/>
          <a:p>
            <a:r>
              <a:rPr lang="en-US" sz="2400" b="1" dirty="0" smtClean="0"/>
              <a:t>Distribution of secondary schools</a:t>
            </a:r>
            <a:endParaRPr lang="en-US" sz="24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5033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1099806" y="799556"/>
            <a:ext cx="6600825" cy="568960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a:bodyPr>
          <a:lstStyle/>
          <a:p>
            <a:r>
              <a:rPr lang="en-US" sz="3200" b="1" dirty="0" smtClean="0"/>
              <a:t>Environment in which a Liberian may live</a:t>
            </a:r>
            <a:endParaRPr lang="en-US" sz="32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38590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144464" y="120250"/>
            <a:ext cx="6911430" cy="676630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41" name="TextBox 40"/>
          <p:cNvSpPr txBox="1"/>
          <p:nvPr/>
        </p:nvSpPr>
        <p:spPr>
          <a:xfrm>
            <a:off x="3869926" y="501430"/>
            <a:ext cx="4891937" cy="830997"/>
          </a:xfrm>
          <a:prstGeom prst="rect">
            <a:avLst/>
          </a:prstGeom>
          <a:noFill/>
        </p:spPr>
        <p:txBody>
          <a:bodyPr wrap="square" rtlCol="0">
            <a:spAutoFit/>
          </a:bodyPr>
          <a:lstStyle/>
          <a:p>
            <a:r>
              <a:rPr lang="en-US" sz="2400" b="1" dirty="0" smtClean="0"/>
              <a:t>Core Textbooks Available</a:t>
            </a:r>
          </a:p>
          <a:p>
            <a:r>
              <a:rPr lang="en-US" sz="2400" b="1" dirty="0" smtClean="0"/>
              <a:t>per 100 students in </a:t>
            </a:r>
            <a:r>
              <a:rPr lang="en-US" sz="2400" b="1" dirty="0"/>
              <a:t>p</a:t>
            </a:r>
            <a:r>
              <a:rPr lang="en-US" sz="2400" b="1" dirty="0" smtClean="0"/>
              <a:t>rimary </a:t>
            </a:r>
            <a:r>
              <a:rPr lang="en-US" sz="2400" b="1" dirty="0"/>
              <a:t>s</a:t>
            </a:r>
            <a:r>
              <a:rPr lang="en-US" sz="2400" b="1" dirty="0" smtClean="0"/>
              <a:t>chools</a:t>
            </a:r>
            <a:endParaRPr lang="en-US" sz="2400" b="1"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4511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hart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7111945"/>
              </p:ext>
            </p:extLst>
          </p:nvPr>
        </p:nvGraphicFramePr>
        <p:xfrm>
          <a:off x="234108" y="278864"/>
          <a:ext cx="8675783" cy="6300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82347873"/>
              </p:ext>
            </p:extLst>
          </p:nvPr>
        </p:nvGraphicFramePr>
        <p:xfrm>
          <a:off x="228600" y="381000"/>
          <a:ext cx="8675783" cy="630027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1161988" y="1005175"/>
            <a:ext cx="6865937" cy="469741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37" name="TextBox 36"/>
          <p:cNvSpPr txBox="1"/>
          <p:nvPr/>
        </p:nvSpPr>
        <p:spPr>
          <a:xfrm>
            <a:off x="1310144" y="420813"/>
            <a:ext cx="6535563" cy="584776"/>
          </a:xfrm>
          <a:prstGeom prst="rect">
            <a:avLst/>
          </a:prstGeom>
          <a:noFill/>
        </p:spPr>
        <p:txBody>
          <a:bodyPr wrap="none" rtlCol="0">
            <a:spAutoFit/>
          </a:bodyPr>
          <a:lstStyle/>
          <a:p>
            <a:r>
              <a:rPr lang="en-US" sz="3200" b="1" dirty="0" smtClean="0"/>
              <a:t>5 miles radius from Secondary School</a:t>
            </a:r>
            <a:endParaRPr lang="en-US" sz="3200" b="1" dirty="0"/>
          </a:p>
        </p:txBody>
      </p:sp>
      <p:grpSp>
        <p:nvGrpSpPr>
          <p:cNvPr id="5" name="Group 4"/>
          <p:cNvGrpSpPr/>
          <p:nvPr/>
        </p:nvGrpSpPr>
        <p:grpSpPr>
          <a:xfrm>
            <a:off x="865294" y="3738387"/>
            <a:ext cx="2993206" cy="2660949"/>
            <a:chOff x="865294" y="3738387"/>
            <a:chExt cx="2993206" cy="2660949"/>
          </a:xfrm>
        </p:grpSpPr>
        <p:grpSp>
          <p:nvGrpSpPr>
            <p:cNvPr id="6" name="Group 38"/>
            <p:cNvGrpSpPr/>
            <p:nvPr/>
          </p:nvGrpSpPr>
          <p:grpSpPr>
            <a:xfrm>
              <a:off x="865294" y="3738387"/>
              <a:ext cx="2993206" cy="2196119"/>
              <a:chOff x="1197794" y="3738387"/>
              <a:chExt cx="2993206" cy="2196119"/>
            </a:xfrm>
          </p:grpSpPr>
          <p:grpSp>
            <p:nvGrpSpPr>
              <p:cNvPr id="7" name="Group 39"/>
              <p:cNvGrpSpPr/>
              <p:nvPr/>
            </p:nvGrpSpPr>
            <p:grpSpPr>
              <a:xfrm>
                <a:off x="1197794" y="3738387"/>
                <a:ext cx="2993206" cy="2196119"/>
                <a:chOff x="1197794" y="3738387"/>
                <a:chExt cx="2993206" cy="2196119"/>
              </a:xfrm>
            </p:grpSpPr>
            <p:sp>
              <p:nvSpPr>
                <p:cNvPr id="42" name="TextBox 41"/>
                <p:cNvSpPr txBox="1"/>
                <p:nvPr/>
              </p:nvSpPr>
              <p:spPr>
                <a:xfrm>
                  <a:off x="1680832" y="5688285"/>
                  <a:ext cx="2510168" cy="246221"/>
                </a:xfrm>
                <a:prstGeom prst="rect">
                  <a:avLst/>
                </a:prstGeom>
                <a:noFill/>
              </p:spPr>
              <p:txBody>
                <a:bodyPr wrap="square" rtlCol="0">
                  <a:spAutoFit/>
                </a:bodyPr>
                <a:lstStyle/>
                <a:p>
                  <a:r>
                    <a:rPr lang="en-US" sz="1000" dirty="0" smtClean="0"/>
                    <a:t>Level </a:t>
                  </a:r>
                  <a:r>
                    <a:rPr lang="en-US" sz="1000" dirty="0"/>
                    <a:t>3</a:t>
                  </a:r>
                  <a:r>
                    <a:rPr lang="en-US" sz="1000" dirty="0" smtClean="0"/>
                    <a:t> schools (primary and secondary)</a:t>
                  </a:r>
                  <a:endParaRPr lang="en-US" sz="1000" dirty="0"/>
                </a:p>
              </p:txBody>
            </p:sp>
            <p:grpSp>
              <p:nvGrpSpPr>
                <p:cNvPr id="8" name="Group 42"/>
                <p:cNvGrpSpPr/>
                <p:nvPr/>
              </p:nvGrpSpPr>
              <p:grpSpPr>
                <a:xfrm>
                  <a:off x="1197794" y="3738387"/>
                  <a:ext cx="2779191" cy="2160489"/>
                  <a:chOff x="1197794" y="3738387"/>
                  <a:chExt cx="2779191" cy="2160489"/>
                </a:xfrm>
              </p:grpSpPr>
              <p:grpSp>
                <p:nvGrpSpPr>
                  <p:cNvPr id="9" name="Group 43"/>
                  <p:cNvGrpSpPr/>
                  <p:nvPr/>
                </p:nvGrpSpPr>
                <p:grpSpPr>
                  <a:xfrm>
                    <a:off x="1580285" y="5486400"/>
                    <a:ext cx="2028825" cy="246221"/>
                    <a:chOff x="1247775" y="4886325"/>
                    <a:chExt cx="2028825" cy="246221"/>
                  </a:xfrm>
                </p:grpSpPr>
                <p:sp>
                  <p:nvSpPr>
                    <p:cNvPr id="68" name="TextBox 67"/>
                    <p:cNvSpPr txBox="1"/>
                    <p:nvPr/>
                  </p:nvSpPr>
                  <p:spPr>
                    <a:xfrm>
                      <a:off x="1352549" y="4886325"/>
                      <a:ext cx="1924051" cy="246221"/>
                    </a:xfrm>
                    <a:prstGeom prst="rect">
                      <a:avLst/>
                    </a:prstGeom>
                    <a:noFill/>
                  </p:spPr>
                  <p:txBody>
                    <a:bodyPr wrap="square" rtlCol="0">
                      <a:spAutoFit/>
                    </a:bodyPr>
                    <a:lstStyle/>
                    <a:p>
                      <a:r>
                        <a:rPr lang="en-US" sz="1000" dirty="0" smtClean="0"/>
                        <a:t>Level 1 schools (primary only)</a:t>
                      </a:r>
                      <a:endParaRPr lang="en-US" sz="1000" dirty="0"/>
                    </a:p>
                  </p:txBody>
                </p:sp>
                <p:sp>
                  <p:nvSpPr>
                    <p:cNvPr id="69" name="Isosceles Triangle 68"/>
                    <p:cNvSpPr/>
                    <p:nvPr/>
                  </p:nvSpPr>
                  <p:spPr>
                    <a:xfrm>
                      <a:off x="1247775" y="4983481"/>
                      <a:ext cx="45719" cy="45719"/>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4"/>
                  <p:cNvGrpSpPr/>
                  <p:nvPr/>
                </p:nvGrpSpPr>
                <p:grpSpPr>
                  <a:xfrm>
                    <a:off x="1197794" y="3738387"/>
                    <a:ext cx="2779191" cy="1771650"/>
                    <a:chOff x="914400" y="3867150"/>
                    <a:chExt cx="2779191" cy="1771650"/>
                  </a:xfrm>
                </p:grpSpPr>
                <p:grpSp>
                  <p:nvGrpSpPr>
                    <p:cNvPr id="11" name="Group 47"/>
                    <p:cNvGrpSpPr/>
                    <p:nvPr/>
                  </p:nvGrpSpPr>
                  <p:grpSpPr>
                    <a:xfrm>
                      <a:off x="914400" y="4657725"/>
                      <a:ext cx="2779191" cy="981075"/>
                      <a:chOff x="1133475" y="5067300"/>
                      <a:chExt cx="2779191" cy="981075"/>
                    </a:xfrm>
                  </p:grpSpPr>
                  <p:sp>
                    <p:nvSpPr>
                      <p:cNvPr id="56" name="TextBox 55"/>
                      <p:cNvSpPr txBox="1"/>
                      <p:nvPr/>
                    </p:nvSpPr>
                    <p:spPr>
                      <a:xfrm>
                        <a:off x="1133475" y="5067300"/>
                        <a:ext cx="2779191" cy="246221"/>
                      </a:xfrm>
                      <a:prstGeom prst="rect">
                        <a:avLst/>
                      </a:prstGeom>
                      <a:noFill/>
                    </p:spPr>
                    <p:txBody>
                      <a:bodyPr wrap="square" rtlCol="0">
                        <a:spAutoFit/>
                      </a:bodyPr>
                      <a:lstStyle/>
                      <a:p>
                        <a:r>
                          <a:rPr lang="en-US" sz="1000" dirty="0" smtClean="0"/>
                          <a:t>       Population density (person/mile sq):</a:t>
                        </a:r>
                        <a:endParaRPr lang="en-US" sz="1000" dirty="0"/>
                      </a:p>
                    </p:txBody>
                  </p:sp>
                  <p:grpSp>
                    <p:nvGrpSpPr>
                      <p:cNvPr id="12" name="Group 56"/>
                      <p:cNvGrpSpPr/>
                      <p:nvPr/>
                    </p:nvGrpSpPr>
                    <p:grpSpPr>
                      <a:xfrm>
                        <a:off x="1466851" y="5221129"/>
                        <a:ext cx="1128712" cy="827246"/>
                        <a:chOff x="1466851" y="5221129"/>
                        <a:chExt cx="1128712" cy="827246"/>
                      </a:xfrm>
                    </p:grpSpPr>
                    <p:sp>
                      <p:nvSpPr>
                        <p:cNvPr id="58" name="Rectangle 57"/>
                        <p:cNvSpPr/>
                        <p:nvPr/>
                      </p:nvSpPr>
                      <p:spPr>
                        <a:xfrm>
                          <a:off x="1466851" y="5305425"/>
                          <a:ext cx="114299" cy="7620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600201" y="5221129"/>
                          <a:ext cx="995362" cy="246221"/>
                        </a:xfrm>
                        <a:prstGeom prst="rect">
                          <a:avLst/>
                        </a:prstGeom>
                        <a:noFill/>
                      </p:spPr>
                      <p:txBody>
                        <a:bodyPr wrap="square" rtlCol="0">
                          <a:spAutoFit/>
                        </a:bodyPr>
                        <a:lstStyle/>
                        <a:p>
                          <a:r>
                            <a:rPr lang="en-US" sz="1000" dirty="0" smtClean="0"/>
                            <a:t>0 - 50</a:t>
                          </a:r>
                          <a:endParaRPr lang="en-US" sz="1000" dirty="0"/>
                        </a:p>
                      </p:txBody>
                    </p:sp>
                    <p:sp>
                      <p:nvSpPr>
                        <p:cNvPr id="60" name="Rectangle 59"/>
                        <p:cNvSpPr/>
                        <p:nvPr/>
                      </p:nvSpPr>
                      <p:spPr>
                        <a:xfrm>
                          <a:off x="1466851" y="5448300"/>
                          <a:ext cx="114299" cy="762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600201" y="5364004"/>
                          <a:ext cx="995362" cy="246221"/>
                        </a:xfrm>
                        <a:prstGeom prst="rect">
                          <a:avLst/>
                        </a:prstGeom>
                        <a:noFill/>
                      </p:spPr>
                      <p:txBody>
                        <a:bodyPr wrap="square" rtlCol="0">
                          <a:spAutoFit/>
                        </a:bodyPr>
                        <a:lstStyle/>
                        <a:p>
                          <a:r>
                            <a:rPr lang="en-US" sz="1000" dirty="0" smtClean="0"/>
                            <a:t>51 - 100</a:t>
                          </a:r>
                          <a:endParaRPr lang="en-US" sz="1000" dirty="0"/>
                        </a:p>
                      </p:txBody>
                    </p:sp>
                    <p:sp>
                      <p:nvSpPr>
                        <p:cNvPr id="62" name="Rectangle 61"/>
                        <p:cNvSpPr/>
                        <p:nvPr/>
                      </p:nvSpPr>
                      <p:spPr>
                        <a:xfrm>
                          <a:off x="1466851" y="5600700"/>
                          <a:ext cx="114299" cy="762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1600201" y="5516404"/>
                          <a:ext cx="995362" cy="246221"/>
                        </a:xfrm>
                        <a:prstGeom prst="rect">
                          <a:avLst/>
                        </a:prstGeom>
                        <a:noFill/>
                      </p:spPr>
                      <p:txBody>
                        <a:bodyPr wrap="square" rtlCol="0">
                          <a:spAutoFit/>
                        </a:bodyPr>
                        <a:lstStyle/>
                        <a:p>
                          <a:r>
                            <a:rPr lang="en-US" sz="1000" dirty="0" smtClean="0"/>
                            <a:t>101 - 500</a:t>
                          </a:r>
                          <a:endParaRPr lang="en-US" sz="1000" dirty="0"/>
                        </a:p>
                      </p:txBody>
                    </p:sp>
                    <p:sp>
                      <p:nvSpPr>
                        <p:cNvPr id="64" name="Rectangle 63"/>
                        <p:cNvSpPr/>
                        <p:nvPr/>
                      </p:nvSpPr>
                      <p:spPr>
                        <a:xfrm>
                          <a:off x="1466851" y="5743575"/>
                          <a:ext cx="114299" cy="762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600201" y="5668804"/>
                          <a:ext cx="995362" cy="246221"/>
                        </a:xfrm>
                        <a:prstGeom prst="rect">
                          <a:avLst/>
                        </a:prstGeom>
                        <a:noFill/>
                      </p:spPr>
                      <p:txBody>
                        <a:bodyPr wrap="square" rtlCol="0">
                          <a:spAutoFit/>
                        </a:bodyPr>
                        <a:lstStyle/>
                        <a:p>
                          <a:r>
                            <a:rPr lang="en-US" sz="1000" dirty="0" smtClean="0"/>
                            <a:t>501 - 1000</a:t>
                          </a:r>
                          <a:endParaRPr lang="en-US" sz="1000" dirty="0"/>
                        </a:p>
                      </p:txBody>
                    </p:sp>
                    <p:sp>
                      <p:nvSpPr>
                        <p:cNvPr id="66" name="Rectangle 65"/>
                        <p:cNvSpPr/>
                        <p:nvPr/>
                      </p:nvSpPr>
                      <p:spPr>
                        <a:xfrm>
                          <a:off x="1466851" y="5886450"/>
                          <a:ext cx="114299" cy="7620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600201" y="5802154"/>
                          <a:ext cx="995362" cy="246221"/>
                        </a:xfrm>
                        <a:prstGeom prst="rect">
                          <a:avLst/>
                        </a:prstGeom>
                        <a:noFill/>
                      </p:spPr>
                      <p:txBody>
                        <a:bodyPr wrap="square" rtlCol="0">
                          <a:spAutoFit/>
                        </a:bodyPr>
                        <a:lstStyle/>
                        <a:p>
                          <a:r>
                            <a:rPr lang="en-US" sz="1000" dirty="0" smtClean="0"/>
                            <a:t>&gt; 1000</a:t>
                          </a:r>
                          <a:endParaRPr lang="en-US" sz="1000" dirty="0"/>
                        </a:p>
                      </p:txBody>
                    </p:sp>
                  </p:grpSp>
                </p:grpSp>
                <p:cxnSp>
                  <p:nvCxnSpPr>
                    <p:cNvPr id="49" name="Straight Connector 48"/>
                    <p:cNvCxnSpPr/>
                    <p:nvPr/>
                  </p:nvCxnSpPr>
                  <p:spPr>
                    <a:xfrm>
                      <a:off x="1202125" y="4333875"/>
                      <a:ext cx="1628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07325" y="4524235"/>
                      <a:ext cx="162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369625" y="4410075"/>
                      <a:ext cx="1447800" cy="246221"/>
                    </a:xfrm>
                    <a:prstGeom prst="rect">
                      <a:avLst/>
                    </a:prstGeom>
                    <a:noFill/>
                  </p:spPr>
                  <p:txBody>
                    <a:bodyPr wrap="square" rtlCol="0">
                      <a:spAutoFit/>
                    </a:bodyPr>
                    <a:lstStyle/>
                    <a:p>
                      <a:r>
                        <a:rPr lang="en-US" sz="1000" dirty="0" smtClean="0"/>
                        <a:t>Major roads</a:t>
                      </a:r>
                      <a:endParaRPr lang="en-US" sz="1000" dirty="0"/>
                    </a:p>
                  </p:txBody>
                </p:sp>
                <p:sp>
                  <p:nvSpPr>
                    <p:cNvPr id="52" name="TextBox 51"/>
                    <p:cNvSpPr txBox="1"/>
                    <p:nvPr/>
                  </p:nvSpPr>
                  <p:spPr>
                    <a:xfrm>
                      <a:off x="1371600" y="3867150"/>
                      <a:ext cx="1447800" cy="246221"/>
                    </a:xfrm>
                    <a:prstGeom prst="rect">
                      <a:avLst/>
                    </a:prstGeom>
                    <a:noFill/>
                  </p:spPr>
                  <p:txBody>
                    <a:bodyPr wrap="square" rtlCol="0">
                      <a:spAutoFit/>
                    </a:bodyPr>
                    <a:lstStyle/>
                    <a:p>
                      <a:r>
                        <a:rPr lang="en-US" sz="1000" dirty="0" smtClean="0"/>
                        <a:t>County capitals</a:t>
                      </a:r>
                      <a:endParaRPr lang="en-US" sz="1000" dirty="0"/>
                    </a:p>
                  </p:txBody>
                </p:sp>
                <p:cxnSp>
                  <p:nvCxnSpPr>
                    <p:cNvPr id="53" name="Straight Connector 52"/>
                    <p:cNvCxnSpPr/>
                    <p:nvPr/>
                  </p:nvCxnSpPr>
                  <p:spPr>
                    <a:xfrm>
                      <a:off x="1192600" y="4171950"/>
                      <a:ext cx="1628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362075" y="4062740"/>
                      <a:ext cx="1447800" cy="246221"/>
                    </a:xfrm>
                    <a:prstGeom prst="rect">
                      <a:avLst/>
                    </a:prstGeom>
                    <a:noFill/>
                  </p:spPr>
                  <p:txBody>
                    <a:bodyPr wrap="square" rtlCol="0">
                      <a:spAutoFit/>
                    </a:bodyPr>
                    <a:lstStyle/>
                    <a:p>
                      <a:r>
                        <a:rPr lang="en-US" sz="1000" dirty="0" smtClean="0"/>
                        <a:t>Clan boundaries</a:t>
                      </a:r>
                      <a:endParaRPr lang="en-US" sz="1000" dirty="0"/>
                    </a:p>
                  </p:txBody>
                </p:sp>
                <p:sp>
                  <p:nvSpPr>
                    <p:cNvPr id="55" name="TextBox 54"/>
                    <p:cNvSpPr txBox="1"/>
                    <p:nvPr/>
                  </p:nvSpPr>
                  <p:spPr>
                    <a:xfrm>
                      <a:off x="1371600" y="4224665"/>
                      <a:ext cx="1447800" cy="246221"/>
                    </a:xfrm>
                    <a:prstGeom prst="rect">
                      <a:avLst/>
                    </a:prstGeom>
                    <a:noFill/>
                  </p:spPr>
                  <p:txBody>
                    <a:bodyPr wrap="square" rtlCol="0">
                      <a:spAutoFit/>
                    </a:bodyPr>
                    <a:lstStyle/>
                    <a:p>
                      <a:r>
                        <a:rPr lang="en-US" sz="1000" dirty="0" smtClean="0"/>
                        <a:t>County boundaries</a:t>
                      </a:r>
                      <a:endParaRPr lang="en-US" sz="1000" dirty="0"/>
                    </a:p>
                  </p:txBody>
                </p:sp>
              </p:grpSp>
              <p:sp>
                <p:nvSpPr>
                  <p:cNvPr id="46" name="TextBox 45"/>
                  <p:cNvSpPr txBox="1"/>
                  <p:nvPr/>
                </p:nvSpPr>
                <p:spPr>
                  <a:xfrm>
                    <a:off x="1678129" y="5652655"/>
                    <a:ext cx="1924051" cy="246221"/>
                  </a:xfrm>
                  <a:prstGeom prst="rect">
                    <a:avLst/>
                  </a:prstGeom>
                  <a:noFill/>
                </p:spPr>
                <p:txBody>
                  <a:bodyPr wrap="square" rtlCol="0">
                    <a:spAutoFit/>
                  </a:bodyPr>
                  <a:lstStyle/>
                  <a:p>
                    <a:endParaRPr lang="en-US" sz="1000" dirty="0"/>
                  </a:p>
                </p:txBody>
              </p:sp>
              <p:sp>
                <p:nvSpPr>
                  <p:cNvPr id="47" name="Isosceles Triangle 46"/>
                  <p:cNvSpPr/>
                  <p:nvPr/>
                </p:nvSpPr>
                <p:spPr>
                  <a:xfrm>
                    <a:off x="1568336" y="5792986"/>
                    <a:ext cx="45719" cy="4571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Rectangle 48"/>
              <p:cNvSpPr>
                <a:spLocks noChangeArrowheads="1"/>
              </p:cNvSpPr>
              <p:nvPr/>
            </p:nvSpPr>
            <p:spPr bwMode="auto">
              <a:xfrm>
                <a:off x="1522157" y="3767773"/>
                <a:ext cx="180975" cy="219048"/>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ESRI AMFM Water" pitchFamily="2"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 name="Rectangle 1"/>
            <p:cNvSpPr/>
            <p:nvPr/>
          </p:nvSpPr>
          <p:spPr>
            <a:xfrm>
              <a:off x="1343895" y="5887990"/>
              <a:ext cx="1976823" cy="253916"/>
            </a:xfrm>
            <a:prstGeom prst="rect">
              <a:avLst/>
            </a:prstGeom>
          </p:spPr>
          <p:txBody>
            <a:bodyPr wrap="none">
              <a:spAutoFit/>
            </a:bodyPr>
            <a:lstStyle/>
            <a:p>
              <a:r>
                <a:rPr lang="en-US" sz="1050" dirty="0"/>
                <a:t>Level </a:t>
              </a:r>
              <a:r>
                <a:rPr lang="en-US" sz="1050" dirty="0" smtClean="0"/>
                <a:t>2 </a:t>
              </a:r>
              <a:r>
                <a:rPr lang="en-US" sz="1000" dirty="0"/>
                <a:t>schools</a:t>
              </a:r>
              <a:r>
                <a:rPr lang="en-US" sz="1050" dirty="0"/>
                <a:t> </a:t>
              </a:r>
              <a:r>
                <a:rPr lang="en-US" sz="1050" dirty="0" smtClean="0"/>
                <a:t>(secondary </a:t>
              </a:r>
              <a:r>
                <a:rPr lang="en-US" sz="1050" dirty="0"/>
                <a:t>only)</a:t>
              </a:r>
            </a:p>
          </p:txBody>
        </p:sp>
        <p:sp>
          <p:nvSpPr>
            <p:cNvPr id="3" name="Rectangle 2"/>
            <p:cNvSpPr/>
            <p:nvPr/>
          </p:nvSpPr>
          <p:spPr>
            <a:xfrm>
              <a:off x="1234419" y="5991198"/>
              <a:ext cx="45719" cy="45719"/>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140910" y="5937671"/>
              <a:ext cx="261610" cy="461665"/>
            </a:xfrm>
            <a:prstGeom prst="rect">
              <a:avLst/>
            </a:prstGeom>
            <a:noFill/>
          </p:spPr>
          <p:txBody>
            <a:bodyPr wrap="none" rtlCol="0">
              <a:spAutoFit/>
            </a:bodyPr>
            <a:lstStyle/>
            <a:p>
              <a:r>
                <a:rPr lang="en-US" sz="2400" dirty="0" smtClean="0"/>
                <a:t>.</a:t>
              </a:r>
              <a:endParaRPr lang="en-US" dirty="0"/>
            </a:p>
          </p:txBody>
        </p:sp>
        <p:sp>
          <p:nvSpPr>
            <p:cNvPr id="72" name="Rectangle 71"/>
            <p:cNvSpPr/>
            <p:nvPr/>
          </p:nvSpPr>
          <p:spPr>
            <a:xfrm>
              <a:off x="1341920" y="6111640"/>
              <a:ext cx="886781" cy="253916"/>
            </a:xfrm>
            <a:prstGeom prst="rect">
              <a:avLst/>
            </a:prstGeom>
          </p:spPr>
          <p:txBody>
            <a:bodyPr wrap="none">
              <a:spAutoFit/>
            </a:bodyPr>
            <a:lstStyle/>
            <a:p>
              <a:r>
                <a:rPr lang="en-US" sz="1050" dirty="0" smtClean="0"/>
                <a:t>Town/village</a:t>
              </a:r>
              <a:endParaRPr lang="en-US" sz="1050" dirty="0"/>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57554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xt>
            </a:extLst>
          </a:blip>
          <a:srcRect/>
          <a:stretch>
            <a:fillRect/>
          </a:stretch>
        </p:blipFill>
        <p:spPr bwMode="auto">
          <a:xfrm>
            <a:off x="1138238" y="1005588"/>
            <a:ext cx="6865937" cy="4697413"/>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2" name="Title 1"/>
          <p:cNvSpPr>
            <a:spLocks noGrp="1"/>
          </p:cNvSpPr>
          <p:nvPr>
            <p:ph type="title"/>
          </p:nvPr>
        </p:nvSpPr>
        <p:spPr>
          <a:xfrm>
            <a:off x="211299" y="144922"/>
            <a:ext cx="8229600" cy="1143000"/>
          </a:xfrm>
        </p:spPr>
        <p:txBody>
          <a:bodyPr>
            <a:noAutofit/>
          </a:bodyPr>
          <a:lstStyle/>
          <a:p>
            <a:r>
              <a:rPr lang="en-US" sz="3200" b="1" dirty="0"/>
              <a:t>5 miles Radius from </a:t>
            </a:r>
            <a:r>
              <a:rPr lang="en-US" sz="3200" b="1" dirty="0" smtClean="0"/>
              <a:t>secondary school</a:t>
            </a:r>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4476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6" name="Chart 55"/>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070397"/>
              </p:ext>
            </p:extLst>
          </p:nvPr>
        </p:nvGraphicFramePr>
        <p:xfrm>
          <a:off x="234108" y="278864"/>
          <a:ext cx="8675783" cy="6300271"/>
        </p:xfrm>
        <a:graphic>
          <a:graphicData uri="http://schemas.openxmlformats.org/drawingml/2006/chart">
            <c:chart xmlns:c="http://schemas.openxmlformats.org/drawingml/2006/chart" xmlns:r="http://schemas.openxmlformats.org/officeDocument/2006/relationships" r:id="rId3"/>
          </a:graphicData>
        </a:graphic>
      </p:graphicFrame>
      <p:sp>
        <p:nvSpPr>
          <p:cNvPr id="71" name="TextBox 70"/>
          <p:cNvSpPr txBox="1"/>
          <p:nvPr/>
        </p:nvSpPr>
        <p:spPr>
          <a:xfrm>
            <a:off x="304800" y="6556831"/>
            <a:ext cx="4115229" cy="246221"/>
          </a:xfrm>
          <a:prstGeom prst="rect">
            <a:avLst/>
          </a:prstGeom>
          <a:noFill/>
        </p:spPr>
        <p:txBody>
          <a:bodyPr wrap="none" rtlCol="0">
            <a:spAutoFit/>
          </a:bodyPr>
          <a:lstStyle/>
          <a:p>
            <a:r>
              <a:rPr lang="en-US" sz="900" dirty="0" smtClean="0"/>
              <a:t>Source: The 2008/2009 National School Census Report, </a:t>
            </a:r>
            <a:r>
              <a:rPr lang="en-US" sz="1000" dirty="0" smtClean="0"/>
              <a:t>Ministry</a:t>
            </a:r>
            <a:r>
              <a:rPr lang="en-US" sz="900" dirty="0" smtClean="0"/>
              <a:t> of Education. 2010</a:t>
            </a:r>
            <a:endParaRPr lang="en-US" sz="900" dirty="0"/>
          </a:p>
        </p:txBody>
      </p:sp>
      <p:grpSp>
        <p:nvGrpSpPr>
          <p:cNvPr id="2" name="Group 1"/>
          <p:cNvGrpSpPr/>
          <p:nvPr/>
        </p:nvGrpSpPr>
        <p:grpSpPr>
          <a:xfrm>
            <a:off x="1212270" y="1116105"/>
            <a:ext cx="7651177" cy="3132045"/>
            <a:chOff x="1212270" y="1116105"/>
            <a:chExt cx="7651177" cy="3132045"/>
          </a:xfrm>
        </p:grpSpPr>
        <p:grpSp>
          <p:nvGrpSpPr>
            <p:cNvPr id="3" name="Group 25"/>
            <p:cNvGrpSpPr/>
            <p:nvPr/>
          </p:nvGrpSpPr>
          <p:grpSpPr>
            <a:xfrm>
              <a:off x="1212270" y="1116105"/>
              <a:ext cx="7651177" cy="3093945"/>
              <a:chOff x="1212270" y="1116105"/>
              <a:chExt cx="7651177" cy="3093945"/>
            </a:xfrm>
          </p:grpSpPr>
          <p:cxnSp>
            <p:nvCxnSpPr>
              <p:cNvPr id="28" name="Straight Connector 27"/>
              <p:cNvCxnSpPr/>
              <p:nvPr/>
            </p:nvCxnSpPr>
            <p:spPr>
              <a:xfrm>
                <a:off x="8401050" y="1238250"/>
                <a:ext cx="0" cy="29718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326580" y="3499085"/>
                <a:ext cx="533400" cy="261610"/>
              </a:xfrm>
              <a:prstGeom prst="rect">
                <a:avLst/>
              </a:prstGeom>
              <a:noFill/>
            </p:spPr>
            <p:txBody>
              <a:bodyPr wrap="square" rtlCol="0">
                <a:spAutoFit/>
              </a:bodyPr>
              <a:lstStyle/>
              <a:p>
                <a:r>
                  <a:rPr lang="en-US" sz="1100" dirty="0" smtClean="0"/>
                  <a:t>20 %</a:t>
                </a:r>
                <a:endParaRPr lang="en-US" sz="1100" dirty="0"/>
              </a:p>
            </p:txBody>
          </p:sp>
          <p:sp>
            <p:nvSpPr>
              <p:cNvPr id="30" name="TextBox 29"/>
              <p:cNvSpPr txBox="1"/>
              <p:nvPr/>
            </p:nvSpPr>
            <p:spPr>
              <a:xfrm>
                <a:off x="8326580" y="2895600"/>
                <a:ext cx="533400" cy="261610"/>
              </a:xfrm>
              <a:prstGeom prst="rect">
                <a:avLst/>
              </a:prstGeom>
              <a:noFill/>
            </p:spPr>
            <p:txBody>
              <a:bodyPr wrap="square" rtlCol="0">
                <a:spAutoFit/>
              </a:bodyPr>
              <a:lstStyle/>
              <a:p>
                <a:r>
                  <a:rPr lang="en-US" sz="1100" dirty="0" smtClean="0"/>
                  <a:t>40 %</a:t>
                </a:r>
                <a:endParaRPr lang="en-US" sz="1100" dirty="0"/>
              </a:p>
            </p:txBody>
          </p:sp>
          <p:sp>
            <p:nvSpPr>
              <p:cNvPr id="32" name="TextBox 31"/>
              <p:cNvSpPr txBox="1"/>
              <p:nvPr/>
            </p:nvSpPr>
            <p:spPr>
              <a:xfrm>
                <a:off x="8326580" y="2286000"/>
                <a:ext cx="533400" cy="261610"/>
              </a:xfrm>
              <a:prstGeom prst="rect">
                <a:avLst/>
              </a:prstGeom>
              <a:noFill/>
            </p:spPr>
            <p:txBody>
              <a:bodyPr wrap="square" rtlCol="0">
                <a:spAutoFit/>
              </a:bodyPr>
              <a:lstStyle/>
              <a:p>
                <a:r>
                  <a:rPr lang="en-US" sz="1100" dirty="0"/>
                  <a:t>6</a:t>
                </a:r>
                <a:r>
                  <a:rPr lang="en-US" sz="1100" dirty="0" smtClean="0"/>
                  <a:t>0 %</a:t>
                </a:r>
                <a:endParaRPr lang="en-US" sz="1100" dirty="0"/>
              </a:p>
            </p:txBody>
          </p:sp>
          <p:sp>
            <p:nvSpPr>
              <p:cNvPr id="33" name="TextBox 32"/>
              <p:cNvSpPr txBox="1"/>
              <p:nvPr/>
            </p:nvSpPr>
            <p:spPr>
              <a:xfrm>
                <a:off x="8326580" y="1697180"/>
                <a:ext cx="533400" cy="261610"/>
              </a:xfrm>
              <a:prstGeom prst="rect">
                <a:avLst/>
              </a:prstGeom>
              <a:noFill/>
            </p:spPr>
            <p:txBody>
              <a:bodyPr wrap="square" rtlCol="0">
                <a:spAutoFit/>
              </a:bodyPr>
              <a:lstStyle/>
              <a:p>
                <a:r>
                  <a:rPr lang="en-US" sz="1100" dirty="0" smtClean="0"/>
                  <a:t>80 %</a:t>
                </a:r>
                <a:endParaRPr lang="en-US" sz="1100" dirty="0"/>
              </a:p>
            </p:txBody>
          </p:sp>
          <p:sp>
            <p:nvSpPr>
              <p:cNvPr id="34" name="TextBox 33"/>
              <p:cNvSpPr txBox="1"/>
              <p:nvPr/>
            </p:nvSpPr>
            <p:spPr>
              <a:xfrm>
                <a:off x="8330047" y="1116105"/>
                <a:ext cx="533400" cy="261610"/>
              </a:xfrm>
              <a:prstGeom prst="rect">
                <a:avLst/>
              </a:prstGeom>
              <a:noFill/>
            </p:spPr>
            <p:txBody>
              <a:bodyPr wrap="square" rtlCol="0">
                <a:spAutoFit/>
              </a:bodyPr>
              <a:lstStyle/>
              <a:p>
                <a:r>
                  <a:rPr lang="en-US" sz="1100" dirty="0" smtClean="0"/>
                  <a:t>100 %</a:t>
                </a:r>
                <a:endParaRPr lang="en-US" sz="1100" dirty="0"/>
              </a:p>
            </p:txBody>
          </p:sp>
          <p:sp>
            <p:nvSpPr>
              <p:cNvPr id="36" name="Isosceles Triangle 35"/>
              <p:cNvSpPr/>
              <p:nvPr/>
            </p:nvSpPr>
            <p:spPr>
              <a:xfrm>
                <a:off x="1212270" y="2961462"/>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1738142" y="2590800"/>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2209800" y="2514600"/>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2724150" y="2774320"/>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3185942" y="3193420"/>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3676650" y="3009900"/>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4152900" y="2733675"/>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4686300" y="2971800"/>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5191125" y="3260095"/>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5667375" y="3352800"/>
                <a:ext cx="76200" cy="130805"/>
              </a:xfrm>
              <a:prstGeom prst="triangl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6134100" y="3228975"/>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6648450" y="2647950"/>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7105650" y="2917195"/>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7606352" y="3149918"/>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8010525" y="2857500"/>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26"/>
            <p:cNvGrpSpPr/>
            <p:nvPr/>
          </p:nvGrpSpPr>
          <p:grpSpPr>
            <a:xfrm>
              <a:off x="1271435" y="3023238"/>
              <a:ext cx="6872440" cy="1224912"/>
              <a:chOff x="1271435" y="3023238"/>
              <a:chExt cx="6872440" cy="1224912"/>
            </a:xfrm>
          </p:grpSpPr>
          <p:grpSp>
            <p:nvGrpSpPr>
              <p:cNvPr id="5" name="Group 30"/>
              <p:cNvGrpSpPr/>
              <p:nvPr/>
            </p:nvGrpSpPr>
            <p:grpSpPr>
              <a:xfrm>
                <a:off x="1271435" y="3023238"/>
                <a:ext cx="107693" cy="116604"/>
                <a:chOff x="1271435" y="3023238"/>
                <a:chExt cx="107693" cy="116604"/>
              </a:xfrm>
            </p:grpSpPr>
            <p:sp>
              <p:nvSpPr>
                <p:cNvPr id="94" name="Isosceles Triangle 93"/>
                <p:cNvSpPr/>
                <p:nvPr/>
              </p:nvSpPr>
              <p:spPr>
                <a:xfrm>
                  <a:off x="1271435" y="3023238"/>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10800000">
                  <a:off x="1275048" y="3058870"/>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34"/>
              <p:cNvGrpSpPr/>
              <p:nvPr/>
            </p:nvGrpSpPr>
            <p:grpSpPr>
              <a:xfrm>
                <a:off x="1768732" y="3702921"/>
                <a:ext cx="107693" cy="107079"/>
                <a:chOff x="1768732" y="3702921"/>
                <a:chExt cx="107693" cy="107079"/>
              </a:xfrm>
            </p:grpSpPr>
            <p:sp>
              <p:nvSpPr>
                <p:cNvPr id="92" name="Isosceles Triangle 91"/>
                <p:cNvSpPr/>
                <p:nvPr/>
              </p:nvSpPr>
              <p:spPr>
                <a:xfrm>
                  <a:off x="1768732" y="3702921"/>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10800000">
                  <a:off x="1772345" y="3729028"/>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8"/>
              <p:cNvGrpSpPr/>
              <p:nvPr/>
            </p:nvGrpSpPr>
            <p:grpSpPr>
              <a:xfrm>
                <a:off x="2244982" y="4093446"/>
                <a:ext cx="107693" cy="107079"/>
                <a:chOff x="2244982" y="4093446"/>
                <a:chExt cx="107693" cy="107079"/>
              </a:xfrm>
            </p:grpSpPr>
            <p:sp>
              <p:nvSpPr>
                <p:cNvPr id="90" name="Isosceles Triangle 89"/>
                <p:cNvSpPr/>
                <p:nvPr/>
              </p:nvSpPr>
              <p:spPr>
                <a:xfrm>
                  <a:off x="2244982" y="4093446"/>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0800000">
                  <a:off x="2248595" y="4119553"/>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5"/>
              <p:cNvGrpSpPr/>
              <p:nvPr/>
            </p:nvGrpSpPr>
            <p:grpSpPr>
              <a:xfrm>
                <a:off x="2730757" y="3810000"/>
                <a:ext cx="107693" cy="107079"/>
                <a:chOff x="2730757" y="3810000"/>
                <a:chExt cx="107693" cy="107079"/>
              </a:xfrm>
            </p:grpSpPr>
            <p:sp>
              <p:nvSpPr>
                <p:cNvPr id="88" name="Isosceles Triangle 87"/>
                <p:cNvSpPr/>
                <p:nvPr/>
              </p:nvSpPr>
              <p:spPr>
                <a:xfrm>
                  <a:off x="2730757" y="3810000"/>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10800000">
                  <a:off x="2734370" y="3836107"/>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6"/>
              <p:cNvGrpSpPr/>
              <p:nvPr/>
            </p:nvGrpSpPr>
            <p:grpSpPr>
              <a:xfrm>
                <a:off x="3245107" y="3175638"/>
                <a:ext cx="107693" cy="116604"/>
                <a:chOff x="3245107" y="3175638"/>
                <a:chExt cx="107693" cy="116604"/>
              </a:xfrm>
            </p:grpSpPr>
            <p:sp>
              <p:nvSpPr>
                <p:cNvPr id="86" name="Isosceles Triangle 85"/>
                <p:cNvSpPr/>
                <p:nvPr/>
              </p:nvSpPr>
              <p:spPr>
                <a:xfrm>
                  <a:off x="3245107" y="3175638"/>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10800000">
                  <a:off x="3248720" y="3211270"/>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0"/>
              <p:cNvGrpSpPr/>
              <p:nvPr/>
            </p:nvGrpSpPr>
            <p:grpSpPr>
              <a:xfrm>
                <a:off x="3702307" y="4074396"/>
                <a:ext cx="107693" cy="116604"/>
                <a:chOff x="3702307" y="4074396"/>
                <a:chExt cx="107693" cy="116604"/>
              </a:xfrm>
            </p:grpSpPr>
            <p:sp>
              <p:nvSpPr>
                <p:cNvPr id="84" name="Isosceles Triangle 83"/>
                <p:cNvSpPr/>
                <p:nvPr/>
              </p:nvSpPr>
              <p:spPr>
                <a:xfrm>
                  <a:off x="3702307" y="4074396"/>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p:cNvSpPr/>
                <p:nvPr/>
              </p:nvSpPr>
              <p:spPr>
                <a:xfrm rot="10800000">
                  <a:off x="3705920" y="4110028"/>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54"/>
              <p:cNvGrpSpPr/>
              <p:nvPr/>
            </p:nvGrpSpPr>
            <p:grpSpPr>
              <a:xfrm>
                <a:off x="4212065" y="3737613"/>
                <a:ext cx="107693" cy="116604"/>
                <a:chOff x="4212065" y="3737613"/>
                <a:chExt cx="107693" cy="116604"/>
              </a:xfrm>
            </p:grpSpPr>
            <p:sp>
              <p:nvSpPr>
                <p:cNvPr id="82" name="Isosceles Triangle 81"/>
                <p:cNvSpPr/>
                <p:nvPr/>
              </p:nvSpPr>
              <p:spPr>
                <a:xfrm>
                  <a:off x="4212065" y="3737613"/>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10800000">
                  <a:off x="4215678" y="3773245"/>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56"/>
              <p:cNvGrpSpPr/>
              <p:nvPr/>
            </p:nvGrpSpPr>
            <p:grpSpPr>
              <a:xfrm>
                <a:off x="4692907" y="4038600"/>
                <a:ext cx="107693" cy="116604"/>
                <a:chOff x="4692907" y="4038600"/>
                <a:chExt cx="107693" cy="116604"/>
              </a:xfrm>
            </p:grpSpPr>
            <p:sp>
              <p:nvSpPr>
                <p:cNvPr id="80" name="Isosceles Triangle 79"/>
                <p:cNvSpPr/>
                <p:nvPr/>
              </p:nvSpPr>
              <p:spPr>
                <a:xfrm>
                  <a:off x="4692907" y="4038600"/>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0800000">
                  <a:off x="4696520" y="4074232"/>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57"/>
              <p:cNvGrpSpPr/>
              <p:nvPr/>
            </p:nvGrpSpPr>
            <p:grpSpPr>
              <a:xfrm>
                <a:off x="5169157" y="3743325"/>
                <a:ext cx="107693" cy="116604"/>
                <a:chOff x="5169157" y="3743325"/>
                <a:chExt cx="107693" cy="116604"/>
              </a:xfrm>
            </p:grpSpPr>
            <p:sp>
              <p:nvSpPr>
                <p:cNvPr id="78" name="Isosceles Triangle 77"/>
                <p:cNvSpPr/>
                <p:nvPr/>
              </p:nvSpPr>
              <p:spPr>
                <a:xfrm>
                  <a:off x="5169157" y="3743325"/>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rot="10800000">
                  <a:off x="5172770" y="3778957"/>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58"/>
              <p:cNvGrpSpPr/>
              <p:nvPr/>
            </p:nvGrpSpPr>
            <p:grpSpPr>
              <a:xfrm>
                <a:off x="5645407" y="3848100"/>
                <a:ext cx="107693" cy="116604"/>
                <a:chOff x="5645407" y="3848100"/>
                <a:chExt cx="107693" cy="116604"/>
              </a:xfrm>
            </p:grpSpPr>
            <p:sp>
              <p:nvSpPr>
                <p:cNvPr id="76" name="Isosceles Triangle 75"/>
                <p:cNvSpPr/>
                <p:nvPr/>
              </p:nvSpPr>
              <p:spPr>
                <a:xfrm>
                  <a:off x="5645407" y="3848100"/>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rot="10800000">
                  <a:off x="5649020" y="3883732"/>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59"/>
              <p:cNvGrpSpPr/>
              <p:nvPr/>
            </p:nvGrpSpPr>
            <p:grpSpPr>
              <a:xfrm>
                <a:off x="6112132" y="3514725"/>
                <a:ext cx="107693" cy="116604"/>
                <a:chOff x="6112132" y="3514725"/>
                <a:chExt cx="107693" cy="116604"/>
              </a:xfrm>
            </p:grpSpPr>
            <p:sp>
              <p:nvSpPr>
                <p:cNvPr id="74" name="Isosceles Triangle 73"/>
                <p:cNvSpPr/>
                <p:nvPr/>
              </p:nvSpPr>
              <p:spPr>
                <a:xfrm>
                  <a:off x="6112132" y="3514725"/>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rot="10800000">
                  <a:off x="6115745" y="3550357"/>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0"/>
              <p:cNvGrpSpPr/>
              <p:nvPr/>
            </p:nvGrpSpPr>
            <p:grpSpPr>
              <a:xfrm>
                <a:off x="6616957" y="3883896"/>
                <a:ext cx="107693" cy="116604"/>
                <a:chOff x="6616957" y="3883896"/>
                <a:chExt cx="107693" cy="116604"/>
              </a:xfrm>
            </p:grpSpPr>
            <p:sp>
              <p:nvSpPr>
                <p:cNvPr id="72" name="Isosceles Triangle 71"/>
                <p:cNvSpPr/>
                <p:nvPr/>
              </p:nvSpPr>
              <p:spPr>
                <a:xfrm>
                  <a:off x="6616957" y="3883896"/>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0800000">
                  <a:off x="6620570" y="3919528"/>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61"/>
              <p:cNvGrpSpPr/>
              <p:nvPr/>
            </p:nvGrpSpPr>
            <p:grpSpPr>
              <a:xfrm>
                <a:off x="7112257" y="4131546"/>
                <a:ext cx="107693" cy="116604"/>
                <a:chOff x="7112257" y="4131546"/>
                <a:chExt cx="107693" cy="116604"/>
              </a:xfrm>
            </p:grpSpPr>
            <p:sp>
              <p:nvSpPr>
                <p:cNvPr id="69" name="Isosceles Triangle 68"/>
                <p:cNvSpPr/>
                <p:nvPr/>
              </p:nvSpPr>
              <p:spPr>
                <a:xfrm>
                  <a:off x="7112257" y="4131546"/>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rot="10800000">
                  <a:off x="7115870" y="4167178"/>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62"/>
              <p:cNvGrpSpPr/>
              <p:nvPr/>
            </p:nvGrpSpPr>
            <p:grpSpPr>
              <a:xfrm>
                <a:off x="7598032" y="4124325"/>
                <a:ext cx="107693" cy="116604"/>
                <a:chOff x="7598032" y="4124325"/>
                <a:chExt cx="107693" cy="116604"/>
              </a:xfrm>
            </p:grpSpPr>
            <p:sp>
              <p:nvSpPr>
                <p:cNvPr id="67" name="Isosceles Triangle 66"/>
                <p:cNvSpPr/>
                <p:nvPr/>
              </p:nvSpPr>
              <p:spPr>
                <a:xfrm>
                  <a:off x="7598032" y="4124325"/>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10800000">
                  <a:off x="7601645" y="4159957"/>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63"/>
              <p:cNvGrpSpPr/>
              <p:nvPr/>
            </p:nvGrpSpPr>
            <p:grpSpPr>
              <a:xfrm>
                <a:off x="8036182" y="3790950"/>
                <a:ext cx="107693" cy="116604"/>
                <a:chOff x="8036182" y="3790950"/>
                <a:chExt cx="107693" cy="116604"/>
              </a:xfrm>
            </p:grpSpPr>
            <p:sp>
              <p:nvSpPr>
                <p:cNvPr id="65" name="Isosceles Triangle 64"/>
                <p:cNvSpPr/>
                <p:nvPr/>
              </p:nvSpPr>
              <p:spPr>
                <a:xfrm>
                  <a:off x="8036182" y="3790950"/>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10800000">
                  <a:off x="8039795" y="3826582"/>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7" name="Isosceles Triangle 96"/>
          <p:cNvSpPr/>
          <p:nvPr/>
        </p:nvSpPr>
        <p:spPr>
          <a:xfrm rot="10800000">
            <a:off x="5257875" y="6326438"/>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a:off x="5247520" y="6550542"/>
            <a:ext cx="76200" cy="13080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p:cNvSpPr/>
          <p:nvPr/>
        </p:nvSpPr>
        <p:spPr>
          <a:xfrm>
            <a:off x="5253317" y="6297773"/>
            <a:ext cx="104080" cy="80972"/>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61955" y="6477444"/>
            <a:ext cx="1510863" cy="276999"/>
          </a:xfrm>
          <a:prstGeom prst="rect">
            <a:avLst/>
          </a:prstGeom>
          <a:noFill/>
        </p:spPr>
        <p:txBody>
          <a:bodyPr wrap="square" rtlCol="0">
            <a:spAutoFit/>
          </a:bodyPr>
          <a:lstStyle/>
          <a:p>
            <a:r>
              <a:rPr lang="en-US" sz="1200" dirty="0" smtClean="0"/>
              <a:t>Out of school girls</a:t>
            </a:r>
            <a:endParaRPr 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7051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609600"/>
            <a:ext cx="7239000" cy="5516563"/>
          </a:xfrm>
        </p:spPr>
        <p:txBody>
          <a:bodyPr>
            <a:normAutofit/>
          </a:bodyPr>
          <a:lstStyle/>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endParaRPr lang="en-US" sz="1100" dirty="0" smtClean="0"/>
          </a:p>
          <a:p>
            <a:pPr marL="0" indent="0">
              <a:buNone/>
            </a:pPr>
            <a:endParaRPr lang="en-US" sz="1100" dirty="0"/>
          </a:p>
          <a:p>
            <a:pPr marL="0" indent="0">
              <a:buNone/>
            </a:pPr>
            <a:r>
              <a:rPr lang="en-US" sz="1100" dirty="0" smtClean="0"/>
              <a:t>100</a:t>
            </a:r>
          </a:p>
          <a:p>
            <a:pPr marL="0" indent="0">
              <a:buNone/>
            </a:pPr>
            <a:endParaRPr lang="en-US" sz="1100" dirty="0"/>
          </a:p>
          <a:p>
            <a:pPr marL="0" indent="0">
              <a:buNone/>
            </a:pPr>
            <a:r>
              <a:rPr lang="en-US" sz="1100" dirty="0" smtClean="0"/>
              <a:t>90</a:t>
            </a:r>
          </a:p>
          <a:p>
            <a:pPr marL="0" indent="0">
              <a:buNone/>
            </a:pPr>
            <a:endParaRPr lang="en-US" sz="1100" dirty="0"/>
          </a:p>
          <a:p>
            <a:pPr marL="0" indent="0">
              <a:buNone/>
            </a:pPr>
            <a:r>
              <a:rPr lang="en-US" sz="1100" dirty="0" smtClean="0"/>
              <a:t>80</a:t>
            </a:r>
          </a:p>
          <a:p>
            <a:pPr marL="0" indent="0">
              <a:buNone/>
            </a:pPr>
            <a:endParaRPr lang="en-US" sz="1100" dirty="0"/>
          </a:p>
          <a:p>
            <a:pPr marL="0" indent="0">
              <a:buNone/>
            </a:pPr>
            <a:r>
              <a:rPr lang="en-US" sz="1100" dirty="0" smtClean="0"/>
              <a:t>70</a:t>
            </a:r>
          </a:p>
          <a:p>
            <a:pPr marL="0" indent="0">
              <a:buNone/>
            </a:pPr>
            <a:endParaRPr lang="en-US" sz="1100" dirty="0"/>
          </a:p>
          <a:p>
            <a:pPr marL="0" indent="0">
              <a:buNone/>
            </a:pPr>
            <a:r>
              <a:rPr lang="en-US" sz="1100" dirty="0" smtClean="0"/>
              <a:t>60</a:t>
            </a:r>
          </a:p>
          <a:p>
            <a:pPr marL="0" indent="0">
              <a:buNone/>
            </a:pPr>
            <a:endParaRPr lang="en-US" sz="1100" dirty="0"/>
          </a:p>
          <a:p>
            <a:pPr marL="0" indent="0">
              <a:buNone/>
            </a:pPr>
            <a:r>
              <a:rPr lang="en-US" sz="1100" dirty="0" smtClean="0"/>
              <a:t>50</a:t>
            </a:r>
          </a:p>
          <a:p>
            <a:pPr marL="0" indent="0">
              <a:buNone/>
            </a:pPr>
            <a:endParaRPr lang="en-US" sz="1100" dirty="0"/>
          </a:p>
          <a:p>
            <a:pPr marL="0" indent="0">
              <a:buNone/>
            </a:pPr>
            <a:r>
              <a:rPr lang="en-US" sz="1100" dirty="0" smtClean="0"/>
              <a:t>40</a:t>
            </a:r>
          </a:p>
          <a:p>
            <a:pPr marL="0" indent="0">
              <a:buNone/>
            </a:pPr>
            <a:endParaRPr lang="en-US" sz="1100" dirty="0"/>
          </a:p>
          <a:p>
            <a:pPr marL="0" indent="0">
              <a:buNone/>
            </a:pPr>
            <a:r>
              <a:rPr lang="en-US" sz="1100" dirty="0" smtClean="0"/>
              <a:t>30</a:t>
            </a:r>
          </a:p>
          <a:p>
            <a:pPr marL="0" indent="0">
              <a:buNone/>
            </a:pPr>
            <a:endParaRPr lang="en-US" sz="1100" dirty="0"/>
          </a:p>
          <a:p>
            <a:pPr marL="0" indent="0">
              <a:buNone/>
            </a:pPr>
            <a:r>
              <a:rPr lang="en-US" sz="1100" dirty="0"/>
              <a:t>2</a:t>
            </a:r>
            <a:r>
              <a:rPr lang="en-US" sz="1100" dirty="0" smtClean="0"/>
              <a:t>0</a:t>
            </a:r>
          </a:p>
          <a:p>
            <a:pPr marL="0" indent="0">
              <a:buNone/>
            </a:pPr>
            <a:endParaRPr lang="en-US" sz="1100" dirty="0"/>
          </a:p>
          <a:p>
            <a:pPr marL="0" indent="0">
              <a:buNone/>
            </a:pPr>
            <a:r>
              <a:rPr lang="en-US" sz="1100" dirty="0" smtClean="0"/>
              <a:t>10</a:t>
            </a:r>
          </a:p>
          <a:p>
            <a:pPr marL="0" indent="0">
              <a:buNone/>
            </a:pPr>
            <a:endParaRPr lang="en-US" sz="1100" dirty="0"/>
          </a:p>
        </p:txBody>
      </p:sp>
      <p:cxnSp>
        <p:nvCxnSpPr>
          <p:cNvPr id="5" name="Straight Connector 4"/>
          <p:cNvCxnSpPr/>
          <p:nvPr/>
        </p:nvCxnSpPr>
        <p:spPr>
          <a:xfrm>
            <a:off x="1905000" y="1676400"/>
            <a:ext cx="0" cy="4267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5000" y="5943600"/>
            <a:ext cx="55626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52600" y="5562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26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52600" y="4800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52600" y="4419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52600" y="2362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52600" y="3124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52600" y="3581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2743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52600" y="3962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52600" y="1981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28800" y="537754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28800" y="5007428"/>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28800" y="4604656"/>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28800" y="4169228"/>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28800" y="377734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28800" y="33528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28800" y="291737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28800" y="2536372"/>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28800" y="2166258"/>
            <a:ext cx="76200" cy="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3124200" y="6019800"/>
            <a:ext cx="2514600" cy="369332"/>
          </a:xfrm>
          <a:prstGeom prst="rect">
            <a:avLst/>
          </a:prstGeom>
          <a:noFill/>
        </p:spPr>
        <p:txBody>
          <a:bodyPr wrap="square" rtlCol="0">
            <a:spAutoFit/>
          </a:bodyPr>
          <a:lstStyle/>
          <a:p>
            <a:r>
              <a:rPr lang="en-US" dirty="0" smtClean="0"/>
              <a:t>Category</a:t>
            </a:r>
            <a:endParaRPr lang="en-US" dirty="0"/>
          </a:p>
        </p:txBody>
      </p:sp>
      <p:sp>
        <p:nvSpPr>
          <p:cNvPr id="60" name="TextBox 59"/>
          <p:cNvSpPr txBox="1"/>
          <p:nvPr/>
        </p:nvSpPr>
        <p:spPr>
          <a:xfrm>
            <a:off x="1866900" y="741402"/>
            <a:ext cx="6019800" cy="1015663"/>
          </a:xfrm>
          <a:prstGeom prst="rect">
            <a:avLst/>
          </a:prstGeom>
          <a:noFill/>
        </p:spPr>
        <p:txBody>
          <a:bodyPr wrap="square" rtlCol="0">
            <a:spAutoFit/>
          </a:bodyPr>
          <a:lstStyle/>
          <a:p>
            <a:pPr algn="ctr"/>
            <a:r>
              <a:rPr lang="en-US" sz="2400" dirty="0" smtClean="0"/>
              <a:t>Percentage Aged 15-49 Having Education of Grade 6 or above</a:t>
            </a:r>
          </a:p>
          <a:p>
            <a:pPr algn="r"/>
            <a:r>
              <a:rPr lang="en-US" sz="1200" dirty="0" smtClean="0"/>
              <a:t>(</a:t>
            </a:r>
            <a:r>
              <a:rPr lang="en-US" sz="1100" dirty="0" smtClean="0"/>
              <a:t>LDHS 2007  Table 3.2.1/2)</a:t>
            </a:r>
            <a:endParaRPr lang="en-US" sz="1100" dirty="0"/>
          </a:p>
        </p:txBody>
      </p:sp>
      <p:sp>
        <p:nvSpPr>
          <p:cNvPr id="61" name="TextBox 60"/>
          <p:cNvSpPr txBox="1"/>
          <p:nvPr/>
        </p:nvSpPr>
        <p:spPr>
          <a:xfrm>
            <a:off x="533400" y="1295400"/>
            <a:ext cx="1371600" cy="369332"/>
          </a:xfrm>
          <a:prstGeom prst="rect">
            <a:avLst/>
          </a:prstGeom>
          <a:noFill/>
        </p:spPr>
        <p:txBody>
          <a:bodyPr wrap="square" rtlCol="0">
            <a:spAutoFit/>
          </a:bodyPr>
          <a:lstStyle/>
          <a:p>
            <a:r>
              <a:rPr lang="en-US" dirty="0" smtClean="0"/>
              <a:t>Percentage </a:t>
            </a:r>
            <a:endParaRPr lang="en-US" dirty="0"/>
          </a:p>
        </p:txBody>
      </p:sp>
      <p:cxnSp>
        <p:nvCxnSpPr>
          <p:cNvPr id="63" name="Straight Connector 62"/>
          <p:cNvCxnSpPr/>
          <p:nvPr/>
        </p:nvCxnSpPr>
        <p:spPr>
          <a:xfrm>
            <a:off x="1905000" y="4288972"/>
            <a:ext cx="876300" cy="0"/>
          </a:xfrm>
          <a:prstGeom prst="line">
            <a:avLst/>
          </a:prstGeom>
        </p:spPr>
        <p:style>
          <a:lnRef idx="2">
            <a:schemeClr val="accent4"/>
          </a:lnRef>
          <a:fillRef idx="0">
            <a:schemeClr val="accent4"/>
          </a:fillRef>
          <a:effectRef idx="1">
            <a:schemeClr val="accent4"/>
          </a:effectRef>
          <a:fontRef idx="minor">
            <a:schemeClr val="tx1"/>
          </a:fontRef>
        </p:style>
      </p:cxnSp>
      <p:sp>
        <p:nvSpPr>
          <p:cNvPr id="64" name="TextBox 63"/>
          <p:cNvSpPr txBox="1"/>
          <p:nvPr/>
        </p:nvSpPr>
        <p:spPr>
          <a:xfrm>
            <a:off x="1981200" y="4010378"/>
            <a:ext cx="1447800" cy="307777"/>
          </a:xfrm>
          <a:prstGeom prst="rect">
            <a:avLst/>
          </a:prstGeom>
          <a:noFill/>
        </p:spPr>
        <p:txBody>
          <a:bodyPr wrap="square" rtlCol="0">
            <a:spAutoFit/>
          </a:bodyPr>
          <a:lstStyle/>
          <a:p>
            <a:r>
              <a:rPr lang="en-US" sz="1400" dirty="0" smtClean="0"/>
              <a:t>Liberia (43.1)</a:t>
            </a:r>
            <a:endParaRPr lang="en-US" sz="1000" dirty="0"/>
          </a:p>
        </p:txBody>
      </p:sp>
      <p:cxnSp>
        <p:nvCxnSpPr>
          <p:cNvPr id="4" name="Straight Connector 3"/>
          <p:cNvCxnSpPr/>
          <p:nvPr/>
        </p:nvCxnSpPr>
        <p:spPr>
          <a:xfrm>
            <a:off x="1905000" y="3755570"/>
            <a:ext cx="8763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981200" y="3472609"/>
            <a:ext cx="1524000" cy="276999"/>
          </a:xfrm>
          <a:prstGeom prst="rect">
            <a:avLst/>
          </a:prstGeom>
          <a:noFill/>
        </p:spPr>
        <p:txBody>
          <a:bodyPr wrap="square" rtlCol="0">
            <a:spAutoFit/>
          </a:bodyPr>
          <a:lstStyle/>
          <a:p>
            <a:r>
              <a:rPr lang="en-US" sz="1200" b="1" dirty="0" smtClean="0">
                <a:solidFill>
                  <a:schemeClr val="tx2">
                    <a:lumMod val="60000"/>
                    <a:lumOff val="40000"/>
                  </a:schemeClr>
                </a:solidFill>
              </a:rPr>
              <a:t>Liberia Male (55.7</a:t>
            </a:r>
            <a:r>
              <a:rPr lang="en-US" sz="1200" b="1" dirty="0" smtClean="0"/>
              <a:t>)</a:t>
            </a:r>
            <a:endParaRPr lang="en-US" sz="1200" b="1" dirty="0"/>
          </a:p>
        </p:txBody>
      </p:sp>
      <p:cxnSp>
        <p:nvCxnSpPr>
          <p:cNvPr id="10" name="Straight Connector 9"/>
          <p:cNvCxnSpPr/>
          <p:nvPr/>
        </p:nvCxnSpPr>
        <p:spPr>
          <a:xfrm>
            <a:off x="1905000" y="4800600"/>
            <a:ext cx="213360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1981200" y="4536586"/>
            <a:ext cx="1524000" cy="276999"/>
          </a:xfrm>
          <a:prstGeom prst="rect">
            <a:avLst/>
          </a:prstGeom>
          <a:noFill/>
        </p:spPr>
        <p:txBody>
          <a:bodyPr wrap="square" rtlCol="0">
            <a:spAutoFit/>
          </a:bodyPr>
          <a:lstStyle/>
          <a:p>
            <a:r>
              <a:rPr lang="en-US" sz="1200" b="1" dirty="0" smtClean="0">
                <a:solidFill>
                  <a:srgbClr val="FF0000"/>
                </a:solidFill>
              </a:rPr>
              <a:t>Liberia Female (30.5</a:t>
            </a:r>
            <a:r>
              <a:rPr lang="en-US" sz="1100" dirty="0" smtClean="0">
                <a:solidFill>
                  <a:srgbClr val="FF0000"/>
                </a:solidFill>
              </a:rPr>
              <a:t>)</a:t>
            </a:r>
            <a:endParaRPr lang="en-US" sz="1100" dirty="0">
              <a:solidFill>
                <a:srgbClr val="FF0000"/>
              </a:solidFill>
            </a:endParaRPr>
          </a:p>
        </p:txBody>
      </p:sp>
      <p:cxnSp>
        <p:nvCxnSpPr>
          <p:cNvPr id="14" name="Straight Connector 13"/>
          <p:cNvCxnSpPr/>
          <p:nvPr/>
        </p:nvCxnSpPr>
        <p:spPr>
          <a:xfrm>
            <a:off x="4038600" y="3886200"/>
            <a:ext cx="0" cy="1491342"/>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4038600" y="5386168"/>
            <a:ext cx="45720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5" name="Straight Connector 24"/>
          <p:cNvCxnSpPr/>
          <p:nvPr/>
        </p:nvCxnSpPr>
        <p:spPr>
          <a:xfrm>
            <a:off x="4038600" y="3886200"/>
            <a:ext cx="45720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4039670" y="3664717"/>
            <a:ext cx="1085486" cy="276999"/>
          </a:xfrm>
          <a:prstGeom prst="rect">
            <a:avLst/>
          </a:prstGeom>
          <a:noFill/>
        </p:spPr>
        <p:txBody>
          <a:bodyPr wrap="square" rtlCol="0">
            <a:spAutoFit/>
          </a:bodyPr>
          <a:lstStyle/>
          <a:p>
            <a:r>
              <a:rPr lang="en-US" sz="1200" b="1" dirty="0" smtClean="0">
                <a:solidFill>
                  <a:srgbClr val="FF0000"/>
                </a:solidFill>
              </a:rPr>
              <a:t>F – Urban (53)</a:t>
            </a:r>
            <a:endParaRPr lang="en-US" sz="1200" b="1" dirty="0">
              <a:solidFill>
                <a:srgbClr val="FF0000"/>
              </a:solidFill>
            </a:endParaRPr>
          </a:p>
        </p:txBody>
      </p:sp>
      <p:sp>
        <p:nvSpPr>
          <p:cNvPr id="28" name="TextBox 27"/>
          <p:cNvSpPr txBox="1"/>
          <p:nvPr/>
        </p:nvSpPr>
        <p:spPr>
          <a:xfrm>
            <a:off x="4030793" y="5128084"/>
            <a:ext cx="1108474" cy="276999"/>
          </a:xfrm>
          <a:prstGeom prst="rect">
            <a:avLst/>
          </a:prstGeom>
          <a:noFill/>
        </p:spPr>
        <p:txBody>
          <a:bodyPr wrap="square" rtlCol="0">
            <a:spAutoFit/>
          </a:bodyPr>
          <a:lstStyle/>
          <a:p>
            <a:r>
              <a:rPr lang="en-US" sz="1200" b="1" dirty="0" smtClean="0">
                <a:solidFill>
                  <a:srgbClr val="FF0000"/>
                </a:solidFill>
              </a:rPr>
              <a:t>F – Rural (14)</a:t>
            </a:r>
            <a:endParaRPr lang="en-US" sz="1200" b="1" dirty="0">
              <a:solidFill>
                <a:srgbClr val="FF0000"/>
              </a:solidFill>
            </a:endParaRPr>
          </a:p>
        </p:txBody>
      </p:sp>
      <p:cxnSp>
        <p:nvCxnSpPr>
          <p:cNvPr id="8" name="Straight Connector 7"/>
          <p:cNvCxnSpPr/>
          <p:nvPr/>
        </p:nvCxnSpPr>
        <p:spPr>
          <a:xfrm>
            <a:off x="4038600" y="4800600"/>
            <a:ext cx="121920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7" name="Straight Connector 26"/>
          <p:cNvCxnSpPr/>
          <p:nvPr/>
        </p:nvCxnSpPr>
        <p:spPr>
          <a:xfrm>
            <a:off x="5263551" y="3581400"/>
            <a:ext cx="0" cy="167640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a:off x="5263551" y="3581400"/>
            <a:ext cx="377851"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5263551" y="5257800"/>
            <a:ext cx="377851" cy="0"/>
          </a:xfrm>
          <a:prstGeom prst="line">
            <a:avLst/>
          </a:prstGeom>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5263551" y="3339546"/>
            <a:ext cx="1298118" cy="276999"/>
          </a:xfrm>
          <a:prstGeom prst="rect">
            <a:avLst/>
          </a:prstGeom>
          <a:noFill/>
        </p:spPr>
        <p:txBody>
          <a:bodyPr wrap="square" rtlCol="0">
            <a:spAutoFit/>
          </a:bodyPr>
          <a:lstStyle/>
          <a:p>
            <a:r>
              <a:rPr lang="en-US" sz="1200" b="1" dirty="0" smtClean="0">
                <a:solidFill>
                  <a:srgbClr val="FF0000"/>
                </a:solidFill>
              </a:rPr>
              <a:t>F – Monrovia (58)</a:t>
            </a:r>
            <a:endParaRPr lang="en-US" sz="1200" b="1" dirty="0">
              <a:solidFill>
                <a:srgbClr val="FF0000"/>
              </a:solidFill>
            </a:endParaRPr>
          </a:p>
        </p:txBody>
      </p:sp>
      <p:sp>
        <p:nvSpPr>
          <p:cNvPr id="43" name="TextBox 42"/>
          <p:cNvSpPr txBox="1"/>
          <p:nvPr/>
        </p:nvSpPr>
        <p:spPr>
          <a:xfrm>
            <a:off x="5218721" y="5017358"/>
            <a:ext cx="2110590" cy="276999"/>
          </a:xfrm>
          <a:prstGeom prst="rect">
            <a:avLst/>
          </a:prstGeom>
          <a:noFill/>
        </p:spPr>
        <p:txBody>
          <a:bodyPr wrap="square" rtlCol="0">
            <a:spAutoFit/>
          </a:bodyPr>
          <a:lstStyle/>
          <a:p>
            <a:r>
              <a:rPr lang="en-US" sz="1200" b="1" dirty="0" smtClean="0">
                <a:solidFill>
                  <a:srgbClr val="FF0000"/>
                </a:solidFill>
              </a:rPr>
              <a:t>F – N. Central &amp; N. West (16)</a:t>
            </a:r>
            <a:endParaRPr lang="en-US" sz="1200" b="1" dirty="0">
              <a:solidFill>
                <a:srgbClr val="FF0000"/>
              </a:solidFill>
            </a:endParaRPr>
          </a:p>
        </p:txBody>
      </p:sp>
      <p:cxnSp>
        <p:nvCxnSpPr>
          <p:cNvPr id="16" name="Straight Connector 15"/>
          <p:cNvCxnSpPr/>
          <p:nvPr/>
        </p:nvCxnSpPr>
        <p:spPr>
          <a:xfrm>
            <a:off x="5263551" y="4800600"/>
            <a:ext cx="1885090" cy="12985"/>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7174520" y="3395990"/>
            <a:ext cx="0" cy="224281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4" name="Straight Connector 43"/>
          <p:cNvCxnSpPr/>
          <p:nvPr/>
        </p:nvCxnSpPr>
        <p:spPr>
          <a:xfrm>
            <a:off x="7188631" y="3395990"/>
            <a:ext cx="28179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a:xfrm>
            <a:off x="7174520" y="5638800"/>
            <a:ext cx="281790" cy="0"/>
          </a:xfrm>
          <a:prstGeom prst="line">
            <a:avLst/>
          </a:prstGeom>
          <a:ln/>
        </p:spPr>
        <p:style>
          <a:lnRef idx="2">
            <a:schemeClr val="accent2"/>
          </a:lnRef>
          <a:fillRef idx="0">
            <a:schemeClr val="accent2"/>
          </a:fillRef>
          <a:effectRef idx="1">
            <a:schemeClr val="accent2"/>
          </a:effectRef>
          <a:fontRef idx="minor">
            <a:schemeClr val="tx1"/>
          </a:fontRef>
        </p:style>
      </p:cxnSp>
      <p:sp>
        <p:nvSpPr>
          <p:cNvPr id="47" name="TextBox 46"/>
          <p:cNvSpPr txBox="1"/>
          <p:nvPr/>
        </p:nvSpPr>
        <p:spPr>
          <a:xfrm>
            <a:off x="7148641" y="3145390"/>
            <a:ext cx="1667763" cy="276999"/>
          </a:xfrm>
          <a:prstGeom prst="rect">
            <a:avLst/>
          </a:prstGeom>
          <a:noFill/>
        </p:spPr>
        <p:txBody>
          <a:bodyPr wrap="square" rtlCol="0">
            <a:spAutoFit/>
          </a:bodyPr>
          <a:lstStyle/>
          <a:p>
            <a:r>
              <a:rPr lang="en-US" sz="1200" b="1" dirty="0" smtClean="0">
                <a:solidFill>
                  <a:srgbClr val="FF0000"/>
                </a:solidFill>
              </a:rPr>
              <a:t>F – Wealthiest*  (64) </a:t>
            </a:r>
          </a:p>
        </p:txBody>
      </p:sp>
      <p:sp>
        <p:nvSpPr>
          <p:cNvPr id="48" name="TextBox 47"/>
          <p:cNvSpPr txBox="1"/>
          <p:nvPr/>
        </p:nvSpPr>
        <p:spPr>
          <a:xfrm>
            <a:off x="1600200" y="6389132"/>
            <a:ext cx="4724400" cy="276999"/>
          </a:xfrm>
          <a:prstGeom prst="rect">
            <a:avLst/>
          </a:prstGeom>
          <a:noFill/>
        </p:spPr>
        <p:txBody>
          <a:bodyPr wrap="square" rtlCol="0">
            <a:spAutoFit/>
          </a:bodyPr>
          <a:lstStyle/>
          <a:p>
            <a:r>
              <a:rPr lang="en-US" sz="1200" dirty="0" smtClean="0"/>
              <a:t>* Wealthiest / Poorest 20% of households</a:t>
            </a:r>
            <a:endParaRPr lang="en-US" sz="1200" dirty="0"/>
          </a:p>
        </p:txBody>
      </p:sp>
      <p:sp>
        <p:nvSpPr>
          <p:cNvPr id="49" name="TextBox 48"/>
          <p:cNvSpPr txBox="1"/>
          <p:nvPr/>
        </p:nvSpPr>
        <p:spPr>
          <a:xfrm>
            <a:off x="7151510" y="5383045"/>
            <a:ext cx="1664895" cy="276999"/>
          </a:xfrm>
          <a:prstGeom prst="rect">
            <a:avLst/>
          </a:prstGeom>
          <a:noFill/>
        </p:spPr>
        <p:txBody>
          <a:bodyPr wrap="square" rtlCol="0">
            <a:spAutoFit/>
          </a:bodyPr>
          <a:lstStyle/>
          <a:p>
            <a:r>
              <a:rPr lang="en-US" sz="1200" b="1" dirty="0" smtClean="0">
                <a:solidFill>
                  <a:srgbClr val="FF0000"/>
                </a:solidFill>
              </a:rPr>
              <a:t>F – Poorest*  (8)</a:t>
            </a:r>
            <a:endParaRPr lang="en-US" sz="1200" b="1" dirty="0">
              <a:solidFill>
                <a:srgbClr val="FF0000"/>
              </a:solidFill>
            </a:endParaRPr>
          </a:p>
        </p:txBody>
      </p:sp>
      <p:cxnSp>
        <p:nvCxnSpPr>
          <p:cNvPr id="23" name="Straight Connector 22"/>
          <p:cNvCxnSpPr/>
          <p:nvPr/>
        </p:nvCxnSpPr>
        <p:spPr>
          <a:xfrm flipV="1">
            <a:off x="2743200" y="3749608"/>
            <a:ext cx="1173216" cy="415"/>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924300" y="2917372"/>
            <a:ext cx="0"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924300" y="2917372"/>
            <a:ext cx="342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3924300" y="4288972"/>
            <a:ext cx="342900" cy="0"/>
          </a:xfrm>
          <a:prstGeom prst="line">
            <a:avLst/>
          </a:prstGeom>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3761195" y="2654859"/>
            <a:ext cx="1193294" cy="276999"/>
          </a:xfrm>
          <a:prstGeom prst="rect">
            <a:avLst/>
          </a:prstGeom>
          <a:noFill/>
        </p:spPr>
        <p:txBody>
          <a:bodyPr wrap="square" rtlCol="0">
            <a:spAutoFit/>
          </a:bodyPr>
          <a:lstStyle/>
          <a:p>
            <a:r>
              <a:rPr lang="en-US" sz="1200" b="1" dirty="0" smtClean="0">
                <a:solidFill>
                  <a:srgbClr val="0070C0"/>
                </a:solidFill>
              </a:rPr>
              <a:t>M – Urban (75)</a:t>
            </a:r>
            <a:endParaRPr lang="en-US" sz="1200" b="1" dirty="0">
              <a:solidFill>
                <a:srgbClr val="0070C0"/>
              </a:solidFill>
            </a:endParaRPr>
          </a:p>
        </p:txBody>
      </p:sp>
      <p:sp>
        <p:nvSpPr>
          <p:cNvPr id="55" name="TextBox 54"/>
          <p:cNvSpPr txBox="1"/>
          <p:nvPr/>
        </p:nvSpPr>
        <p:spPr>
          <a:xfrm>
            <a:off x="3966711" y="4035245"/>
            <a:ext cx="1142999" cy="276999"/>
          </a:xfrm>
          <a:prstGeom prst="rect">
            <a:avLst/>
          </a:prstGeom>
          <a:noFill/>
        </p:spPr>
        <p:txBody>
          <a:bodyPr wrap="square" rtlCol="0">
            <a:spAutoFit/>
          </a:bodyPr>
          <a:lstStyle/>
          <a:p>
            <a:r>
              <a:rPr lang="en-US" sz="1200" b="1" dirty="0" smtClean="0">
                <a:solidFill>
                  <a:srgbClr val="0070C0"/>
                </a:solidFill>
              </a:rPr>
              <a:t>M – Rural (43)</a:t>
            </a:r>
            <a:endParaRPr lang="en-US" sz="1200" b="1" dirty="0">
              <a:solidFill>
                <a:srgbClr val="0070C0"/>
              </a:solidFill>
            </a:endParaRPr>
          </a:p>
        </p:txBody>
      </p:sp>
      <p:cxnSp>
        <p:nvCxnSpPr>
          <p:cNvPr id="57" name="Straight Connector 56"/>
          <p:cNvCxnSpPr/>
          <p:nvPr/>
        </p:nvCxnSpPr>
        <p:spPr>
          <a:xfrm flipV="1">
            <a:off x="3916416" y="3749608"/>
            <a:ext cx="2941584" cy="416"/>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181600" y="27432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181600" y="2743200"/>
            <a:ext cx="0" cy="1603177"/>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5181600" y="2743200"/>
            <a:ext cx="381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181600" y="4339188"/>
            <a:ext cx="381000" cy="7189"/>
          </a:xfrm>
          <a:prstGeom prst="line">
            <a:avLst/>
          </a:prstGeom>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4908279" y="2478490"/>
            <a:ext cx="1653390" cy="276999"/>
          </a:xfrm>
          <a:prstGeom prst="rect">
            <a:avLst/>
          </a:prstGeom>
          <a:noFill/>
        </p:spPr>
        <p:txBody>
          <a:bodyPr wrap="square" rtlCol="0">
            <a:spAutoFit/>
          </a:bodyPr>
          <a:lstStyle/>
          <a:p>
            <a:r>
              <a:rPr lang="en-US" sz="1200" b="1" dirty="0" smtClean="0">
                <a:solidFill>
                  <a:srgbClr val="0070C0"/>
                </a:solidFill>
              </a:rPr>
              <a:t>M – Monrovia (78)</a:t>
            </a:r>
            <a:endParaRPr lang="en-US" sz="1200" b="1" dirty="0">
              <a:solidFill>
                <a:srgbClr val="0070C0"/>
              </a:solidFill>
            </a:endParaRPr>
          </a:p>
        </p:txBody>
      </p:sp>
      <p:sp>
        <p:nvSpPr>
          <p:cNvPr id="81" name="TextBox 80"/>
          <p:cNvSpPr txBox="1"/>
          <p:nvPr/>
        </p:nvSpPr>
        <p:spPr>
          <a:xfrm>
            <a:off x="5138231" y="4085622"/>
            <a:ext cx="1329324" cy="276999"/>
          </a:xfrm>
          <a:prstGeom prst="rect">
            <a:avLst/>
          </a:prstGeom>
          <a:noFill/>
        </p:spPr>
        <p:txBody>
          <a:bodyPr wrap="square" rtlCol="0">
            <a:spAutoFit/>
          </a:bodyPr>
          <a:lstStyle/>
          <a:p>
            <a:r>
              <a:rPr lang="en-US" sz="1200" b="1" dirty="0" smtClean="0">
                <a:solidFill>
                  <a:srgbClr val="0070C0"/>
                </a:solidFill>
              </a:rPr>
              <a:t>M – N. West (40)</a:t>
            </a:r>
            <a:endParaRPr lang="en-US" sz="1200" b="1" dirty="0">
              <a:solidFill>
                <a:srgbClr val="0070C0"/>
              </a:solidFill>
            </a:endParaRPr>
          </a:p>
        </p:txBody>
      </p:sp>
      <p:cxnSp>
        <p:nvCxnSpPr>
          <p:cNvPr id="83" name="Straight Connector 82"/>
          <p:cNvCxnSpPr/>
          <p:nvPr/>
        </p:nvCxnSpPr>
        <p:spPr>
          <a:xfrm>
            <a:off x="6858000" y="2622609"/>
            <a:ext cx="0" cy="2134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858000" y="475747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858000" y="2622609"/>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6913161" y="2367371"/>
            <a:ext cx="1509625" cy="276999"/>
          </a:xfrm>
          <a:prstGeom prst="rect">
            <a:avLst/>
          </a:prstGeom>
          <a:noFill/>
        </p:spPr>
        <p:txBody>
          <a:bodyPr wrap="square" rtlCol="0">
            <a:spAutoFit/>
          </a:bodyPr>
          <a:lstStyle/>
          <a:p>
            <a:r>
              <a:rPr lang="en-US" sz="1200" b="1" dirty="0" smtClean="0">
                <a:solidFill>
                  <a:srgbClr val="0070C0"/>
                </a:solidFill>
              </a:rPr>
              <a:t>M – Wealthiest* (81)</a:t>
            </a:r>
            <a:endParaRPr lang="en-US" sz="1200" b="1" dirty="0">
              <a:solidFill>
                <a:srgbClr val="0070C0"/>
              </a:solidFill>
            </a:endParaRPr>
          </a:p>
        </p:txBody>
      </p:sp>
      <p:sp>
        <p:nvSpPr>
          <p:cNvPr id="90" name="TextBox 89"/>
          <p:cNvSpPr txBox="1"/>
          <p:nvPr/>
        </p:nvSpPr>
        <p:spPr>
          <a:xfrm>
            <a:off x="6913958" y="4511062"/>
            <a:ext cx="1466495" cy="276999"/>
          </a:xfrm>
          <a:prstGeom prst="rect">
            <a:avLst/>
          </a:prstGeom>
          <a:noFill/>
        </p:spPr>
        <p:txBody>
          <a:bodyPr wrap="square" rtlCol="0">
            <a:spAutoFit/>
          </a:bodyPr>
          <a:lstStyle/>
          <a:p>
            <a:r>
              <a:rPr lang="en-US" sz="1200" b="1" dirty="0" smtClean="0">
                <a:solidFill>
                  <a:srgbClr val="0070C0"/>
                </a:solidFill>
              </a:rPr>
              <a:t>M – Poorest* (31)</a:t>
            </a:r>
            <a:endParaRPr lang="en-US" sz="1200" b="1" dirty="0">
              <a:solidFill>
                <a:srgbClr val="0070C0"/>
              </a:solidFill>
            </a:endParaRPr>
          </a:p>
        </p:txBody>
      </p:sp>
      <p:sp>
        <p:nvSpPr>
          <p:cNvPr id="71" name="TextBox 70"/>
          <p:cNvSpPr txBox="1"/>
          <p:nvPr/>
        </p:nvSpPr>
        <p:spPr>
          <a:xfrm>
            <a:off x="1978925" y="4779421"/>
            <a:ext cx="2226120" cy="276999"/>
          </a:xfrm>
          <a:prstGeom prst="rect">
            <a:avLst/>
          </a:prstGeom>
          <a:noFill/>
        </p:spPr>
        <p:txBody>
          <a:bodyPr wrap="square" rtlCol="0">
            <a:spAutoFit/>
          </a:bodyPr>
          <a:lstStyle/>
          <a:p>
            <a:r>
              <a:rPr lang="en-US" sz="1200" dirty="0">
                <a:solidFill>
                  <a:srgbClr val="FF0000"/>
                </a:solidFill>
              </a:rPr>
              <a:t>2008 – Sierra Leone – F (24.5)</a:t>
            </a:r>
          </a:p>
        </p:txBody>
      </p:sp>
      <p:sp>
        <p:nvSpPr>
          <p:cNvPr id="72" name="TextBox 71"/>
          <p:cNvSpPr txBox="1"/>
          <p:nvPr/>
        </p:nvSpPr>
        <p:spPr>
          <a:xfrm>
            <a:off x="1984357" y="4981394"/>
            <a:ext cx="1828800" cy="261610"/>
          </a:xfrm>
          <a:prstGeom prst="rect">
            <a:avLst/>
          </a:prstGeom>
          <a:noFill/>
        </p:spPr>
        <p:txBody>
          <a:bodyPr wrap="square" rtlCol="0">
            <a:spAutoFit/>
          </a:bodyPr>
          <a:lstStyle/>
          <a:p>
            <a:r>
              <a:rPr lang="en-US" sz="1100" dirty="0" smtClean="0">
                <a:solidFill>
                  <a:srgbClr val="FF0000"/>
                </a:solidFill>
              </a:rPr>
              <a:t>2005  - Guinea – F  (22.5)</a:t>
            </a:r>
            <a:endParaRPr lang="en-US" sz="1100" dirty="0">
              <a:solidFill>
                <a:srgbClr val="FF0000"/>
              </a:solidFill>
            </a:endParaRPr>
          </a:p>
        </p:txBody>
      </p:sp>
      <p:sp>
        <p:nvSpPr>
          <p:cNvPr id="77" name="TextBox 76"/>
          <p:cNvSpPr txBox="1"/>
          <p:nvPr/>
        </p:nvSpPr>
        <p:spPr>
          <a:xfrm>
            <a:off x="1965053" y="4279547"/>
            <a:ext cx="2253346" cy="261610"/>
          </a:xfrm>
          <a:prstGeom prst="rect">
            <a:avLst/>
          </a:prstGeom>
          <a:noFill/>
        </p:spPr>
        <p:txBody>
          <a:bodyPr wrap="square" rtlCol="0">
            <a:spAutoFit/>
          </a:bodyPr>
          <a:lstStyle/>
          <a:p>
            <a:r>
              <a:rPr lang="en-US" sz="1100" dirty="0">
                <a:solidFill>
                  <a:schemeClr val="tx2">
                    <a:lumMod val="60000"/>
                    <a:lumOff val="40000"/>
                  </a:schemeClr>
                </a:solidFill>
              </a:rPr>
              <a:t>2008 – Sierra Leone – M (41.4)</a:t>
            </a:r>
          </a:p>
        </p:txBody>
      </p:sp>
      <p:sp>
        <p:nvSpPr>
          <p:cNvPr id="79" name="TextBox 78"/>
          <p:cNvSpPr txBox="1"/>
          <p:nvPr/>
        </p:nvSpPr>
        <p:spPr>
          <a:xfrm>
            <a:off x="2008595" y="3863483"/>
            <a:ext cx="1752600" cy="261610"/>
          </a:xfrm>
          <a:prstGeom prst="rect">
            <a:avLst/>
          </a:prstGeom>
          <a:noFill/>
        </p:spPr>
        <p:txBody>
          <a:bodyPr wrap="square" rtlCol="0">
            <a:spAutoFit/>
          </a:bodyPr>
          <a:lstStyle/>
          <a:p>
            <a:r>
              <a:rPr lang="en-US" sz="1050" dirty="0" smtClean="0">
                <a:solidFill>
                  <a:srgbClr val="0070C0"/>
                </a:solidFill>
              </a:rPr>
              <a:t>2005 - Guinea – M  (48.8</a:t>
            </a:r>
            <a:r>
              <a:rPr lang="en-US" sz="1050" dirty="0" smtClean="0"/>
              <a:t>)</a:t>
            </a:r>
            <a:endParaRPr lang="en-US" sz="105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045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21835"/>
            <a:ext cx="8229600" cy="3755889"/>
          </a:xfrm>
        </p:spPr>
        <p:txBody>
          <a:bodyPr>
            <a:normAutofit/>
          </a:bodyPr>
          <a:lstStyle/>
          <a:p>
            <a:r>
              <a:rPr lang="en-US" dirty="0" smtClean="0"/>
              <a:t>how well educated your mother was;</a:t>
            </a:r>
          </a:p>
          <a:p>
            <a:r>
              <a:rPr lang="en-US" dirty="0" smtClean="0"/>
              <a:t>whether you are male or female; </a:t>
            </a:r>
          </a:p>
          <a:p>
            <a:r>
              <a:rPr lang="en-US" dirty="0" smtClean="0"/>
              <a:t>whether you live around Monrovia and other towns or in a rural area;</a:t>
            </a:r>
          </a:p>
          <a:p>
            <a:r>
              <a:rPr lang="en-US" dirty="0" smtClean="0"/>
              <a:t>the county where you live;</a:t>
            </a:r>
          </a:p>
          <a:p>
            <a:r>
              <a:rPr lang="en-US" dirty="0" smtClean="0"/>
              <a:t>how wealthy is your parental household.</a:t>
            </a:r>
            <a:endParaRPr lang="en-US" dirty="0"/>
          </a:p>
        </p:txBody>
      </p:sp>
      <p:sp>
        <p:nvSpPr>
          <p:cNvPr id="2" name="Title 1"/>
          <p:cNvSpPr>
            <a:spLocks noGrp="1"/>
          </p:cNvSpPr>
          <p:nvPr>
            <p:ph type="title"/>
          </p:nvPr>
        </p:nvSpPr>
        <p:spPr>
          <a:xfrm>
            <a:off x="457200" y="395785"/>
            <a:ext cx="8229600" cy="1593353"/>
          </a:xfrm>
        </p:spPr>
        <p:txBody>
          <a:bodyPr>
            <a:noAutofit/>
          </a:bodyPr>
          <a:lstStyle/>
          <a:p>
            <a:pPr indent="0"/>
            <a:r>
              <a:rPr lang="en-US" sz="3600" b="1" dirty="0">
                <a:solidFill>
                  <a:schemeClr val="accent3">
                    <a:lumMod val="75000"/>
                  </a:schemeClr>
                </a:solidFill>
              </a:rPr>
              <a:t>So:-   there is no such thing as an average Liberian! </a:t>
            </a:r>
            <a:br>
              <a:rPr lang="en-US" sz="3600" b="1" dirty="0">
                <a:solidFill>
                  <a:schemeClr val="accent3">
                    <a:lumMod val="75000"/>
                  </a:schemeClr>
                </a:solidFill>
              </a:rPr>
            </a:br>
            <a:r>
              <a:rPr lang="en-US" sz="3600" b="1" dirty="0">
                <a:solidFill>
                  <a:schemeClr val="accent3">
                    <a:lumMod val="75000"/>
                  </a:schemeClr>
                </a:solidFill>
              </a:rPr>
              <a:t>It all depends on</a:t>
            </a:r>
            <a:r>
              <a:rPr lang="en-US" sz="3600" b="1" dirty="0" smtClean="0">
                <a:solidFill>
                  <a:schemeClr val="accent3">
                    <a:lumMod val="75000"/>
                  </a:schemeClr>
                </a:solidFill>
              </a:rPr>
              <a:t>:</a:t>
            </a:r>
            <a:endParaRPr lang="en-US" sz="36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374"/>
            <a:ext cx="8229600" cy="6332626"/>
          </a:xfrm>
        </p:spPr>
        <p:txBody>
          <a:bodyPr>
            <a:normAutofit fontScale="85000" lnSpcReduction="20000"/>
          </a:bodyPr>
          <a:lstStyle/>
          <a:p>
            <a:pPr indent="0">
              <a:buNone/>
            </a:pPr>
            <a:r>
              <a:rPr lang="en-US" dirty="0" smtClean="0">
                <a:solidFill>
                  <a:schemeClr val="accent3">
                    <a:lumMod val="75000"/>
                  </a:schemeClr>
                </a:solidFill>
              </a:rPr>
              <a:t>So: will things never change in Liberia? YES, they can!</a:t>
            </a:r>
          </a:p>
          <a:p>
            <a:pPr indent="0">
              <a:buNone/>
            </a:pPr>
            <a:endParaRPr lang="en-US" dirty="0" smtClean="0">
              <a:solidFill>
                <a:schemeClr val="accent3">
                  <a:lumMod val="75000"/>
                </a:schemeClr>
              </a:solidFill>
            </a:endParaRPr>
          </a:p>
          <a:p>
            <a:pPr>
              <a:buNone/>
            </a:pPr>
            <a:r>
              <a:rPr lang="en-US" sz="3576" i="1" dirty="0" smtClean="0">
                <a:solidFill>
                  <a:schemeClr val="accent4">
                    <a:lumMod val="75000"/>
                  </a:schemeClr>
                </a:solidFill>
              </a:rPr>
              <a:t>The President has publicly committed to:</a:t>
            </a:r>
          </a:p>
          <a:p>
            <a:pPr>
              <a:buFont typeface="Wingdings" charset="2"/>
              <a:buChar char="ü"/>
            </a:pPr>
            <a:r>
              <a:rPr lang="en-US" dirty="0" smtClean="0"/>
              <a:t>Putting young people first and lifting the lives of </a:t>
            </a:r>
            <a:r>
              <a:rPr lang="en-US" b="1" u="sng" dirty="0" smtClean="0"/>
              <a:t>all </a:t>
            </a:r>
            <a:r>
              <a:rPr lang="en-US" dirty="0" smtClean="0"/>
              <a:t>Liberians;</a:t>
            </a:r>
          </a:p>
          <a:p>
            <a:pPr>
              <a:buFont typeface="Wingdings" charset="2"/>
              <a:buChar char="ü"/>
            </a:pPr>
            <a:r>
              <a:rPr lang="en-US" dirty="0" smtClean="0"/>
              <a:t>Paying special attention to girls;</a:t>
            </a:r>
          </a:p>
          <a:p>
            <a:pPr>
              <a:buFont typeface="Wingdings" charset="2"/>
              <a:buChar char="ü"/>
            </a:pPr>
            <a:r>
              <a:rPr lang="en-US" dirty="0" smtClean="0"/>
              <a:t>Reducing inequities, ensuring equal opportunity and providing guarantees of social justice;</a:t>
            </a:r>
          </a:p>
          <a:p>
            <a:pPr>
              <a:buFont typeface="Wingdings" charset="2"/>
              <a:buChar char="ü"/>
            </a:pPr>
            <a:r>
              <a:rPr lang="en-US" dirty="0" smtClean="0"/>
              <a:t>Improving quality of life for ALL citizens;</a:t>
            </a:r>
          </a:p>
          <a:p>
            <a:pPr>
              <a:buFont typeface="Wingdings" charset="2"/>
              <a:buChar char="ü"/>
            </a:pPr>
            <a:r>
              <a:rPr lang="en-US" dirty="0" smtClean="0"/>
              <a:t>Reconciliation that depends on:</a:t>
            </a:r>
          </a:p>
          <a:p>
            <a:pPr marL="1314450" lvl="2" indent="-514350">
              <a:buFont typeface="Wingdings" charset="2"/>
              <a:buChar char="§"/>
            </a:pPr>
            <a:r>
              <a:rPr lang="en-US" dirty="0" smtClean="0"/>
              <a:t> </a:t>
            </a:r>
            <a:r>
              <a:rPr lang="en-US" sz="2824" dirty="0" smtClean="0"/>
              <a:t>empowering youth, </a:t>
            </a:r>
          </a:p>
          <a:p>
            <a:pPr marL="1314450" lvl="2" indent="-514350">
              <a:buFont typeface="Wingdings" charset="2"/>
              <a:buChar char="§"/>
            </a:pPr>
            <a:r>
              <a:rPr lang="en-US" sz="2824" dirty="0" smtClean="0"/>
              <a:t>creating jobs and opportunity </a:t>
            </a:r>
          </a:p>
          <a:p>
            <a:pPr marL="1314450" lvl="2" indent="-514350">
              <a:buFont typeface="Wingdings" charset="2"/>
              <a:buChar char="§"/>
            </a:pPr>
            <a:r>
              <a:rPr lang="en-US" sz="2824" dirty="0" smtClean="0"/>
              <a:t>spreading development to </a:t>
            </a:r>
            <a:r>
              <a:rPr lang="en-US" sz="2824" b="1" dirty="0" smtClean="0"/>
              <a:t>all</a:t>
            </a:r>
            <a:r>
              <a:rPr lang="en-US" sz="2824" dirty="0" smtClean="0"/>
              <a:t> </a:t>
            </a:r>
          </a:p>
          <a:p>
            <a:pPr marL="1314450" lvl="2" indent="-514350">
              <a:buFont typeface="Wingdings" charset="2"/>
              <a:buChar char="§"/>
            </a:pPr>
            <a:r>
              <a:rPr lang="en-US" sz="2824" dirty="0" smtClean="0"/>
              <a:t>justice in dealing with the past</a:t>
            </a:r>
          </a:p>
          <a:p>
            <a:pPr marL="1314450" lvl="2" indent="-514350">
              <a:buFont typeface="Wingdings" charset="2"/>
              <a:buChar char="§"/>
            </a:pPr>
            <a:r>
              <a:rPr lang="en-US" sz="2824" dirty="0" smtClean="0"/>
              <a:t>justice in processes of government and law</a:t>
            </a:r>
          </a:p>
          <a:p>
            <a:pPr marL="1314450" lvl="2" indent="-514350">
              <a:buFont typeface="Wingdings" charset="2"/>
              <a:buChar char="§"/>
            </a:pPr>
            <a:r>
              <a:rPr lang="en-US" sz="2824" dirty="0" smtClean="0"/>
              <a:t>justice in economic development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488" y="1364711"/>
            <a:ext cx="8641848" cy="5493289"/>
          </a:xfrm>
        </p:spPr>
        <p:txBody>
          <a:bodyPr>
            <a:normAutofit fontScale="70000" lnSpcReduction="20000"/>
          </a:bodyPr>
          <a:lstStyle/>
          <a:p>
            <a:pPr>
              <a:buNone/>
            </a:pPr>
            <a:r>
              <a:rPr lang="en-US" sz="3576" i="1" dirty="0" smtClean="0">
                <a:solidFill>
                  <a:schemeClr val="accent4">
                    <a:lumMod val="75000"/>
                  </a:schemeClr>
                </a:solidFill>
              </a:rPr>
              <a:t>UNICEF is committed to:</a:t>
            </a:r>
          </a:p>
          <a:p>
            <a:pPr>
              <a:buFont typeface="Wingdings" charset="2"/>
              <a:buChar char="ü"/>
            </a:pPr>
            <a:r>
              <a:rPr lang="en-US" dirty="0" smtClean="0"/>
              <a:t>Protecting girls and boys from anything that harms them;</a:t>
            </a:r>
          </a:p>
          <a:p>
            <a:pPr>
              <a:buFont typeface="Wingdings" charset="2"/>
              <a:buChar char="ü"/>
            </a:pPr>
            <a:r>
              <a:rPr lang="en-US" dirty="0" smtClean="0"/>
              <a:t>Supporting their ambitions for education and skills;</a:t>
            </a:r>
          </a:p>
          <a:p>
            <a:pPr>
              <a:buFont typeface="Wingdings" charset="2"/>
              <a:buChar char="ü"/>
            </a:pPr>
            <a:r>
              <a:rPr lang="en-US" dirty="0" smtClean="0"/>
              <a:t>Delaying their age of marriage so they can fulfill their dreams;</a:t>
            </a:r>
          </a:p>
          <a:p>
            <a:pPr>
              <a:buFont typeface="Wingdings" charset="2"/>
              <a:buChar char="ü"/>
            </a:pPr>
            <a:r>
              <a:rPr lang="en-US" dirty="0" smtClean="0"/>
              <a:t>Enabling young people to be at  peace with themselves and their communities; </a:t>
            </a:r>
          </a:p>
          <a:p>
            <a:pPr>
              <a:buFont typeface="Wingdings" charset="2"/>
              <a:buChar char="ü"/>
            </a:pPr>
            <a:r>
              <a:rPr lang="en-US" dirty="0" smtClean="0"/>
              <a:t>Young women having relationships and children by choice;</a:t>
            </a:r>
          </a:p>
          <a:p>
            <a:pPr>
              <a:buFont typeface="Wingdings" charset="2"/>
              <a:buChar char="ü"/>
            </a:pPr>
            <a:r>
              <a:rPr lang="en-US" dirty="0" smtClean="0"/>
              <a:t>Improving maternal health;</a:t>
            </a:r>
          </a:p>
          <a:p>
            <a:pPr>
              <a:buFont typeface="Wingdings" charset="2"/>
              <a:buChar char="ü"/>
            </a:pPr>
            <a:r>
              <a:rPr lang="en-US" dirty="0" smtClean="0"/>
              <a:t>Ensuring good nutrition &amp; nurture, protected from disease, in infancy;</a:t>
            </a:r>
          </a:p>
          <a:p>
            <a:pPr>
              <a:buFont typeface="Wingdings" charset="2"/>
              <a:buChar char="ü"/>
            </a:pPr>
            <a:r>
              <a:rPr lang="en-US" dirty="0" smtClean="0"/>
              <a:t>Ensuring that ALL children have ALL rights;</a:t>
            </a:r>
          </a:p>
          <a:p>
            <a:pPr>
              <a:buFont typeface="Wingdings" charset="2"/>
              <a:buChar char="ü"/>
            </a:pPr>
            <a:r>
              <a:rPr lang="en-US" sz="3143" dirty="0" smtClean="0"/>
              <a:t>Ensuring equity in access to basic services and equal outcomes for all;</a:t>
            </a:r>
          </a:p>
          <a:p>
            <a:pPr>
              <a:buFont typeface="Wingdings" charset="2"/>
              <a:buChar char="ü"/>
            </a:pPr>
            <a:r>
              <a:rPr lang="en-US" sz="3143" dirty="0" smtClean="0"/>
              <a:t>Supporting a Liberian and a Child Wellbeing Index;</a:t>
            </a:r>
          </a:p>
          <a:p>
            <a:pPr>
              <a:buFont typeface="Wingdings" charset="2"/>
              <a:buChar char="ü"/>
            </a:pPr>
            <a:r>
              <a:rPr lang="en-US" sz="3143" dirty="0" smtClean="0"/>
              <a:t>Providing girls and boys, men and women with equal opportunities;</a:t>
            </a:r>
          </a:p>
          <a:p>
            <a:pPr>
              <a:buFont typeface="Wingdings" charset="2"/>
              <a:buChar char="ü"/>
            </a:pPr>
            <a:r>
              <a:rPr lang="en-US" sz="3143" dirty="0" smtClean="0"/>
              <a:t>Increasing participation of women and young people in decision making</a:t>
            </a:r>
          </a:p>
        </p:txBody>
      </p:sp>
      <p:sp>
        <p:nvSpPr>
          <p:cNvPr id="2" name="Title 1"/>
          <p:cNvSpPr>
            <a:spLocks noGrp="1"/>
          </p:cNvSpPr>
          <p:nvPr>
            <p:ph type="title"/>
          </p:nvPr>
        </p:nvSpPr>
        <p:spPr>
          <a:xfrm>
            <a:off x="457200" y="465710"/>
            <a:ext cx="8229600" cy="1143000"/>
          </a:xfrm>
        </p:spPr>
        <p:txBody>
          <a:bodyPr>
            <a:noAutofit/>
          </a:bodyPr>
          <a:lstStyle/>
          <a:p>
            <a:r>
              <a:rPr lang="en-US" sz="2800" b="1" dirty="0">
                <a:solidFill>
                  <a:schemeClr val="tx2">
                    <a:lumMod val="60000"/>
                    <a:lumOff val="40000"/>
                  </a:schemeClr>
                </a:solidFill>
              </a:rPr>
              <a:t>UNICEF is supporting Liberia’s new Poverty Reduction Strategy and Transformation Agenda</a:t>
            </a:r>
            <a:br>
              <a:rPr lang="en-US" sz="2800" b="1" dirty="0">
                <a:solidFill>
                  <a:schemeClr val="tx2">
                    <a:lumMod val="60000"/>
                    <a:lumOff val="40000"/>
                  </a:schemeClr>
                </a:solidFill>
              </a:rPr>
            </a:b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ChildrenFest-Nov2010.jpg"/>
          <p:cNvPicPr>
            <a:picLocks noChangeAspect="1"/>
          </p:cNvPicPr>
          <p:nvPr/>
        </p:nvPicPr>
        <p:blipFill>
          <a:blip r:embed="rId3"/>
          <a:stretch>
            <a:fillRect/>
          </a:stretch>
        </p:blipFill>
        <p:spPr>
          <a:xfrm>
            <a:off x="0" y="0"/>
            <a:ext cx="9295482" cy="6858000"/>
          </a:xfrm>
          <a:prstGeom prst="rect">
            <a:avLst/>
          </a:prstGeom>
        </p:spPr>
      </p:pic>
      <p:sp>
        <p:nvSpPr>
          <p:cNvPr id="2" name="Title 1"/>
          <p:cNvSpPr>
            <a:spLocks noGrp="1"/>
          </p:cNvSpPr>
          <p:nvPr>
            <p:ph type="title"/>
          </p:nvPr>
        </p:nvSpPr>
        <p:spPr>
          <a:xfrm>
            <a:off x="532941" y="2500745"/>
            <a:ext cx="8229600" cy="1143000"/>
          </a:xfrm>
        </p:spPr>
        <p:txBody>
          <a:bodyPr>
            <a:noAutofit/>
          </a:bodyPr>
          <a:lstStyle/>
          <a:p>
            <a:r>
              <a:rPr lang="en-US" sz="7200" dirty="0">
                <a:solidFill>
                  <a:srgbClr val="FFC000"/>
                </a:solidFill>
              </a:rPr>
              <a:t>UNICEF THANKS YOU for your concern for Equity and </a:t>
            </a:r>
            <a:r>
              <a:rPr lang="en-US" sz="7200" dirty="0" smtClean="0">
                <a:solidFill>
                  <a:srgbClr val="FFC000"/>
                </a:solidFill>
              </a:rPr>
              <a:t>Inclusion!</a:t>
            </a:r>
            <a:endParaRPr lang="en-US" sz="8800" dirty="0">
              <a:solidFill>
                <a:srgbClr val="FFC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8006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6287370"/>
            <a:ext cx="3658290" cy="487362"/>
          </a:xfrm>
        </p:spPr>
        <p:txBody>
          <a:bodyPr>
            <a:normAutofit/>
          </a:bodyPr>
          <a:lstStyle/>
          <a:p>
            <a:pPr algn="l"/>
            <a:r>
              <a:rPr lang="en-US" sz="1600" dirty="0" smtClean="0">
                <a:effectLst>
                  <a:outerShdw blurRad="50800" dist="38100" dir="2700000" algn="tl" rotWithShape="0">
                    <a:srgbClr val="000000">
                      <a:alpha val="43000"/>
                    </a:srgbClr>
                  </a:outerShdw>
                </a:effectLst>
              </a:rPr>
              <a:t>Liberia – Equity &amp; Inclusion</a:t>
            </a:r>
            <a:endParaRPr lang="en-US" sz="1600" dirty="0"/>
          </a:p>
        </p:txBody>
      </p:sp>
      <p:sp>
        <p:nvSpPr>
          <p:cNvPr id="3" name="Content Placeholder 2"/>
          <p:cNvSpPr>
            <a:spLocks noGrp="1"/>
          </p:cNvSpPr>
          <p:nvPr>
            <p:ph idx="1"/>
          </p:nvPr>
        </p:nvSpPr>
        <p:spPr>
          <a:xfrm>
            <a:off x="457200" y="1482442"/>
            <a:ext cx="8229600" cy="5048609"/>
          </a:xfrm>
        </p:spPr>
        <p:txBody>
          <a:bodyPr>
            <a:normAutofit fontScale="70000" lnSpcReduction="20000"/>
          </a:bodyPr>
          <a:lstStyle/>
          <a:p>
            <a:r>
              <a:rPr lang="en-US" dirty="0" smtClean="0"/>
              <a:t>Annual Income: US$380, about half the level 30-40 years earlier</a:t>
            </a:r>
          </a:p>
          <a:p>
            <a:pPr>
              <a:buNone/>
            </a:pPr>
            <a:endParaRPr lang="en-US" dirty="0" smtClean="0"/>
          </a:p>
          <a:p>
            <a:r>
              <a:rPr lang="en-US" dirty="0" smtClean="0"/>
              <a:t>Education: 3.7 years in school</a:t>
            </a:r>
          </a:p>
          <a:p>
            <a:pPr>
              <a:buNone/>
            </a:pPr>
            <a:endParaRPr lang="en-US" dirty="0" smtClean="0"/>
          </a:p>
          <a:p>
            <a:r>
              <a:rPr lang="en-US" dirty="0" smtClean="0"/>
              <a:t>Probability of not surviving first year of life: 7 in 100</a:t>
            </a:r>
          </a:p>
          <a:p>
            <a:r>
              <a:rPr lang="en-US" dirty="0" smtClean="0"/>
              <a:t>Probability of not surviving first 5 years of life: 11 in 100</a:t>
            </a:r>
          </a:p>
          <a:p>
            <a:pPr>
              <a:buNone/>
            </a:pPr>
            <a:endParaRPr lang="en-US" dirty="0" smtClean="0"/>
          </a:p>
          <a:p>
            <a:r>
              <a:rPr lang="en-US" dirty="0" smtClean="0"/>
              <a:t>Life expectancy: 57</a:t>
            </a:r>
          </a:p>
          <a:p>
            <a:pPr>
              <a:buNone/>
            </a:pPr>
            <a:endParaRPr lang="en-US" dirty="0" smtClean="0"/>
          </a:p>
          <a:p>
            <a:r>
              <a:rPr lang="en-US" dirty="0" smtClean="0"/>
              <a:t>Probability of having adequate access to a safe functioning water point for every 250-300 people within 1.5 miles - 2 in 5</a:t>
            </a:r>
          </a:p>
          <a:p>
            <a:pPr>
              <a:buNone/>
            </a:pPr>
            <a:endParaRPr lang="en-US" dirty="0" smtClean="0"/>
          </a:p>
          <a:p>
            <a:r>
              <a:rPr lang="en-US" dirty="0" smtClean="0"/>
              <a:t>Probability of malaria during last year: 1 in 3</a:t>
            </a:r>
          </a:p>
          <a:p>
            <a:pPr algn="r">
              <a:buNone/>
            </a:pPr>
            <a:r>
              <a:rPr lang="en-US" dirty="0" smtClean="0"/>
              <a:t>(in 2010, reduced from 2 in 3 in 2005)</a:t>
            </a:r>
            <a:endParaRPr lang="en-US" dirty="0"/>
          </a:p>
        </p:txBody>
      </p:sp>
      <p:sp>
        <p:nvSpPr>
          <p:cNvPr id="4" name="Title 1"/>
          <p:cNvSpPr txBox="1">
            <a:spLocks/>
          </p:cNvSpPr>
          <p:nvPr/>
        </p:nvSpPr>
        <p:spPr>
          <a:xfrm>
            <a:off x="685800" y="261790"/>
            <a:ext cx="7772400" cy="9989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rPr>
              <a:t>The average Liberian has</a:t>
            </a:r>
            <a:endParaRPr lang="en-US" sz="3600" b="1" dirty="0">
              <a:solidFill>
                <a:schemeClr val="accent1">
                  <a:lumMod val="75000"/>
                </a:schemeClr>
              </a:solidFill>
            </a:endParaRPr>
          </a:p>
        </p:txBody>
      </p:sp>
      <p:cxnSp>
        <p:nvCxnSpPr>
          <p:cNvPr id="6" name="Straight Connector 5"/>
          <p:cNvCxnSpPr/>
          <p:nvPr/>
        </p:nvCxnSpPr>
        <p:spPr>
          <a:xfrm>
            <a:off x="581891" y="1136073"/>
            <a:ext cx="775854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939" y="1477015"/>
            <a:ext cx="8432122" cy="5224036"/>
          </a:xfrm>
        </p:spPr>
        <p:txBody>
          <a:bodyPr>
            <a:noAutofit/>
          </a:bodyPr>
          <a:lstStyle/>
          <a:p>
            <a:r>
              <a:rPr lang="en-US" sz="2400" dirty="0" smtClean="0"/>
              <a:t>Has only 1.6 years of education and is half as likely as a man to have completed Grade 6 primary</a:t>
            </a:r>
          </a:p>
          <a:p>
            <a:r>
              <a:rPr lang="en-US" sz="2400" dirty="0" smtClean="0"/>
              <a:t>Has a probability of dying from giving birth at 5 in every 100 - worse than it was a decade or two earlier</a:t>
            </a:r>
          </a:p>
          <a:p>
            <a:r>
              <a:rPr lang="en-US" sz="2400" dirty="0" smtClean="0"/>
              <a:t>Has experienced physical violence from a husband/partner (8 out of 10) and half by a parent </a:t>
            </a:r>
          </a:p>
          <a:p>
            <a:r>
              <a:rPr lang="en-US" sz="2400" dirty="0" smtClean="0"/>
              <a:t>Is a member of the </a:t>
            </a:r>
            <a:r>
              <a:rPr lang="en-US" sz="2400" dirty="0" err="1" smtClean="0"/>
              <a:t>Sande</a:t>
            </a:r>
            <a:r>
              <a:rPr lang="en-US" sz="2400" dirty="0" smtClean="0"/>
              <a:t> secret society and experienced female genital cutting</a:t>
            </a:r>
          </a:p>
          <a:p>
            <a:r>
              <a:rPr lang="en-US" sz="2400" dirty="0" smtClean="0"/>
              <a:t>Suffers multiple control by her husband</a:t>
            </a:r>
          </a:p>
          <a:p>
            <a:r>
              <a:rPr lang="en-US" sz="2400" dirty="0" smtClean="0"/>
              <a:t>Is employed, but likely to be in agriculture or elementary occupations</a:t>
            </a:r>
          </a:p>
        </p:txBody>
      </p:sp>
      <p:sp>
        <p:nvSpPr>
          <p:cNvPr id="6" name="Title 1"/>
          <p:cNvSpPr txBox="1">
            <a:spLocks/>
          </p:cNvSpPr>
          <p:nvPr/>
        </p:nvSpPr>
        <p:spPr>
          <a:xfrm>
            <a:off x="685800" y="261790"/>
            <a:ext cx="7772400" cy="9989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rPr>
              <a:t>The average Liberian </a:t>
            </a:r>
            <a:r>
              <a:rPr lang="en-US" sz="4800" b="1" dirty="0" smtClean="0">
                <a:solidFill>
                  <a:schemeClr val="accent1">
                    <a:lumMod val="75000"/>
                  </a:schemeClr>
                </a:solidFill>
              </a:rPr>
              <a:t>woman</a:t>
            </a:r>
            <a:endParaRPr lang="en-US" sz="3600" b="1" dirty="0">
              <a:solidFill>
                <a:schemeClr val="accent1">
                  <a:lumMod val="75000"/>
                </a:schemeClr>
              </a:solidFill>
            </a:endParaRPr>
          </a:p>
        </p:txBody>
      </p:sp>
      <p:cxnSp>
        <p:nvCxnSpPr>
          <p:cNvPr id="7" name="Straight Connector 6"/>
          <p:cNvCxnSpPr/>
          <p:nvPr/>
        </p:nvCxnSpPr>
        <p:spPr>
          <a:xfrm>
            <a:off x="581891" y="1136073"/>
            <a:ext cx="775854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140" y="1538077"/>
            <a:ext cx="8229600" cy="5067440"/>
          </a:xfrm>
        </p:spPr>
        <p:txBody>
          <a:bodyPr>
            <a:normAutofit/>
          </a:bodyPr>
          <a:lstStyle/>
          <a:p>
            <a:r>
              <a:rPr lang="en-US" dirty="0" smtClean="0"/>
              <a:t>Has about 6 siblings:</a:t>
            </a:r>
          </a:p>
          <a:p>
            <a:r>
              <a:rPr lang="en-US" dirty="0" smtClean="0"/>
              <a:t>First had sex just after her 16</a:t>
            </a:r>
            <a:r>
              <a:rPr lang="en-US" baseline="30000" dirty="0" smtClean="0"/>
              <a:t>th</a:t>
            </a:r>
            <a:r>
              <a:rPr lang="en-US" dirty="0" smtClean="0"/>
              <a:t> birthday, 2 years before her brother;</a:t>
            </a:r>
          </a:p>
          <a:p>
            <a:r>
              <a:rPr lang="en-US" dirty="0" smtClean="0"/>
              <a:t>One in seven of those having sex before age 15 were forced against their will;</a:t>
            </a:r>
          </a:p>
          <a:p>
            <a:r>
              <a:rPr lang="en-US" dirty="0" smtClean="0"/>
              <a:t>Married before 20, two years later than her mother, but over 4 years younger than her husband</a:t>
            </a:r>
          </a:p>
          <a:p>
            <a:r>
              <a:rPr lang="en-US" dirty="0"/>
              <a:t>H</a:t>
            </a:r>
            <a:r>
              <a:rPr lang="en-US" dirty="0" smtClean="0"/>
              <a:t>ad her first child at age 19</a:t>
            </a:r>
            <a:endParaRPr lang="en-US" dirty="0"/>
          </a:p>
        </p:txBody>
      </p:sp>
      <p:sp>
        <p:nvSpPr>
          <p:cNvPr id="5" name="Title 1"/>
          <p:cNvSpPr txBox="1">
            <a:spLocks/>
          </p:cNvSpPr>
          <p:nvPr/>
        </p:nvSpPr>
        <p:spPr>
          <a:xfrm>
            <a:off x="685800" y="261790"/>
            <a:ext cx="7772400" cy="9989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rPr>
              <a:t>Typically a </a:t>
            </a:r>
            <a:r>
              <a:rPr lang="en-US" b="1" dirty="0" smtClean="0">
                <a:solidFill>
                  <a:srgbClr val="00B050"/>
                </a:solidFill>
              </a:rPr>
              <a:t>woman</a:t>
            </a:r>
            <a:r>
              <a:rPr lang="en-US" sz="3600" b="1" dirty="0" smtClean="0">
                <a:solidFill>
                  <a:schemeClr val="accent1">
                    <a:lumMod val="75000"/>
                  </a:schemeClr>
                </a:solidFill>
              </a:rPr>
              <a:t>:</a:t>
            </a:r>
            <a:endParaRPr lang="en-US" sz="3600" b="1" dirty="0">
              <a:solidFill>
                <a:schemeClr val="accent1">
                  <a:lumMod val="75000"/>
                </a:schemeClr>
              </a:solidFill>
            </a:endParaRPr>
          </a:p>
        </p:txBody>
      </p:sp>
      <p:cxnSp>
        <p:nvCxnSpPr>
          <p:cNvPr id="6" name="Straight Connector 5"/>
          <p:cNvCxnSpPr/>
          <p:nvPr/>
        </p:nvCxnSpPr>
        <p:spPr>
          <a:xfrm>
            <a:off x="581891" y="1136073"/>
            <a:ext cx="775854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074" y="3128751"/>
            <a:ext cx="8229600" cy="2535072"/>
          </a:xfrm>
        </p:spPr>
        <p:txBody>
          <a:bodyPr/>
          <a:lstStyle/>
          <a:p>
            <a:r>
              <a:rPr lang="en-US" dirty="0" smtClean="0"/>
              <a:t>Depends on whether she lives around Monrovia and other towns or in a rural area</a:t>
            </a:r>
          </a:p>
          <a:p>
            <a:r>
              <a:rPr lang="en-US" dirty="0" smtClean="0"/>
              <a:t>Depends on the county where she lives</a:t>
            </a:r>
          </a:p>
          <a:p>
            <a:r>
              <a:rPr lang="en-US" dirty="0" smtClean="0"/>
              <a:t>Depends on how wealthy is her household</a:t>
            </a:r>
            <a:endParaRPr lang="en-US" dirty="0"/>
          </a:p>
        </p:txBody>
      </p:sp>
      <p:sp>
        <p:nvSpPr>
          <p:cNvPr id="2" name="Title 1"/>
          <p:cNvSpPr>
            <a:spLocks noGrp="1"/>
          </p:cNvSpPr>
          <p:nvPr>
            <p:ph type="title"/>
          </p:nvPr>
        </p:nvSpPr>
        <p:spPr>
          <a:xfrm>
            <a:off x="184245" y="941697"/>
            <a:ext cx="8229600" cy="2030058"/>
          </a:xfrm>
        </p:spPr>
        <p:txBody>
          <a:bodyPr>
            <a:normAutofit fontScale="90000"/>
          </a:bodyPr>
          <a:lstStyle/>
          <a:p>
            <a:r>
              <a:rPr lang="en-US" b="1" dirty="0">
                <a:solidFill>
                  <a:schemeClr val="accent3">
                    <a:lumMod val="75000"/>
                  </a:schemeClr>
                </a:solidFill>
              </a:rPr>
              <a:t>But there is no such thing as an average Liberian woman! It depends on where she is born and lives</a:t>
            </a:r>
            <a:r>
              <a:rPr lang="en-US" b="1" dirty="0" smtClean="0">
                <a:solidFill>
                  <a:schemeClr val="accent3">
                    <a:lumMod val="75000"/>
                  </a:schemeClr>
                </a:solidFill>
              </a:rPr>
              <a:t>:</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939" y="1409065"/>
            <a:ext cx="8432122" cy="5326105"/>
          </a:xfrm>
        </p:spPr>
        <p:txBody>
          <a:bodyPr>
            <a:normAutofit fontScale="85000" lnSpcReduction="10000"/>
          </a:bodyPr>
          <a:lstStyle/>
          <a:p>
            <a:r>
              <a:rPr lang="en-US" dirty="0" smtClean="0"/>
              <a:t>Six times as likely to have been born by choice;</a:t>
            </a:r>
          </a:p>
          <a:p>
            <a:r>
              <a:rPr lang="en-US" dirty="0" smtClean="0"/>
              <a:t>Slightly more likely to have a nutritionally healthy mother and nearly twice as likely to have been protected against neo-natal tetanus;</a:t>
            </a:r>
          </a:p>
          <a:p>
            <a:r>
              <a:rPr lang="en-US" dirty="0" smtClean="0"/>
              <a:t>BUT more likely to be malnourished (weight for height) in infancy!!</a:t>
            </a:r>
          </a:p>
          <a:p>
            <a:pPr>
              <a:buNone/>
            </a:pPr>
            <a:r>
              <a:rPr lang="en-US" dirty="0" smtClean="0"/>
              <a:t>      Yet almost half as likely to be stunted (height for age);</a:t>
            </a:r>
          </a:p>
          <a:p>
            <a:r>
              <a:rPr lang="en-US" dirty="0" smtClean="0"/>
              <a:t>Four times as likely to receive all basic vaccines;</a:t>
            </a:r>
          </a:p>
          <a:p>
            <a:r>
              <a:rPr lang="en-US" dirty="0" smtClean="0"/>
              <a:t>Ten times as likely to have completed Primary 6;</a:t>
            </a:r>
          </a:p>
          <a:p>
            <a:r>
              <a:rPr lang="en-US" dirty="0" smtClean="0"/>
              <a:t>Less likely to be employed, but it will be in a skilled job;</a:t>
            </a:r>
          </a:p>
          <a:p>
            <a:r>
              <a:rPr lang="en-US" dirty="0" smtClean="0"/>
              <a:t>Four times as likely to give birth in a health facility;</a:t>
            </a:r>
          </a:p>
          <a:p>
            <a:r>
              <a:rPr lang="en-US" dirty="0" smtClean="0"/>
              <a:t>BUT about 5 times as likely to be HIV +</a:t>
            </a:r>
            <a:r>
              <a:rPr lang="en-US" dirty="0" err="1" smtClean="0"/>
              <a:t>ve</a:t>
            </a:r>
            <a:r>
              <a:rPr lang="en-US" dirty="0" smtClean="0"/>
              <a:t>;</a:t>
            </a:r>
          </a:p>
          <a:p>
            <a:pPr>
              <a:buNone/>
            </a:pPr>
            <a:endParaRPr lang="en-US" dirty="0"/>
          </a:p>
        </p:txBody>
      </p:sp>
      <p:sp>
        <p:nvSpPr>
          <p:cNvPr id="5" name="Title 1"/>
          <p:cNvSpPr txBox="1">
            <a:spLocks/>
          </p:cNvSpPr>
          <p:nvPr/>
        </p:nvSpPr>
        <p:spPr>
          <a:xfrm>
            <a:off x="685800" y="261790"/>
            <a:ext cx="7772400" cy="99897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accent1">
                    <a:lumMod val="75000"/>
                  </a:schemeClr>
                </a:solidFill>
              </a:rPr>
              <a:t>A wealthier Monrovian woman’s life story:</a:t>
            </a:r>
            <a:endParaRPr lang="en-US" sz="3600" b="1" dirty="0">
              <a:solidFill>
                <a:schemeClr val="accent1">
                  <a:lumMod val="75000"/>
                </a:schemeClr>
              </a:solidFill>
            </a:endParaRPr>
          </a:p>
        </p:txBody>
      </p:sp>
      <p:cxnSp>
        <p:nvCxnSpPr>
          <p:cNvPr id="6" name="Straight Connector 5"/>
          <p:cNvCxnSpPr/>
          <p:nvPr/>
        </p:nvCxnSpPr>
        <p:spPr>
          <a:xfrm>
            <a:off x="581891" y="1136073"/>
            <a:ext cx="775854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558" y="1488478"/>
            <a:ext cx="8229600" cy="4885028"/>
          </a:xfrm>
        </p:spPr>
        <p:txBody>
          <a:bodyPr>
            <a:normAutofit/>
          </a:bodyPr>
          <a:lstStyle/>
          <a:p>
            <a:r>
              <a:rPr lang="en-US" sz="2800" dirty="0" smtClean="0"/>
              <a:t>Being born at home, not a health facility;</a:t>
            </a:r>
          </a:p>
          <a:p>
            <a:r>
              <a:rPr lang="en-US" sz="2800" dirty="0" smtClean="0"/>
              <a:t>Being twice as much at risk of death as an infant;</a:t>
            </a:r>
            <a:endParaRPr lang="en-US" sz="2800" dirty="0" smtClean="0"/>
          </a:p>
          <a:p>
            <a:r>
              <a:rPr lang="en-US" sz="2800" dirty="0" smtClean="0"/>
              <a:t>Two out of eleven not reaching their </a:t>
            </a:r>
            <a:r>
              <a:rPr lang="en-US" sz="2800" smtClean="0"/>
              <a:t>5th </a:t>
            </a:r>
            <a:r>
              <a:rPr lang="en-US" sz="2800" smtClean="0"/>
              <a:t>birthday</a:t>
            </a:r>
            <a:r>
              <a:rPr lang="en-US" sz="2800" smtClean="0"/>
              <a:t>;</a:t>
            </a:r>
            <a:endParaRPr lang="en-US" sz="2800" dirty="0" smtClean="0"/>
          </a:p>
          <a:p>
            <a:r>
              <a:rPr lang="en-US" sz="2800" dirty="0" smtClean="0"/>
              <a:t>Most likely never having been to school;</a:t>
            </a:r>
          </a:p>
          <a:p>
            <a:r>
              <a:rPr lang="en-US" sz="2800" dirty="0" smtClean="0"/>
              <a:t>Having to leave home to access education above Grade 3;</a:t>
            </a:r>
          </a:p>
          <a:p>
            <a:r>
              <a:rPr lang="en-US" sz="2800" dirty="0" smtClean="0"/>
              <a:t>Working in agriculture;</a:t>
            </a:r>
          </a:p>
          <a:p>
            <a:r>
              <a:rPr lang="en-US" sz="2800" dirty="0" smtClean="0"/>
              <a:t>Accepting that a husband can be justified in beating his wife</a:t>
            </a:r>
          </a:p>
          <a:p>
            <a:endParaRPr lang="en-US" sz="2800" dirty="0"/>
          </a:p>
        </p:txBody>
      </p:sp>
      <p:sp>
        <p:nvSpPr>
          <p:cNvPr id="5" name="Title 1"/>
          <p:cNvSpPr txBox="1">
            <a:spLocks/>
          </p:cNvSpPr>
          <p:nvPr/>
        </p:nvSpPr>
        <p:spPr>
          <a:xfrm>
            <a:off x="685800" y="261790"/>
            <a:ext cx="7772400" cy="99897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accent3">
                    <a:lumMod val="75000"/>
                  </a:schemeClr>
                </a:solidFill>
              </a:rPr>
              <a:t>Another Liberian woman from a poor household in a border county survives despite</a:t>
            </a:r>
          </a:p>
        </p:txBody>
      </p:sp>
      <p:cxnSp>
        <p:nvCxnSpPr>
          <p:cNvPr id="6" name="Straight Connector 5"/>
          <p:cNvCxnSpPr/>
          <p:nvPr/>
        </p:nvCxnSpPr>
        <p:spPr>
          <a:xfrm>
            <a:off x="581891" y="1313497"/>
            <a:ext cx="7758545"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reeform 6"/>
          <p:cNvSpPr>
            <a:spLocks/>
          </p:cNvSpPr>
          <p:nvPr/>
        </p:nvSpPr>
        <p:spPr bwMode="auto">
          <a:xfrm>
            <a:off x="2600326" y="2778125"/>
            <a:ext cx="709613" cy="619125"/>
          </a:xfrm>
          <a:custGeom>
            <a:avLst/>
            <a:gdLst>
              <a:gd name="T0" fmla="*/ 89 w 447"/>
              <a:gd name="T1" fmla="*/ 177 h 390"/>
              <a:gd name="T2" fmla="*/ 86 w 447"/>
              <a:gd name="T3" fmla="*/ 150 h 390"/>
              <a:gd name="T4" fmla="*/ 88 w 447"/>
              <a:gd name="T5" fmla="*/ 132 h 390"/>
              <a:gd name="T6" fmla="*/ 84 w 447"/>
              <a:gd name="T7" fmla="*/ 101 h 390"/>
              <a:gd name="T8" fmla="*/ 95 w 447"/>
              <a:gd name="T9" fmla="*/ 76 h 390"/>
              <a:gd name="T10" fmla="*/ 104 w 447"/>
              <a:gd name="T11" fmla="*/ 49 h 390"/>
              <a:gd name="T12" fmla="*/ 109 w 447"/>
              <a:gd name="T13" fmla="*/ 21 h 390"/>
              <a:gd name="T14" fmla="*/ 119 w 447"/>
              <a:gd name="T15" fmla="*/ 1 h 390"/>
              <a:gd name="T16" fmla="*/ 191 w 447"/>
              <a:gd name="T17" fmla="*/ 8 h 390"/>
              <a:gd name="T18" fmla="*/ 242 w 447"/>
              <a:gd name="T19" fmla="*/ 30 h 390"/>
              <a:gd name="T20" fmla="*/ 255 w 447"/>
              <a:gd name="T21" fmla="*/ 43 h 390"/>
              <a:gd name="T22" fmla="*/ 248 w 447"/>
              <a:gd name="T23" fmla="*/ 60 h 390"/>
              <a:gd name="T24" fmla="*/ 253 w 447"/>
              <a:gd name="T25" fmla="*/ 89 h 390"/>
              <a:gd name="T26" fmla="*/ 277 w 447"/>
              <a:gd name="T27" fmla="*/ 100 h 390"/>
              <a:gd name="T28" fmla="*/ 304 w 447"/>
              <a:gd name="T29" fmla="*/ 107 h 390"/>
              <a:gd name="T30" fmla="*/ 333 w 447"/>
              <a:gd name="T31" fmla="*/ 105 h 390"/>
              <a:gd name="T32" fmla="*/ 383 w 447"/>
              <a:gd name="T33" fmla="*/ 82 h 390"/>
              <a:gd name="T34" fmla="*/ 446 w 447"/>
              <a:gd name="T35" fmla="*/ 97 h 390"/>
              <a:gd name="T36" fmla="*/ 437 w 447"/>
              <a:gd name="T37" fmla="*/ 122 h 390"/>
              <a:gd name="T38" fmla="*/ 405 w 447"/>
              <a:gd name="T39" fmla="*/ 140 h 390"/>
              <a:gd name="T40" fmla="*/ 395 w 447"/>
              <a:gd name="T41" fmla="*/ 164 h 390"/>
              <a:gd name="T42" fmla="*/ 392 w 447"/>
              <a:gd name="T43" fmla="*/ 191 h 390"/>
              <a:gd name="T44" fmla="*/ 379 w 447"/>
              <a:gd name="T45" fmla="*/ 205 h 390"/>
              <a:gd name="T46" fmla="*/ 380 w 447"/>
              <a:gd name="T47" fmla="*/ 222 h 390"/>
              <a:gd name="T48" fmla="*/ 371 w 447"/>
              <a:gd name="T49" fmla="*/ 235 h 390"/>
              <a:gd name="T50" fmla="*/ 366 w 447"/>
              <a:gd name="T51" fmla="*/ 264 h 390"/>
              <a:gd name="T52" fmla="*/ 363 w 447"/>
              <a:gd name="T53" fmla="*/ 293 h 390"/>
              <a:gd name="T54" fmla="*/ 323 w 447"/>
              <a:gd name="T55" fmla="*/ 300 h 390"/>
              <a:gd name="T56" fmla="*/ 286 w 447"/>
              <a:gd name="T57" fmla="*/ 310 h 390"/>
              <a:gd name="T58" fmla="*/ 266 w 447"/>
              <a:gd name="T59" fmla="*/ 341 h 390"/>
              <a:gd name="T60" fmla="*/ 231 w 447"/>
              <a:gd name="T61" fmla="*/ 350 h 390"/>
              <a:gd name="T62" fmla="*/ 236 w 447"/>
              <a:gd name="T63" fmla="*/ 327 h 390"/>
              <a:gd name="T64" fmla="*/ 231 w 447"/>
              <a:gd name="T65" fmla="*/ 306 h 390"/>
              <a:gd name="T66" fmla="*/ 203 w 447"/>
              <a:gd name="T67" fmla="*/ 302 h 390"/>
              <a:gd name="T68" fmla="*/ 192 w 447"/>
              <a:gd name="T69" fmla="*/ 318 h 390"/>
              <a:gd name="T70" fmla="*/ 193 w 447"/>
              <a:gd name="T71" fmla="*/ 342 h 390"/>
              <a:gd name="T72" fmla="*/ 205 w 447"/>
              <a:gd name="T73" fmla="*/ 353 h 390"/>
              <a:gd name="T74" fmla="*/ 214 w 447"/>
              <a:gd name="T75" fmla="*/ 367 h 390"/>
              <a:gd name="T76" fmla="*/ 210 w 447"/>
              <a:gd name="T77" fmla="*/ 376 h 390"/>
              <a:gd name="T78" fmla="*/ 197 w 447"/>
              <a:gd name="T79" fmla="*/ 381 h 390"/>
              <a:gd name="T80" fmla="*/ 188 w 447"/>
              <a:gd name="T81" fmla="*/ 388 h 390"/>
              <a:gd name="T82" fmla="*/ 179 w 447"/>
              <a:gd name="T83" fmla="*/ 384 h 390"/>
              <a:gd name="T84" fmla="*/ 175 w 447"/>
              <a:gd name="T85" fmla="*/ 386 h 390"/>
              <a:gd name="T86" fmla="*/ 165 w 447"/>
              <a:gd name="T87" fmla="*/ 388 h 390"/>
              <a:gd name="T88" fmla="*/ 162 w 447"/>
              <a:gd name="T89" fmla="*/ 383 h 390"/>
              <a:gd name="T90" fmla="*/ 160 w 447"/>
              <a:gd name="T91" fmla="*/ 380 h 390"/>
              <a:gd name="T92" fmla="*/ 163 w 447"/>
              <a:gd name="T93" fmla="*/ 359 h 390"/>
              <a:gd name="T94" fmla="*/ 143 w 447"/>
              <a:gd name="T95" fmla="*/ 345 h 390"/>
              <a:gd name="T96" fmla="*/ 134 w 447"/>
              <a:gd name="T97" fmla="*/ 329 h 390"/>
              <a:gd name="T98" fmla="*/ 112 w 447"/>
              <a:gd name="T99" fmla="*/ 323 h 390"/>
              <a:gd name="T100" fmla="*/ 95 w 447"/>
              <a:gd name="T101" fmla="*/ 343 h 390"/>
              <a:gd name="T102" fmla="*/ 67 w 447"/>
              <a:gd name="T103" fmla="*/ 327 h 390"/>
              <a:gd name="T104" fmla="*/ 38 w 447"/>
              <a:gd name="T105" fmla="*/ 308 h 390"/>
              <a:gd name="T106" fmla="*/ 16 w 447"/>
              <a:gd name="T107" fmla="*/ 305 h 390"/>
              <a:gd name="T108" fmla="*/ 2 w 447"/>
              <a:gd name="T109" fmla="*/ 263 h 390"/>
              <a:gd name="T110" fmla="*/ 32 w 447"/>
              <a:gd name="T111" fmla="*/ 249 h 390"/>
              <a:gd name="T112" fmla="*/ 49 w 447"/>
              <a:gd name="T113" fmla="*/ 240 h 390"/>
              <a:gd name="T114" fmla="*/ 58 w 447"/>
              <a:gd name="T115" fmla="*/ 208 h 390"/>
              <a:gd name="T116" fmla="*/ 79 w 447"/>
              <a:gd name="T117" fmla="*/ 20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390">
                <a:moveTo>
                  <a:pt x="83" y="198"/>
                </a:moveTo>
                <a:lnTo>
                  <a:pt x="83" y="197"/>
                </a:lnTo>
                <a:lnTo>
                  <a:pt x="83" y="196"/>
                </a:lnTo>
                <a:lnTo>
                  <a:pt x="85" y="195"/>
                </a:lnTo>
                <a:lnTo>
                  <a:pt x="88" y="191"/>
                </a:lnTo>
                <a:lnTo>
                  <a:pt x="89" y="190"/>
                </a:lnTo>
                <a:lnTo>
                  <a:pt x="90" y="187"/>
                </a:lnTo>
                <a:lnTo>
                  <a:pt x="90" y="184"/>
                </a:lnTo>
                <a:lnTo>
                  <a:pt x="90" y="180"/>
                </a:lnTo>
                <a:lnTo>
                  <a:pt x="90" y="179"/>
                </a:lnTo>
                <a:lnTo>
                  <a:pt x="89" y="178"/>
                </a:lnTo>
                <a:lnTo>
                  <a:pt x="89" y="177"/>
                </a:lnTo>
                <a:lnTo>
                  <a:pt x="90" y="175"/>
                </a:lnTo>
                <a:lnTo>
                  <a:pt x="89" y="173"/>
                </a:lnTo>
                <a:lnTo>
                  <a:pt x="88" y="172"/>
                </a:lnTo>
                <a:lnTo>
                  <a:pt x="88" y="171"/>
                </a:lnTo>
                <a:lnTo>
                  <a:pt x="87" y="168"/>
                </a:lnTo>
                <a:lnTo>
                  <a:pt x="87" y="166"/>
                </a:lnTo>
                <a:lnTo>
                  <a:pt x="87" y="165"/>
                </a:lnTo>
                <a:lnTo>
                  <a:pt x="87" y="164"/>
                </a:lnTo>
                <a:lnTo>
                  <a:pt x="86" y="157"/>
                </a:lnTo>
                <a:lnTo>
                  <a:pt x="86" y="156"/>
                </a:lnTo>
                <a:lnTo>
                  <a:pt x="87" y="154"/>
                </a:lnTo>
                <a:lnTo>
                  <a:pt x="86" y="150"/>
                </a:lnTo>
                <a:lnTo>
                  <a:pt x="87" y="147"/>
                </a:lnTo>
                <a:lnTo>
                  <a:pt x="89" y="147"/>
                </a:lnTo>
                <a:lnTo>
                  <a:pt x="89" y="146"/>
                </a:lnTo>
                <a:lnTo>
                  <a:pt x="93" y="145"/>
                </a:lnTo>
                <a:lnTo>
                  <a:pt x="94" y="145"/>
                </a:lnTo>
                <a:lnTo>
                  <a:pt x="94" y="140"/>
                </a:lnTo>
                <a:lnTo>
                  <a:pt x="93" y="139"/>
                </a:lnTo>
                <a:lnTo>
                  <a:pt x="93" y="137"/>
                </a:lnTo>
                <a:lnTo>
                  <a:pt x="92" y="136"/>
                </a:lnTo>
                <a:lnTo>
                  <a:pt x="90" y="133"/>
                </a:lnTo>
                <a:lnTo>
                  <a:pt x="88" y="133"/>
                </a:lnTo>
                <a:lnTo>
                  <a:pt x="88" y="132"/>
                </a:lnTo>
                <a:lnTo>
                  <a:pt x="84" y="127"/>
                </a:lnTo>
                <a:lnTo>
                  <a:pt x="81" y="125"/>
                </a:lnTo>
                <a:lnTo>
                  <a:pt x="79" y="123"/>
                </a:lnTo>
                <a:lnTo>
                  <a:pt x="79" y="122"/>
                </a:lnTo>
                <a:lnTo>
                  <a:pt x="78" y="119"/>
                </a:lnTo>
                <a:lnTo>
                  <a:pt x="78" y="117"/>
                </a:lnTo>
                <a:lnTo>
                  <a:pt x="77" y="113"/>
                </a:lnTo>
                <a:lnTo>
                  <a:pt x="77" y="111"/>
                </a:lnTo>
                <a:lnTo>
                  <a:pt x="77" y="107"/>
                </a:lnTo>
                <a:lnTo>
                  <a:pt x="77" y="107"/>
                </a:lnTo>
                <a:lnTo>
                  <a:pt x="81" y="103"/>
                </a:lnTo>
                <a:lnTo>
                  <a:pt x="84" y="101"/>
                </a:lnTo>
                <a:lnTo>
                  <a:pt x="85" y="99"/>
                </a:lnTo>
                <a:lnTo>
                  <a:pt x="87" y="94"/>
                </a:lnTo>
                <a:lnTo>
                  <a:pt x="89" y="91"/>
                </a:lnTo>
                <a:lnTo>
                  <a:pt x="89" y="90"/>
                </a:lnTo>
                <a:lnTo>
                  <a:pt x="90" y="88"/>
                </a:lnTo>
                <a:lnTo>
                  <a:pt x="92" y="86"/>
                </a:lnTo>
                <a:lnTo>
                  <a:pt x="95" y="84"/>
                </a:lnTo>
                <a:lnTo>
                  <a:pt x="94" y="84"/>
                </a:lnTo>
                <a:lnTo>
                  <a:pt x="94" y="81"/>
                </a:lnTo>
                <a:lnTo>
                  <a:pt x="94" y="80"/>
                </a:lnTo>
                <a:lnTo>
                  <a:pt x="95" y="78"/>
                </a:lnTo>
                <a:lnTo>
                  <a:pt x="95" y="76"/>
                </a:lnTo>
                <a:lnTo>
                  <a:pt x="96" y="75"/>
                </a:lnTo>
                <a:lnTo>
                  <a:pt x="97" y="72"/>
                </a:lnTo>
                <a:lnTo>
                  <a:pt x="98" y="69"/>
                </a:lnTo>
                <a:lnTo>
                  <a:pt x="98" y="67"/>
                </a:lnTo>
                <a:lnTo>
                  <a:pt x="97" y="65"/>
                </a:lnTo>
                <a:lnTo>
                  <a:pt x="100" y="63"/>
                </a:lnTo>
                <a:lnTo>
                  <a:pt x="101" y="63"/>
                </a:lnTo>
                <a:lnTo>
                  <a:pt x="102" y="63"/>
                </a:lnTo>
                <a:lnTo>
                  <a:pt x="101" y="60"/>
                </a:lnTo>
                <a:lnTo>
                  <a:pt x="100" y="56"/>
                </a:lnTo>
                <a:lnTo>
                  <a:pt x="101" y="51"/>
                </a:lnTo>
                <a:lnTo>
                  <a:pt x="104" y="49"/>
                </a:lnTo>
                <a:lnTo>
                  <a:pt x="106" y="45"/>
                </a:lnTo>
                <a:lnTo>
                  <a:pt x="107" y="45"/>
                </a:lnTo>
                <a:lnTo>
                  <a:pt x="107" y="44"/>
                </a:lnTo>
                <a:lnTo>
                  <a:pt x="108" y="43"/>
                </a:lnTo>
                <a:lnTo>
                  <a:pt x="111" y="40"/>
                </a:lnTo>
                <a:lnTo>
                  <a:pt x="112" y="40"/>
                </a:lnTo>
                <a:lnTo>
                  <a:pt x="113" y="37"/>
                </a:lnTo>
                <a:lnTo>
                  <a:pt x="113" y="27"/>
                </a:lnTo>
                <a:lnTo>
                  <a:pt x="112" y="24"/>
                </a:lnTo>
                <a:lnTo>
                  <a:pt x="109" y="23"/>
                </a:lnTo>
                <a:lnTo>
                  <a:pt x="109" y="22"/>
                </a:lnTo>
                <a:lnTo>
                  <a:pt x="109" y="21"/>
                </a:lnTo>
                <a:lnTo>
                  <a:pt x="108" y="21"/>
                </a:lnTo>
                <a:lnTo>
                  <a:pt x="109" y="18"/>
                </a:lnTo>
                <a:lnTo>
                  <a:pt x="111" y="17"/>
                </a:lnTo>
                <a:lnTo>
                  <a:pt x="112" y="15"/>
                </a:lnTo>
                <a:lnTo>
                  <a:pt x="115" y="12"/>
                </a:lnTo>
                <a:lnTo>
                  <a:pt x="118" y="11"/>
                </a:lnTo>
                <a:lnTo>
                  <a:pt x="118" y="10"/>
                </a:lnTo>
                <a:lnTo>
                  <a:pt x="117" y="9"/>
                </a:lnTo>
                <a:lnTo>
                  <a:pt x="116" y="6"/>
                </a:lnTo>
                <a:lnTo>
                  <a:pt x="116" y="4"/>
                </a:lnTo>
                <a:lnTo>
                  <a:pt x="118" y="0"/>
                </a:lnTo>
                <a:lnTo>
                  <a:pt x="119" y="1"/>
                </a:lnTo>
                <a:lnTo>
                  <a:pt x="127" y="3"/>
                </a:lnTo>
                <a:lnTo>
                  <a:pt x="142" y="5"/>
                </a:lnTo>
                <a:lnTo>
                  <a:pt x="143" y="5"/>
                </a:lnTo>
                <a:lnTo>
                  <a:pt x="151" y="7"/>
                </a:lnTo>
                <a:lnTo>
                  <a:pt x="161" y="9"/>
                </a:lnTo>
                <a:lnTo>
                  <a:pt x="168" y="11"/>
                </a:lnTo>
                <a:lnTo>
                  <a:pt x="169" y="11"/>
                </a:lnTo>
                <a:lnTo>
                  <a:pt x="171" y="12"/>
                </a:lnTo>
                <a:lnTo>
                  <a:pt x="177" y="8"/>
                </a:lnTo>
                <a:lnTo>
                  <a:pt x="182" y="9"/>
                </a:lnTo>
                <a:lnTo>
                  <a:pt x="186" y="10"/>
                </a:lnTo>
                <a:lnTo>
                  <a:pt x="191" y="8"/>
                </a:lnTo>
                <a:lnTo>
                  <a:pt x="200" y="6"/>
                </a:lnTo>
                <a:lnTo>
                  <a:pt x="201" y="6"/>
                </a:lnTo>
                <a:lnTo>
                  <a:pt x="204" y="9"/>
                </a:lnTo>
                <a:lnTo>
                  <a:pt x="205" y="10"/>
                </a:lnTo>
                <a:lnTo>
                  <a:pt x="218" y="16"/>
                </a:lnTo>
                <a:lnTo>
                  <a:pt x="224" y="19"/>
                </a:lnTo>
                <a:lnTo>
                  <a:pt x="225" y="19"/>
                </a:lnTo>
                <a:lnTo>
                  <a:pt x="232" y="23"/>
                </a:lnTo>
                <a:lnTo>
                  <a:pt x="233" y="24"/>
                </a:lnTo>
                <a:lnTo>
                  <a:pt x="234" y="25"/>
                </a:lnTo>
                <a:lnTo>
                  <a:pt x="241" y="30"/>
                </a:lnTo>
                <a:lnTo>
                  <a:pt x="242" y="30"/>
                </a:lnTo>
                <a:lnTo>
                  <a:pt x="243" y="32"/>
                </a:lnTo>
                <a:lnTo>
                  <a:pt x="244" y="32"/>
                </a:lnTo>
                <a:lnTo>
                  <a:pt x="246" y="34"/>
                </a:lnTo>
                <a:lnTo>
                  <a:pt x="250" y="35"/>
                </a:lnTo>
                <a:lnTo>
                  <a:pt x="250" y="36"/>
                </a:lnTo>
                <a:lnTo>
                  <a:pt x="251" y="36"/>
                </a:lnTo>
                <a:lnTo>
                  <a:pt x="252" y="36"/>
                </a:lnTo>
                <a:lnTo>
                  <a:pt x="253" y="37"/>
                </a:lnTo>
                <a:lnTo>
                  <a:pt x="254" y="39"/>
                </a:lnTo>
                <a:lnTo>
                  <a:pt x="256" y="41"/>
                </a:lnTo>
                <a:lnTo>
                  <a:pt x="255" y="43"/>
                </a:lnTo>
                <a:lnTo>
                  <a:pt x="255" y="43"/>
                </a:lnTo>
                <a:lnTo>
                  <a:pt x="256" y="44"/>
                </a:lnTo>
                <a:lnTo>
                  <a:pt x="256" y="47"/>
                </a:lnTo>
                <a:lnTo>
                  <a:pt x="256" y="48"/>
                </a:lnTo>
                <a:lnTo>
                  <a:pt x="256" y="49"/>
                </a:lnTo>
                <a:lnTo>
                  <a:pt x="252" y="51"/>
                </a:lnTo>
                <a:lnTo>
                  <a:pt x="252" y="52"/>
                </a:lnTo>
                <a:lnTo>
                  <a:pt x="253" y="54"/>
                </a:lnTo>
                <a:lnTo>
                  <a:pt x="253" y="55"/>
                </a:lnTo>
                <a:lnTo>
                  <a:pt x="254" y="56"/>
                </a:lnTo>
                <a:lnTo>
                  <a:pt x="253" y="56"/>
                </a:lnTo>
                <a:lnTo>
                  <a:pt x="252" y="57"/>
                </a:lnTo>
                <a:lnTo>
                  <a:pt x="248" y="60"/>
                </a:lnTo>
                <a:lnTo>
                  <a:pt x="250" y="63"/>
                </a:lnTo>
                <a:lnTo>
                  <a:pt x="251" y="65"/>
                </a:lnTo>
                <a:lnTo>
                  <a:pt x="252" y="69"/>
                </a:lnTo>
                <a:lnTo>
                  <a:pt x="254" y="72"/>
                </a:lnTo>
                <a:lnTo>
                  <a:pt x="257" y="77"/>
                </a:lnTo>
                <a:lnTo>
                  <a:pt x="257" y="78"/>
                </a:lnTo>
                <a:lnTo>
                  <a:pt x="254" y="79"/>
                </a:lnTo>
                <a:lnTo>
                  <a:pt x="251" y="80"/>
                </a:lnTo>
                <a:lnTo>
                  <a:pt x="252" y="85"/>
                </a:lnTo>
                <a:lnTo>
                  <a:pt x="253" y="88"/>
                </a:lnTo>
                <a:lnTo>
                  <a:pt x="254" y="88"/>
                </a:lnTo>
                <a:lnTo>
                  <a:pt x="253" y="89"/>
                </a:lnTo>
                <a:lnTo>
                  <a:pt x="251" y="93"/>
                </a:lnTo>
                <a:lnTo>
                  <a:pt x="251" y="94"/>
                </a:lnTo>
                <a:lnTo>
                  <a:pt x="251" y="96"/>
                </a:lnTo>
                <a:lnTo>
                  <a:pt x="251" y="98"/>
                </a:lnTo>
                <a:lnTo>
                  <a:pt x="252" y="101"/>
                </a:lnTo>
                <a:lnTo>
                  <a:pt x="252" y="103"/>
                </a:lnTo>
                <a:lnTo>
                  <a:pt x="252" y="104"/>
                </a:lnTo>
                <a:lnTo>
                  <a:pt x="256" y="107"/>
                </a:lnTo>
                <a:lnTo>
                  <a:pt x="257" y="109"/>
                </a:lnTo>
                <a:lnTo>
                  <a:pt x="263" y="109"/>
                </a:lnTo>
                <a:lnTo>
                  <a:pt x="265" y="102"/>
                </a:lnTo>
                <a:lnTo>
                  <a:pt x="277" y="100"/>
                </a:lnTo>
                <a:lnTo>
                  <a:pt x="279" y="99"/>
                </a:lnTo>
                <a:lnTo>
                  <a:pt x="280" y="99"/>
                </a:lnTo>
                <a:lnTo>
                  <a:pt x="283" y="98"/>
                </a:lnTo>
                <a:lnTo>
                  <a:pt x="287" y="102"/>
                </a:lnTo>
                <a:lnTo>
                  <a:pt x="290" y="104"/>
                </a:lnTo>
                <a:lnTo>
                  <a:pt x="291" y="102"/>
                </a:lnTo>
                <a:lnTo>
                  <a:pt x="293" y="101"/>
                </a:lnTo>
                <a:lnTo>
                  <a:pt x="294" y="103"/>
                </a:lnTo>
                <a:lnTo>
                  <a:pt x="297" y="107"/>
                </a:lnTo>
                <a:lnTo>
                  <a:pt x="301" y="107"/>
                </a:lnTo>
                <a:lnTo>
                  <a:pt x="303" y="107"/>
                </a:lnTo>
                <a:lnTo>
                  <a:pt x="304" y="107"/>
                </a:lnTo>
                <a:lnTo>
                  <a:pt x="306" y="107"/>
                </a:lnTo>
                <a:lnTo>
                  <a:pt x="308" y="106"/>
                </a:lnTo>
                <a:lnTo>
                  <a:pt x="309" y="105"/>
                </a:lnTo>
                <a:lnTo>
                  <a:pt x="310" y="103"/>
                </a:lnTo>
                <a:lnTo>
                  <a:pt x="311" y="103"/>
                </a:lnTo>
                <a:lnTo>
                  <a:pt x="312" y="107"/>
                </a:lnTo>
                <a:lnTo>
                  <a:pt x="318" y="109"/>
                </a:lnTo>
                <a:lnTo>
                  <a:pt x="322" y="106"/>
                </a:lnTo>
                <a:lnTo>
                  <a:pt x="325" y="106"/>
                </a:lnTo>
                <a:lnTo>
                  <a:pt x="329" y="105"/>
                </a:lnTo>
                <a:lnTo>
                  <a:pt x="332" y="106"/>
                </a:lnTo>
                <a:lnTo>
                  <a:pt x="333" y="105"/>
                </a:lnTo>
                <a:lnTo>
                  <a:pt x="336" y="102"/>
                </a:lnTo>
                <a:lnTo>
                  <a:pt x="337" y="101"/>
                </a:lnTo>
                <a:lnTo>
                  <a:pt x="339" y="97"/>
                </a:lnTo>
                <a:lnTo>
                  <a:pt x="342" y="91"/>
                </a:lnTo>
                <a:lnTo>
                  <a:pt x="342" y="85"/>
                </a:lnTo>
                <a:lnTo>
                  <a:pt x="343" y="85"/>
                </a:lnTo>
                <a:lnTo>
                  <a:pt x="352" y="84"/>
                </a:lnTo>
                <a:lnTo>
                  <a:pt x="369" y="82"/>
                </a:lnTo>
                <a:lnTo>
                  <a:pt x="370" y="83"/>
                </a:lnTo>
                <a:lnTo>
                  <a:pt x="373" y="83"/>
                </a:lnTo>
                <a:lnTo>
                  <a:pt x="376" y="83"/>
                </a:lnTo>
                <a:lnTo>
                  <a:pt x="383" y="82"/>
                </a:lnTo>
                <a:lnTo>
                  <a:pt x="385" y="81"/>
                </a:lnTo>
                <a:lnTo>
                  <a:pt x="386" y="81"/>
                </a:lnTo>
                <a:lnTo>
                  <a:pt x="391" y="81"/>
                </a:lnTo>
                <a:lnTo>
                  <a:pt x="391" y="81"/>
                </a:lnTo>
                <a:lnTo>
                  <a:pt x="416" y="85"/>
                </a:lnTo>
                <a:lnTo>
                  <a:pt x="421" y="90"/>
                </a:lnTo>
                <a:lnTo>
                  <a:pt x="422" y="90"/>
                </a:lnTo>
                <a:lnTo>
                  <a:pt x="423" y="90"/>
                </a:lnTo>
                <a:lnTo>
                  <a:pt x="423" y="91"/>
                </a:lnTo>
                <a:lnTo>
                  <a:pt x="427" y="91"/>
                </a:lnTo>
                <a:lnTo>
                  <a:pt x="447" y="96"/>
                </a:lnTo>
                <a:lnTo>
                  <a:pt x="446" y="97"/>
                </a:lnTo>
                <a:lnTo>
                  <a:pt x="444" y="105"/>
                </a:lnTo>
                <a:lnTo>
                  <a:pt x="443" y="110"/>
                </a:lnTo>
                <a:lnTo>
                  <a:pt x="442" y="115"/>
                </a:lnTo>
                <a:lnTo>
                  <a:pt x="442" y="120"/>
                </a:lnTo>
                <a:lnTo>
                  <a:pt x="442" y="120"/>
                </a:lnTo>
                <a:lnTo>
                  <a:pt x="442" y="122"/>
                </a:lnTo>
                <a:lnTo>
                  <a:pt x="442" y="120"/>
                </a:lnTo>
                <a:lnTo>
                  <a:pt x="441" y="120"/>
                </a:lnTo>
                <a:lnTo>
                  <a:pt x="440" y="120"/>
                </a:lnTo>
                <a:lnTo>
                  <a:pt x="439" y="120"/>
                </a:lnTo>
                <a:lnTo>
                  <a:pt x="438" y="121"/>
                </a:lnTo>
                <a:lnTo>
                  <a:pt x="437" y="122"/>
                </a:lnTo>
                <a:lnTo>
                  <a:pt x="435" y="123"/>
                </a:lnTo>
                <a:lnTo>
                  <a:pt x="432" y="125"/>
                </a:lnTo>
                <a:lnTo>
                  <a:pt x="431" y="125"/>
                </a:lnTo>
                <a:lnTo>
                  <a:pt x="430" y="126"/>
                </a:lnTo>
                <a:lnTo>
                  <a:pt x="425" y="126"/>
                </a:lnTo>
                <a:lnTo>
                  <a:pt x="421" y="128"/>
                </a:lnTo>
                <a:lnTo>
                  <a:pt x="417" y="131"/>
                </a:lnTo>
                <a:lnTo>
                  <a:pt x="411" y="133"/>
                </a:lnTo>
                <a:lnTo>
                  <a:pt x="408" y="134"/>
                </a:lnTo>
                <a:lnTo>
                  <a:pt x="406" y="136"/>
                </a:lnTo>
                <a:lnTo>
                  <a:pt x="406" y="138"/>
                </a:lnTo>
                <a:lnTo>
                  <a:pt x="405" y="140"/>
                </a:lnTo>
                <a:lnTo>
                  <a:pt x="403" y="144"/>
                </a:lnTo>
                <a:lnTo>
                  <a:pt x="401" y="146"/>
                </a:lnTo>
                <a:lnTo>
                  <a:pt x="401" y="148"/>
                </a:lnTo>
                <a:lnTo>
                  <a:pt x="400" y="152"/>
                </a:lnTo>
                <a:lnTo>
                  <a:pt x="399" y="152"/>
                </a:lnTo>
                <a:lnTo>
                  <a:pt x="399" y="154"/>
                </a:lnTo>
                <a:lnTo>
                  <a:pt x="399" y="155"/>
                </a:lnTo>
                <a:lnTo>
                  <a:pt x="399" y="156"/>
                </a:lnTo>
                <a:lnTo>
                  <a:pt x="399" y="157"/>
                </a:lnTo>
                <a:lnTo>
                  <a:pt x="399" y="158"/>
                </a:lnTo>
                <a:lnTo>
                  <a:pt x="398" y="160"/>
                </a:lnTo>
                <a:lnTo>
                  <a:pt x="395" y="164"/>
                </a:lnTo>
                <a:lnTo>
                  <a:pt x="394" y="164"/>
                </a:lnTo>
                <a:lnTo>
                  <a:pt x="393" y="167"/>
                </a:lnTo>
                <a:lnTo>
                  <a:pt x="392" y="170"/>
                </a:lnTo>
                <a:lnTo>
                  <a:pt x="393" y="172"/>
                </a:lnTo>
                <a:lnTo>
                  <a:pt x="393" y="173"/>
                </a:lnTo>
                <a:lnTo>
                  <a:pt x="393" y="174"/>
                </a:lnTo>
                <a:lnTo>
                  <a:pt x="393" y="183"/>
                </a:lnTo>
                <a:lnTo>
                  <a:pt x="393" y="184"/>
                </a:lnTo>
                <a:lnTo>
                  <a:pt x="393" y="184"/>
                </a:lnTo>
                <a:lnTo>
                  <a:pt x="393" y="186"/>
                </a:lnTo>
                <a:lnTo>
                  <a:pt x="394" y="189"/>
                </a:lnTo>
                <a:lnTo>
                  <a:pt x="392" y="191"/>
                </a:lnTo>
                <a:lnTo>
                  <a:pt x="392" y="192"/>
                </a:lnTo>
                <a:lnTo>
                  <a:pt x="393" y="196"/>
                </a:lnTo>
                <a:lnTo>
                  <a:pt x="393" y="197"/>
                </a:lnTo>
                <a:lnTo>
                  <a:pt x="392" y="198"/>
                </a:lnTo>
                <a:lnTo>
                  <a:pt x="392" y="200"/>
                </a:lnTo>
                <a:lnTo>
                  <a:pt x="392" y="200"/>
                </a:lnTo>
                <a:lnTo>
                  <a:pt x="391" y="201"/>
                </a:lnTo>
                <a:lnTo>
                  <a:pt x="390" y="202"/>
                </a:lnTo>
                <a:lnTo>
                  <a:pt x="389" y="203"/>
                </a:lnTo>
                <a:lnTo>
                  <a:pt x="383" y="203"/>
                </a:lnTo>
                <a:lnTo>
                  <a:pt x="379" y="204"/>
                </a:lnTo>
                <a:lnTo>
                  <a:pt x="379" y="205"/>
                </a:lnTo>
                <a:lnTo>
                  <a:pt x="378" y="205"/>
                </a:lnTo>
                <a:lnTo>
                  <a:pt x="378" y="206"/>
                </a:lnTo>
                <a:lnTo>
                  <a:pt x="377" y="207"/>
                </a:lnTo>
                <a:lnTo>
                  <a:pt x="375" y="209"/>
                </a:lnTo>
                <a:lnTo>
                  <a:pt x="375" y="209"/>
                </a:lnTo>
                <a:lnTo>
                  <a:pt x="375" y="210"/>
                </a:lnTo>
                <a:lnTo>
                  <a:pt x="375" y="211"/>
                </a:lnTo>
                <a:lnTo>
                  <a:pt x="376" y="213"/>
                </a:lnTo>
                <a:lnTo>
                  <a:pt x="377" y="214"/>
                </a:lnTo>
                <a:lnTo>
                  <a:pt x="378" y="216"/>
                </a:lnTo>
                <a:lnTo>
                  <a:pt x="379" y="218"/>
                </a:lnTo>
                <a:lnTo>
                  <a:pt x="380" y="222"/>
                </a:lnTo>
                <a:lnTo>
                  <a:pt x="382" y="224"/>
                </a:lnTo>
                <a:lnTo>
                  <a:pt x="382" y="226"/>
                </a:lnTo>
                <a:lnTo>
                  <a:pt x="383" y="227"/>
                </a:lnTo>
                <a:lnTo>
                  <a:pt x="382" y="227"/>
                </a:lnTo>
                <a:lnTo>
                  <a:pt x="380" y="228"/>
                </a:lnTo>
                <a:lnTo>
                  <a:pt x="376" y="228"/>
                </a:lnTo>
                <a:lnTo>
                  <a:pt x="375" y="229"/>
                </a:lnTo>
                <a:lnTo>
                  <a:pt x="375" y="232"/>
                </a:lnTo>
                <a:lnTo>
                  <a:pt x="374" y="233"/>
                </a:lnTo>
                <a:lnTo>
                  <a:pt x="373" y="233"/>
                </a:lnTo>
                <a:lnTo>
                  <a:pt x="372" y="234"/>
                </a:lnTo>
                <a:lnTo>
                  <a:pt x="371" y="235"/>
                </a:lnTo>
                <a:lnTo>
                  <a:pt x="371" y="236"/>
                </a:lnTo>
                <a:lnTo>
                  <a:pt x="370" y="239"/>
                </a:lnTo>
                <a:lnTo>
                  <a:pt x="369" y="242"/>
                </a:lnTo>
                <a:lnTo>
                  <a:pt x="367" y="247"/>
                </a:lnTo>
                <a:lnTo>
                  <a:pt x="366" y="248"/>
                </a:lnTo>
                <a:lnTo>
                  <a:pt x="366" y="253"/>
                </a:lnTo>
                <a:lnTo>
                  <a:pt x="365" y="255"/>
                </a:lnTo>
                <a:lnTo>
                  <a:pt x="365" y="256"/>
                </a:lnTo>
                <a:lnTo>
                  <a:pt x="365" y="259"/>
                </a:lnTo>
                <a:lnTo>
                  <a:pt x="365" y="260"/>
                </a:lnTo>
                <a:lnTo>
                  <a:pt x="366" y="260"/>
                </a:lnTo>
                <a:lnTo>
                  <a:pt x="366" y="264"/>
                </a:lnTo>
                <a:lnTo>
                  <a:pt x="366" y="270"/>
                </a:lnTo>
                <a:lnTo>
                  <a:pt x="367" y="272"/>
                </a:lnTo>
                <a:lnTo>
                  <a:pt x="371" y="275"/>
                </a:lnTo>
                <a:lnTo>
                  <a:pt x="374" y="278"/>
                </a:lnTo>
                <a:lnTo>
                  <a:pt x="378" y="280"/>
                </a:lnTo>
                <a:lnTo>
                  <a:pt x="379" y="280"/>
                </a:lnTo>
                <a:lnTo>
                  <a:pt x="380" y="281"/>
                </a:lnTo>
                <a:lnTo>
                  <a:pt x="379" y="282"/>
                </a:lnTo>
                <a:lnTo>
                  <a:pt x="377" y="286"/>
                </a:lnTo>
                <a:lnTo>
                  <a:pt x="375" y="289"/>
                </a:lnTo>
                <a:lnTo>
                  <a:pt x="370" y="291"/>
                </a:lnTo>
                <a:lnTo>
                  <a:pt x="363" y="293"/>
                </a:lnTo>
                <a:lnTo>
                  <a:pt x="359" y="295"/>
                </a:lnTo>
                <a:lnTo>
                  <a:pt x="354" y="296"/>
                </a:lnTo>
                <a:lnTo>
                  <a:pt x="350" y="298"/>
                </a:lnTo>
                <a:lnTo>
                  <a:pt x="347" y="299"/>
                </a:lnTo>
                <a:lnTo>
                  <a:pt x="341" y="300"/>
                </a:lnTo>
                <a:lnTo>
                  <a:pt x="339" y="300"/>
                </a:lnTo>
                <a:lnTo>
                  <a:pt x="336" y="301"/>
                </a:lnTo>
                <a:lnTo>
                  <a:pt x="334" y="302"/>
                </a:lnTo>
                <a:lnTo>
                  <a:pt x="333" y="302"/>
                </a:lnTo>
                <a:lnTo>
                  <a:pt x="329" y="303"/>
                </a:lnTo>
                <a:lnTo>
                  <a:pt x="327" y="302"/>
                </a:lnTo>
                <a:lnTo>
                  <a:pt x="323" y="300"/>
                </a:lnTo>
                <a:lnTo>
                  <a:pt x="322" y="300"/>
                </a:lnTo>
                <a:lnTo>
                  <a:pt x="320" y="301"/>
                </a:lnTo>
                <a:lnTo>
                  <a:pt x="318" y="301"/>
                </a:lnTo>
                <a:lnTo>
                  <a:pt x="312" y="300"/>
                </a:lnTo>
                <a:lnTo>
                  <a:pt x="306" y="300"/>
                </a:lnTo>
                <a:lnTo>
                  <a:pt x="303" y="300"/>
                </a:lnTo>
                <a:lnTo>
                  <a:pt x="299" y="301"/>
                </a:lnTo>
                <a:lnTo>
                  <a:pt x="297" y="302"/>
                </a:lnTo>
                <a:lnTo>
                  <a:pt x="290" y="305"/>
                </a:lnTo>
                <a:lnTo>
                  <a:pt x="289" y="305"/>
                </a:lnTo>
                <a:lnTo>
                  <a:pt x="289" y="306"/>
                </a:lnTo>
                <a:lnTo>
                  <a:pt x="286" y="310"/>
                </a:lnTo>
                <a:lnTo>
                  <a:pt x="286" y="311"/>
                </a:lnTo>
                <a:lnTo>
                  <a:pt x="285" y="314"/>
                </a:lnTo>
                <a:lnTo>
                  <a:pt x="284" y="318"/>
                </a:lnTo>
                <a:lnTo>
                  <a:pt x="284" y="318"/>
                </a:lnTo>
                <a:lnTo>
                  <a:pt x="283" y="320"/>
                </a:lnTo>
                <a:lnTo>
                  <a:pt x="284" y="321"/>
                </a:lnTo>
                <a:lnTo>
                  <a:pt x="286" y="323"/>
                </a:lnTo>
                <a:lnTo>
                  <a:pt x="285" y="324"/>
                </a:lnTo>
                <a:lnTo>
                  <a:pt x="278" y="329"/>
                </a:lnTo>
                <a:lnTo>
                  <a:pt x="276" y="331"/>
                </a:lnTo>
                <a:lnTo>
                  <a:pt x="274" y="333"/>
                </a:lnTo>
                <a:lnTo>
                  <a:pt x="266" y="341"/>
                </a:lnTo>
                <a:lnTo>
                  <a:pt x="265" y="341"/>
                </a:lnTo>
                <a:lnTo>
                  <a:pt x="258" y="348"/>
                </a:lnTo>
                <a:lnTo>
                  <a:pt x="258" y="349"/>
                </a:lnTo>
                <a:lnTo>
                  <a:pt x="254" y="351"/>
                </a:lnTo>
                <a:lnTo>
                  <a:pt x="252" y="351"/>
                </a:lnTo>
                <a:lnTo>
                  <a:pt x="252" y="352"/>
                </a:lnTo>
                <a:lnTo>
                  <a:pt x="241" y="353"/>
                </a:lnTo>
                <a:lnTo>
                  <a:pt x="240" y="353"/>
                </a:lnTo>
                <a:lnTo>
                  <a:pt x="235" y="352"/>
                </a:lnTo>
                <a:lnTo>
                  <a:pt x="233" y="351"/>
                </a:lnTo>
                <a:lnTo>
                  <a:pt x="232" y="350"/>
                </a:lnTo>
                <a:lnTo>
                  <a:pt x="231" y="350"/>
                </a:lnTo>
                <a:lnTo>
                  <a:pt x="230" y="349"/>
                </a:lnTo>
                <a:lnTo>
                  <a:pt x="226" y="340"/>
                </a:lnTo>
                <a:lnTo>
                  <a:pt x="230" y="335"/>
                </a:lnTo>
                <a:lnTo>
                  <a:pt x="230" y="336"/>
                </a:lnTo>
                <a:lnTo>
                  <a:pt x="231" y="336"/>
                </a:lnTo>
                <a:lnTo>
                  <a:pt x="232" y="335"/>
                </a:lnTo>
                <a:lnTo>
                  <a:pt x="234" y="335"/>
                </a:lnTo>
                <a:lnTo>
                  <a:pt x="235" y="335"/>
                </a:lnTo>
                <a:lnTo>
                  <a:pt x="238" y="334"/>
                </a:lnTo>
                <a:lnTo>
                  <a:pt x="239" y="331"/>
                </a:lnTo>
                <a:lnTo>
                  <a:pt x="238" y="330"/>
                </a:lnTo>
                <a:lnTo>
                  <a:pt x="236" y="327"/>
                </a:lnTo>
                <a:lnTo>
                  <a:pt x="235" y="326"/>
                </a:lnTo>
                <a:lnTo>
                  <a:pt x="233" y="324"/>
                </a:lnTo>
                <a:lnTo>
                  <a:pt x="233" y="324"/>
                </a:lnTo>
                <a:lnTo>
                  <a:pt x="234" y="319"/>
                </a:lnTo>
                <a:lnTo>
                  <a:pt x="234" y="317"/>
                </a:lnTo>
                <a:lnTo>
                  <a:pt x="234" y="313"/>
                </a:lnTo>
                <a:lnTo>
                  <a:pt x="234" y="312"/>
                </a:lnTo>
                <a:lnTo>
                  <a:pt x="233" y="310"/>
                </a:lnTo>
                <a:lnTo>
                  <a:pt x="233" y="308"/>
                </a:lnTo>
                <a:lnTo>
                  <a:pt x="233" y="307"/>
                </a:lnTo>
                <a:lnTo>
                  <a:pt x="232" y="307"/>
                </a:lnTo>
                <a:lnTo>
                  <a:pt x="231" y="306"/>
                </a:lnTo>
                <a:lnTo>
                  <a:pt x="230" y="306"/>
                </a:lnTo>
                <a:lnTo>
                  <a:pt x="227" y="306"/>
                </a:lnTo>
                <a:lnTo>
                  <a:pt x="224" y="305"/>
                </a:lnTo>
                <a:lnTo>
                  <a:pt x="219" y="305"/>
                </a:lnTo>
                <a:lnTo>
                  <a:pt x="217" y="304"/>
                </a:lnTo>
                <a:lnTo>
                  <a:pt x="215" y="303"/>
                </a:lnTo>
                <a:lnTo>
                  <a:pt x="214" y="303"/>
                </a:lnTo>
                <a:lnTo>
                  <a:pt x="211" y="301"/>
                </a:lnTo>
                <a:lnTo>
                  <a:pt x="210" y="300"/>
                </a:lnTo>
                <a:lnTo>
                  <a:pt x="209" y="301"/>
                </a:lnTo>
                <a:lnTo>
                  <a:pt x="208" y="301"/>
                </a:lnTo>
                <a:lnTo>
                  <a:pt x="203" y="302"/>
                </a:lnTo>
                <a:lnTo>
                  <a:pt x="199" y="303"/>
                </a:lnTo>
                <a:lnTo>
                  <a:pt x="198" y="304"/>
                </a:lnTo>
                <a:lnTo>
                  <a:pt x="198" y="305"/>
                </a:lnTo>
                <a:lnTo>
                  <a:pt x="197" y="306"/>
                </a:lnTo>
                <a:lnTo>
                  <a:pt x="198" y="312"/>
                </a:lnTo>
                <a:lnTo>
                  <a:pt x="198" y="314"/>
                </a:lnTo>
                <a:lnTo>
                  <a:pt x="197" y="314"/>
                </a:lnTo>
                <a:lnTo>
                  <a:pt x="195" y="315"/>
                </a:lnTo>
                <a:lnTo>
                  <a:pt x="195" y="316"/>
                </a:lnTo>
                <a:lnTo>
                  <a:pt x="195" y="317"/>
                </a:lnTo>
                <a:lnTo>
                  <a:pt x="193" y="318"/>
                </a:lnTo>
                <a:lnTo>
                  <a:pt x="192" y="318"/>
                </a:lnTo>
                <a:lnTo>
                  <a:pt x="189" y="318"/>
                </a:lnTo>
                <a:lnTo>
                  <a:pt x="188" y="318"/>
                </a:lnTo>
                <a:lnTo>
                  <a:pt x="188" y="318"/>
                </a:lnTo>
                <a:lnTo>
                  <a:pt x="189" y="318"/>
                </a:lnTo>
                <a:lnTo>
                  <a:pt x="189" y="322"/>
                </a:lnTo>
                <a:lnTo>
                  <a:pt x="190" y="324"/>
                </a:lnTo>
                <a:lnTo>
                  <a:pt x="191" y="329"/>
                </a:lnTo>
                <a:lnTo>
                  <a:pt x="191" y="331"/>
                </a:lnTo>
                <a:lnTo>
                  <a:pt x="191" y="331"/>
                </a:lnTo>
                <a:lnTo>
                  <a:pt x="192" y="333"/>
                </a:lnTo>
                <a:lnTo>
                  <a:pt x="193" y="337"/>
                </a:lnTo>
                <a:lnTo>
                  <a:pt x="193" y="342"/>
                </a:lnTo>
                <a:lnTo>
                  <a:pt x="193" y="343"/>
                </a:lnTo>
                <a:lnTo>
                  <a:pt x="193" y="344"/>
                </a:lnTo>
                <a:lnTo>
                  <a:pt x="193" y="348"/>
                </a:lnTo>
                <a:lnTo>
                  <a:pt x="193" y="350"/>
                </a:lnTo>
                <a:lnTo>
                  <a:pt x="193" y="350"/>
                </a:lnTo>
                <a:lnTo>
                  <a:pt x="194" y="350"/>
                </a:lnTo>
                <a:lnTo>
                  <a:pt x="195" y="350"/>
                </a:lnTo>
                <a:lnTo>
                  <a:pt x="195" y="350"/>
                </a:lnTo>
                <a:lnTo>
                  <a:pt x="199" y="351"/>
                </a:lnTo>
                <a:lnTo>
                  <a:pt x="201" y="352"/>
                </a:lnTo>
                <a:lnTo>
                  <a:pt x="204" y="353"/>
                </a:lnTo>
                <a:lnTo>
                  <a:pt x="205" y="353"/>
                </a:lnTo>
                <a:lnTo>
                  <a:pt x="206" y="353"/>
                </a:lnTo>
                <a:lnTo>
                  <a:pt x="208" y="354"/>
                </a:lnTo>
                <a:lnTo>
                  <a:pt x="210" y="355"/>
                </a:lnTo>
                <a:lnTo>
                  <a:pt x="212" y="355"/>
                </a:lnTo>
                <a:lnTo>
                  <a:pt x="213" y="356"/>
                </a:lnTo>
                <a:lnTo>
                  <a:pt x="214" y="356"/>
                </a:lnTo>
                <a:lnTo>
                  <a:pt x="214" y="359"/>
                </a:lnTo>
                <a:lnTo>
                  <a:pt x="214" y="361"/>
                </a:lnTo>
                <a:lnTo>
                  <a:pt x="214" y="362"/>
                </a:lnTo>
                <a:lnTo>
                  <a:pt x="215" y="365"/>
                </a:lnTo>
                <a:lnTo>
                  <a:pt x="214" y="366"/>
                </a:lnTo>
                <a:lnTo>
                  <a:pt x="214" y="367"/>
                </a:lnTo>
                <a:lnTo>
                  <a:pt x="214" y="368"/>
                </a:lnTo>
                <a:lnTo>
                  <a:pt x="212" y="369"/>
                </a:lnTo>
                <a:lnTo>
                  <a:pt x="212" y="370"/>
                </a:lnTo>
                <a:lnTo>
                  <a:pt x="213" y="373"/>
                </a:lnTo>
                <a:lnTo>
                  <a:pt x="213" y="375"/>
                </a:lnTo>
                <a:lnTo>
                  <a:pt x="214" y="376"/>
                </a:lnTo>
                <a:lnTo>
                  <a:pt x="214" y="377"/>
                </a:lnTo>
                <a:lnTo>
                  <a:pt x="214" y="378"/>
                </a:lnTo>
                <a:lnTo>
                  <a:pt x="213" y="377"/>
                </a:lnTo>
                <a:lnTo>
                  <a:pt x="212" y="377"/>
                </a:lnTo>
                <a:lnTo>
                  <a:pt x="211" y="376"/>
                </a:lnTo>
                <a:lnTo>
                  <a:pt x="210" y="376"/>
                </a:lnTo>
                <a:lnTo>
                  <a:pt x="210" y="377"/>
                </a:lnTo>
                <a:lnTo>
                  <a:pt x="210" y="378"/>
                </a:lnTo>
                <a:lnTo>
                  <a:pt x="209" y="378"/>
                </a:lnTo>
                <a:lnTo>
                  <a:pt x="208" y="378"/>
                </a:lnTo>
                <a:lnTo>
                  <a:pt x="206" y="377"/>
                </a:lnTo>
                <a:lnTo>
                  <a:pt x="205" y="377"/>
                </a:lnTo>
                <a:lnTo>
                  <a:pt x="202" y="377"/>
                </a:lnTo>
                <a:lnTo>
                  <a:pt x="202" y="377"/>
                </a:lnTo>
                <a:lnTo>
                  <a:pt x="201" y="377"/>
                </a:lnTo>
                <a:lnTo>
                  <a:pt x="199" y="379"/>
                </a:lnTo>
                <a:lnTo>
                  <a:pt x="198" y="380"/>
                </a:lnTo>
                <a:lnTo>
                  <a:pt x="197" y="381"/>
                </a:lnTo>
                <a:lnTo>
                  <a:pt x="195" y="382"/>
                </a:lnTo>
                <a:lnTo>
                  <a:pt x="195" y="383"/>
                </a:lnTo>
                <a:lnTo>
                  <a:pt x="195" y="384"/>
                </a:lnTo>
                <a:lnTo>
                  <a:pt x="195" y="385"/>
                </a:lnTo>
                <a:lnTo>
                  <a:pt x="195" y="386"/>
                </a:lnTo>
                <a:lnTo>
                  <a:pt x="194" y="387"/>
                </a:lnTo>
                <a:lnTo>
                  <a:pt x="192" y="388"/>
                </a:lnTo>
                <a:lnTo>
                  <a:pt x="190" y="390"/>
                </a:lnTo>
                <a:lnTo>
                  <a:pt x="189" y="390"/>
                </a:lnTo>
                <a:lnTo>
                  <a:pt x="189" y="388"/>
                </a:lnTo>
                <a:lnTo>
                  <a:pt x="189" y="388"/>
                </a:lnTo>
                <a:lnTo>
                  <a:pt x="188" y="388"/>
                </a:lnTo>
                <a:lnTo>
                  <a:pt x="188" y="388"/>
                </a:lnTo>
                <a:lnTo>
                  <a:pt x="188" y="386"/>
                </a:lnTo>
                <a:lnTo>
                  <a:pt x="186" y="386"/>
                </a:lnTo>
                <a:lnTo>
                  <a:pt x="186" y="385"/>
                </a:lnTo>
                <a:lnTo>
                  <a:pt x="186" y="384"/>
                </a:lnTo>
                <a:lnTo>
                  <a:pt x="185" y="384"/>
                </a:lnTo>
                <a:lnTo>
                  <a:pt x="184" y="383"/>
                </a:lnTo>
                <a:lnTo>
                  <a:pt x="183" y="384"/>
                </a:lnTo>
                <a:lnTo>
                  <a:pt x="182" y="385"/>
                </a:lnTo>
                <a:lnTo>
                  <a:pt x="181" y="386"/>
                </a:lnTo>
                <a:lnTo>
                  <a:pt x="179" y="386"/>
                </a:lnTo>
                <a:lnTo>
                  <a:pt x="179" y="384"/>
                </a:lnTo>
                <a:lnTo>
                  <a:pt x="179" y="383"/>
                </a:lnTo>
                <a:lnTo>
                  <a:pt x="178" y="383"/>
                </a:lnTo>
                <a:lnTo>
                  <a:pt x="178" y="384"/>
                </a:lnTo>
                <a:lnTo>
                  <a:pt x="178" y="385"/>
                </a:lnTo>
                <a:lnTo>
                  <a:pt x="177" y="388"/>
                </a:lnTo>
                <a:lnTo>
                  <a:pt x="176" y="388"/>
                </a:lnTo>
                <a:lnTo>
                  <a:pt x="176" y="388"/>
                </a:lnTo>
                <a:lnTo>
                  <a:pt x="175" y="388"/>
                </a:lnTo>
                <a:lnTo>
                  <a:pt x="174" y="388"/>
                </a:lnTo>
                <a:lnTo>
                  <a:pt x="174" y="388"/>
                </a:lnTo>
                <a:lnTo>
                  <a:pt x="175" y="387"/>
                </a:lnTo>
                <a:lnTo>
                  <a:pt x="175" y="386"/>
                </a:lnTo>
                <a:lnTo>
                  <a:pt x="174" y="385"/>
                </a:lnTo>
                <a:lnTo>
                  <a:pt x="172" y="384"/>
                </a:lnTo>
                <a:lnTo>
                  <a:pt x="171" y="384"/>
                </a:lnTo>
                <a:lnTo>
                  <a:pt x="170" y="384"/>
                </a:lnTo>
                <a:lnTo>
                  <a:pt x="170" y="385"/>
                </a:lnTo>
                <a:lnTo>
                  <a:pt x="169" y="385"/>
                </a:lnTo>
                <a:lnTo>
                  <a:pt x="168" y="386"/>
                </a:lnTo>
                <a:lnTo>
                  <a:pt x="167" y="387"/>
                </a:lnTo>
                <a:lnTo>
                  <a:pt x="167" y="388"/>
                </a:lnTo>
                <a:lnTo>
                  <a:pt x="166" y="388"/>
                </a:lnTo>
                <a:lnTo>
                  <a:pt x="166" y="388"/>
                </a:lnTo>
                <a:lnTo>
                  <a:pt x="165" y="388"/>
                </a:lnTo>
                <a:lnTo>
                  <a:pt x="164" y="387"/>
                </a:lnTo>
                <a:lnTo>
                  <a:pt x="164" y="386"/>
                </a:lnTo>
                <a:lnTo>
                  <a:pt x="166" y="386"/>
                </a:lnTo>
                <a:lnTo>
                  <a:pt x="166" y="385"/>
                </a:lnTo>
                <a:lnTo>
                  <a:pt x="166" y="384"/>
                </a:lnTo>
                <a:lnTo>
                  <a:pt x="165" y="384"/>
                </a:lnTo>
                <a:lnTo>
                  <a:pt x="164" y="383"/>
                </a:lnTo>
                <a:lnTo>
                  <a:pt x="164" y="384"/>
                </a:lnTo>
                <a:lnTo>
                  <a:pt x="164" y="385"/>
                </a:lnTo>
                <a:lnTo>
                  <a:pt x="163" y="385"/>
                </a:lnTo>
                <a:lnTo>
                  <a:pt x="163" y="384"/>
                </a:lnTo>
                <a:lnTo>
                  <a:pt x="162" y="383"/>
                </a:lnTo>
                <a:lnTo>
                  <a:pt x="161" y="384"/>
                </a:lnTo>
                <a:lnTo>
                  <a:pt x="161" y="386"/>
                </a:lnTo>
                <a:lnTo>
                  <a:pt x="160" y="386"/>
                </a:lnTo>
                <a:lnTo>
                  <a:pt x="159" y="386"/>
                </a:lnTo>
                <a:lnTo>
                  <a:pt x="158" y="386"/>
                </a:lnTo>
                <a:lnTo>
                  <a:pt x="158" y="385"/>
                </a:lnTo>
                <a:lnTo>
                  <a:pt x="159" y="384"/>
                </a:lnTo>
                <a:lnTo>
                  <a:pt x="159" y="383"/>
                </a:lnTo>
                <a:lnTo>
                  <a:pt x="159" y="382"/>
                </a:lnTo>
                <a:lnTo>
                  <a:pt x="159" y="381"/>
                </a:lnTo>
                <a:lnTo>
                  <a:pt x="159" y="380"/>
                </a:lnTo>
                <a:lnTo>
                  <a:pt x="160" y="380"/>
                </a:lnTo>
                <a:lnTo>
                  <a:pt x="160" y="379"/>
                </a:lnTo>
                <a:lnTo>
                  <a:pt x="159" y="379"/>
                </a:lnTo>
                <a:lnTo>
                  <a:pt x="157" y="378"/>
                </a:lnTo>
                <a:lnTo>
                  <a:pt x="157" y="377"/>
                </a:lnTo>
                <a:lnTo>
                  <a:pt x="157" y="376"/>
                </a:lnTo>
                <a:lnTo>
                  <a:pt x="157" y="376"/>
                </a:lnTo>
                <a:lnTo>
                  <a:pt x="158" y="373"/>
                </a:lnTo>
                <a:lnTo>
                  <a:pt x="159" y="373"/>
                </a:lnTo>
                <a:lnTo>
                  <a:pt x="160" y="370"/>
                </a:lnTo>
                <a:lnTo>
                  <a:pt x="160" y="369"/>
                </a:lnTo>
                <a:lnTo>
                  <a:pt x="162" y="363"/>
                </a:lnTo>
                <a:lnTo>
                  <a:pt x="163" y="359"/>
                </a:lnTo>
                <a:lnTo>
                  <a:pt x="164" y="359"/>
                </a:lnTo>
                <a:lnTo>
                  <a:pt x="163" y="359"/>
                </a:lnTo>
                <a:lnTo>
                  <a:pt x="162" y="358"/>
                </a:lnTo>
                <a:lnTo>
                  <a:pt x="158" y="358"/>
                </a:lnTo>
                <a:lnTo>
                  <a:pt x="156" y="357"/>
                </a:lnTo>
                <a:lnTo>
                  <a:pt x="154" y="357"/>
                </a:lnTo>
                <a:lnTo>
                  <a:pt x="150" y="356"/>
                </a:lnTo>
                <a:lnTo>
                  <a:pt x="147" y="354"/>
                </a:lnTo>
                <a:lnTo>
                  <a:pt x="147" y="353"/>
                </a:lnTo>
                <a:lnTo>
                  <a:pt x="145" y="350"/>
                </a:lnTo>
                <a:lnTo>
                  <a:pt x="144" y="348"/>
                </a:lnTo>
                <a:lnTo>
                  <a:pt x="143" y="345"/>
                </a:lnTo>
                <a:lnTo>
                  <a:pt x="142" y="344"/>
                </a:lnTo>
                <a:lnTo>
                  <a:pt x="142" y="344"/>
                </a:lnTo>
                <a:lnTo>
                  <a:pt x="141" y="343"/>
                </a:lnTo>
                <a:lnTo>
                  <a:pt x="141" y="342"/>
                </a:lnTo>
                <a:lnTo>
                  <a:pt x="140" y="341"/>
                </a:lnTo>
                <a:lnTo>
                  <a:pt x="139" y="340"/>
                </a:lnTo>
                <a:lnTo>
                  <a:pt x="138" y="338"/>
                </a:lnTo>
                <a:lnTo>
                  <a:pt x="138" y="337"/>
                </a:lnTo>
                <a:lnTo>
                  <a:pt x="137" y="334"/>
                </a:lnTo>
                <a:lnTo>
                  <a:pt x="136" y="331"/>
                </a:lnTo>
                <a:lnTo>
                  <a:pt x="135" y="330"/>
                </a:lnTo>
                <a:lnTo>
                  <a:pt x="134" y="329"/>
                </a:lnTo>
                <a:lnTo>
                  <a:pt x="133" y="326"/>
                </a:lnTo>
                <a:lnTo>
                  <a:pt x="132" y="326"/>
                </a:lnTo>
                <a:lnTo>
                  <a:pt x="132" y="326"/>
                </a:lnTo>
                <a:lnTo>
                  <a:pt x="125" y="324"/>
                </a:lnTo>
                <a:lnTo>
                  <a:pt x="123" y="324"/>
                </a:lnTo>
                <a:lnTo>
                  <a:pt x="122" y="324"/>
                </a:lnTo>
                <a:lnTo>
                  <a:pt x="121" y="324"/>
                </a:lnTo>
                <a:lnTo>
                  <a:pt x="117" y="324"/>
                </a:lnTo>
                <a:lnTo>
                  <a:pt x="115" y="324"/>
                </a:lnTo>
                <a:lnTo>
                  <a:pt x="114" y="324"/>
                </a:lnTo>
                <a:lnTo>
                  <a:pt x="113" y="323"/>
                </a:lnTo>
                <a:lnTo>
                  <a:pt x="112" y="323"/>
                </a:lnTo>
                <a:lnTo>
                  <a:pt x="110" y="324"/>
                </a:lnTo>
                <a:lnTo>
                  <a:pt x="111" y="325"/>
                </a:lnTo>
                <a:lnTo>
                  <a:pt x="107" y="325"/>
                </a:lnTo>
                <a:lnTo>
                  <a:pt x="105" y="330"/>
                </a:lnTo>
                <a:lnTo>
                  <a:pt x="105" y="331"/>
                </a:lnTo>
                <a:lnTo>
                  <a:pt x="103" y="333"/>
                </a:lnTo>
                <a:lnTo>
                  <a:pt x="99" y="334"/>
                </a:lnTo>
                <a:lnTo>
                  <a:pt x="100" y="334"/>
                </a:lnTo>
                <a:lnTo>
                  <a:pt x="100" y="338"/>
                </a:lnTo>
                <a:lnTo>
                  <a:pt x="99" y="342"/>
                </a:lnTo>
                <a:lnTo>
                  <a:pt x="97" y="344"/>
                </a:lnTo>
                <a:lnTo>
                  <a:pt x="95" y="343"/>
                </a:lnTo>
                <a:lnTo>
                  <a:pt x="93" y="342"/>
                </a:lnTo>
                <a:lnTo>
                  <a:pt x="84" y="339"/>
                </a:lnTo>
                <a:lnTo>
                  <a:pt x="82" y="337"/>
                </a:lnTo>
                <a:lnTo>
                  <a:pt x="81" y="336"/>
                </a:lnTo>
                <a:lnTo>
                  <a:pt x="77" y="334"/>
                </a:lnTo>
                <a:lnTo>
                  <a:pt x="74" y="332"/>
                </a:lnTo>
                <a:lnTo>
                  <a:pt x="73" y="331"/>
                </a:lnTo>
                <a:lnTo>
                  <a:pt x="72" y="330"/>
                </a:lnTo>
                <a:lnTo>
                  <a:pt x="70" y="330"/>
                </a:lnTo>
                <a:lnTo>
                  <a:pt x="69" y="331"/>
                </a:lnTo>
                <a:lnTo>
                  <a:pt x="67" y="331"/>
                </a:lnTo>
                <a:lnTo>
                  <a:pt x="67" y="327"/>
                </a:lnTo>
                <a:lnTo>
                  <a:pt x="61" y="322"/>
                </a:lnTo>
                <a:lnTo>
                  <a:pt x="57" y="319"/>
                </a:lnTo>
                <a:lnTo>
                  <a:pt x="56" y="319"/>
                </a:lnTo>
                <a:lnTo>
                  <a:pt x="52" y="318"/>
                </a:lnTo>
                <a:lnTo>
                  <a:pt x="50" y="314"/>
                </a:lnTo>
                <a:lnTo>
                  <a:pt x="49" y="312"/>
                </a:lnTo>
                <a:lnTo>
                  <a:pt x="44" y="310"/>
                </a:lnTo>
                <a:lnTo>
                  <a:pt x="42" y="310"/>
                </a:lnTo>
                <a:lnTo>
                  <a:pt x="41" y="314"/>
                </a:lnTo>
                <a:lnTo>
                  <a:pt x="39" y="314"/>
                </a:lnTo>
                <a:lnTo>
                  <a:pt x="37" y="311"/>
                </a:lnTo>
                <a:lnTo>
                  <a:pt x="38" y="308"/>
                </a:lnTo>
                <a:lnTo>
                  <a:pt x="38" y="307"/>
                </a:lnTo>
                <a:lnTo>
                  <a:pt x="37" y="305"/>
                </a:lnTo>
                <a:lnTo>
                  <a:pt x="34" y="306"/>
                </a:lnTo>
                <a:lnTo>
                  <a:pt x="31" y="307"/>
                </a:lnTo>
                <a:lnTo>
                  <a:pt x="31" y="307"/>
                </a:lnTo>
                <a:lnTo>
                  <a:pt x="30" y="312"/>
                </a:lnTo>
                <a:lnTo>
                  <a:pt x="29" y="313"/>
                </a:lnTo>
                <a:lnTo>
                  <a:pt x="25" y="312"/>
                </a:lnTo>
                <a:lnTo>
                  <a:pt x="21" y="309"/>
                </a:lnTo>
                <a:lnTo>
                  <a:pt x="18" y="310"/>
                </a:lnTo>
                <a:lnTo>
                  <a:pt x="18" y="308"/>
                </a:lnTo>
                <a:lnTo>
                  <a:pt x="16" y="305"/>
                </a:lnTo>
                <a:lnTo>
                  <a:pt x="14" y="303"/>
                </a:lnTo>
                <a:lnTo>
                  <a:pt x="14" y="300"/>
                </a:lnTo>
                <a:lnTo>
                  <a:pt x="14" y="298"/>
                </a:lnTo>
                <a:lnTo>
                  <a:pt x="13" y="293"/>
                </a:lnTo>
                <a:lnTo>
                  <a:pt x="9" y="285"/>
                </a:lnTo>
                <a:lnTo>
                  <a:pt x="5" y="278"/>
                </a:lnTo>
                <a:lnTo>
                  <a:pt x="5" y="276"/>
                </a:lnTo>
                <a:lnTo>
                  <a:pt x="3" y="273"/>
                </a:lnTo>
                <a:lnTo>
                  <a:pt x="1" y="268"/>
                </a:lnTo>
                <a:lnTo>
                  <a:pt x="0" y="267"/>
                </a:lnTo>
                <a:lnTo>
                  <a:pt x="1" y="266"/>
                </a:lnTo>
                <a:lnTo>
                  <a:pt x="2" y="263"/>
                </a:lnTo>
                <a:lnTo>
                  <a:pt x="5" y="262"/>
                </a:lnTo>
                <a:lnTo>
                  <a:pt x="6" y="261"/>
                </a:lnTo>
                <a:lnTo>
                  <a:pt x="7" y="261"/>
                </a:lnTo>
                <a:lnTo>
                  <a:pt x="12" y="256"/>
                </a:lnTo>
                <a:lnTo>
                  <a:pt x="13" y="255"/>
                </a:lnTo>
                <a:lnTo>
                  <a:pt x="16" y="252"/>
                </a:lnTo>
                <a:lnTo>
                  <a:pt x="18" y="251"/>
                </a:lnTo>
                <a:lnTo>
                  <a:pt x="20" y="249"/>
                </a:lnTo>
                <a:lnTo>
                  <a:pt x="24" y="249"/>
                </a:lnTo>
                <a:lnTo>
                  <a:pt x="27" y="249"/>
                </a:lnTo>
                <a:lnTo>
                  <a:pt x="29" y="249"/>
                </a:lnTo>
                <a:lnTo>
                  <a:pt x="32" y="249"/>
                </a:lnTo>
                <a:lnTo>
                  <a:pt x="35" y="248"/>
                </a:lnTo>
                <a:lnTo>
                  <a:pt x="37" y="248"/>
                </a:lnTo>
                <a:lnTo>
                  <a:pt x="37" y="248"/>
                </a:lnTo>
                <a:lnTo>
                  <a:pt x="40" y="248"/>
                </a:lnTo>
                <a:lnTo>
                  <a:pt x="43" y="248"/>
                </a:lnTo>
                <a:lnTo>
                  <a:pt x="43" y="248"/>
                </a:lnTo>
                <a:lnTo>
                  <a:pt x="45" y="247"/>
                </a:lnTo>
                <a:lnTo>
                  <a:pt x="47" y="246"/>
                </a:lnTo>
                <a:lnTo>
                  <a:pt x="48" y="245"/>
                </a:lnTo>
                <a:lnTo>
                  <a:pt x="47" y="242"/>
                </a:lnTo>
                <a:lnTo>
                  <a:pt x="48" y="241"/>
                </a:lnTo>
                <a:lnTo>
                  <a:pt x="49" y="240"/>
                </a:lnTo>
                <a:lnTo>
                  <a:pt x="50" y="239"/>
                </a:lnTo>
                <a:lnTo>
                  <a:pt x="50" y="238"/>
                </a:lnTo>
                <a:lnTo>
                  <a:pt x="50" y="237"/>
                </a:lnTo>
                <a:lnTo>
                  <a:pt x="51" y="235"/>
                </a:lnTo>
                <a:lnTo>
                  <a:pt x="52" y="233"/>
                </a:lnTo>
                <a:lnTo>
                  <a:pt x="49" y="222"/>
                </a:lnTo>
                <a:lnTo>
                  <a:pt x="48" y="219"/>
                </a:lnTo>
                <a:lnTo>
                  <a:pt x="50" y="216"/>
                </a:lnTo>
                <a:lnTo>
                  <a:pt x="53" y="213"/>
                </a:lnTo>
                <a:lnTo>
                  <a:pt x="55" y="212"/>
                </a:lnTo>
                <a:lnTo>
                  <a:pt x="57" y="209"/>
                </a:lnTo>
                <a:lnTo>
                  <a:pt x="58" y="208"/>
                </a:lnTo>
                <a:lnTo>
                  <a:pt x="60" y="205"/>
                </a:lnTo>
                <a:lnTo>
                  <a:pt x="62" y="205"/>
                </a:lnTo>
                <a:lnTo>
                  <a:pt x="65" y="206"/>
                </a:lnTo>
                <a:lnTo>
                  <a:pt x="68" y="207"/>
                </a:lnTo>
                <a:lnTo>
                  <a:pt x="75" y="203"/>
                </a:lnTo>
                <a:lnTo>
                  <a:pt x="76" y="202"/>
                </a:lnTo>
                <a:lnTo>
                  <a:pt x="77" y="203"/>
                </a:lnTo>
                <a:lnTo>
                  <a:pt x="78" y="203"/>
                </a:lnTo>
                <a:lnTo>
                  <a:pt x="76" y="206"/>
                </a:lnTo>
                <a:lnTo>
                  <a:pt x="76" y="207"/>
                </a:lnTo>
                <a:lnTo>
                  <a:pt x="77" y="208"/>
                </a:lnTo>
                <a:lnTo>
                  <a:pt x="79" y="207"/>
                </a:lnTo>
                <a:lnTo>
                  <a:pt x="81" y="205"/>
                </a:lnTo>
                <a:lnTo>
                  <a:pt x="84" y="203"/>
                </a:lnTo>
                <a:lnTo>
                  <a:pt x="84" y="201"/>
                </a:lnTo>
                <a:lnTo>
                  <a:pt x="83" y="198"/>
                </a:lnTo>
                <a:close/>
              </a:path>
            </a:pathLst>
          </a:custGeom>
          <a:solidFill>
            <a:srgbClr val="0070C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302001" y="2236787"/>
            <a:ext cx="1703388" cy="1250950"/>
          </a:xfrm>
          <a:custGeom>
            <a:avLst/>
            <a:gdLst>
              <a:gd name="T0" fmla="*/ 0 w 1073"/>
              <a:gd name="T1" fmla="*/ 461 h 788"/>
              <a:gd name="T2" fmla="*/ 62 w 1073"/>
              <a:gd name="T3" fmla="*/ 368 h 788"/>
              <a:gd name="T4" fmla="*/ 209 w 1073"/>
              <a:gd name="T5" fmla="*/ 244 h 788"/>
              <a:gd name="T6" fmla="*/ 305 w 1073"/>
              <a:gd name="T7" fmla="*/ 234 h 788"/>
              <a:gd name="T8" fmla="*/ 301 w 1073"/>
              <a:gd name="T9" fmla="*/ 275 h 788"/>
              <a:gd name="T10" fmla="*/ 324 w 1073"/>
              <a:gd name="T11" fmla="*/ 298 h 788"/>
              <a:gd name="T12" fmla="*/ 374 w 1073"/>
              <a:gd name="T13" fmla="*/ 260 h 788"/>
              <a:gd name="T14" fmla="*/ 443 w 1073"/>
              <a:gd name="T15" fmla="*/ 235 h 788"/>
              <a:gd name="T16" fmla="*/ 498 w 1073"/>
              <a:gd name="T17" fmla="*/ 193 h 788"/>
              <a:gd name="T18" fmla="*/ 550 w 1073"/>
              <a:gd name="T19" fmla="*/ 193 h 788"/>
              <a:gd name="T20" fmla="*/ 602 w 1073"/>
              <a:gd name="T21" fmla="*/ 192 h 788"/>
              <a:gd name="T22" fmla="*/ 636 w 1073"/>
              <a:gd name="T23" fmla="*/ 178 h 788"/>
              <a:gd name="T24" fmla="*/ 656 w 1073"/>
              <a:gd name="T25" fmla="*/ 135 h 788"/>
              <a:gd name="T26" fmla="*/ 704 w 1073"/>
              <a:gd name="T27" fmla="*/ 104 h 788"/>
              <a:gd name="T28" fmla="*/ 768 w 1073"/>
              <a:gd name="T29" fmla="*/ 76 h 788"/>
              <a:gd name="T30" fmla="*/ 818 w 1073"/>
              <a:gd name="T31" fmla="*/ 18 h 788"/>
              <a:gd name="T32" fmla="*/ 842 w 1073"/>
              <a:gd name="T33" fmla="*/ 23 h 788"/>
              <a:gd name="T34" fmla="*/ 874 w 1073"/>
              <a:gd name="T35" fmla="*/ 18 h 788"/>
              <a:gd name="T36" fmla="*/ 900 w 1073"/>
              <a:gd name="T37" fmla="*/ 5 h 788"/>
              <a:gd name="T38" fmla="*/ 931 w 1073"/>
              <a:gd name="T39" fmla="*/ 20 h 788"/>
              <a:gd name="T40" fmla="*/ 976 w 1073"/>
              <a:gd name="T41" fmla="*/ 35 h 788"/>
              <a:gd name="T42" fmla="*/ 1015 w 1073"/>
              <a:gd name="T43" fmla="*/ 107 h 788"/>
              <a:gd name="T44" fmla="*/ 1057 w 1073"/>
              <a:gd name="T45" fmla="*/ 128 h 788"/>
              <a:gd name="T46" fmla="*/ 1069 w 1073"/>
              <a:gd name="T47" fmla="*/ 150 h 788"/>
              <a:gd name="T48" fmla="*/ 1068 w 1073"/>
              <a:gd name="T49" fmla="*/ 199 h 788"/>
              <a:gd name="T50" fmla="*/ 1033 w 1073"/>
              <a:gd name="T51" fmla="*/ 275 h 788"/>
              <a:gd name="T52" fmla="*/ 1019 w 1073"/>
              <a:gd name="T53" fmla="*/ 319 h 788"/>
              <a:gd name="T54" fmla="*/ 1003 w 1073"/>
              <a:gd name="T55" fmla="*/ 350 h 788"/>
              <a:gd name="T56" fmla="*/ 1032 w 1073"/>
              <a:gd name="T57" fmla="*/ 373 h 788"/>
              <a:gd name="T58" fmla="*/ 1055 w 1073"/>
              <a:gd name="T59" fmla="*/ 404 h 788"/>
              <a:gd name="T60" fmla="*/ 1069 w 1073"/>
              <a:gd name="T61" fmla="*/ 442 h 788"/>
              <a:gd name="T62" fmla="*/ 1066 w 1073"/>
              <a:gd name="T63" fmla="*/ 464 h 788"/>
              <a:gd name="T64" fmla="*/ 1048 w 1073"/>
              <a:gd name="T65" fmla="*/ 510 h 788"/>
              <a:gd name="T66" fmla="*/ 1028 w 1073"/>
              <a:gd name="T67" fmla="*/ 548 h 788"/>
              <a:gd name="T68" fmla="*/ 1019 w 1073"/>
              <a:gd name="T69" fmla="*/ 582 h 788"/>
              <a:gd name="T70" fmla="*/ 1007 w 1073"/>
              <a:gd name="T71" fmla="*/ 615 h 788"/>
              <a:gd name="T72" fmla="*/ 981 w 1073"/>
              <a:gd name="T73" fmla="*/ 622 h 788"/>
              <a:gd name="T74" fmla="*/ 937 w 1073"/>
              <a:gd name="T75" fmla="*/ 638 h 788"/>
              <a:gd name="T76" fmla="*/ 900 w 1073"/>
              <a:gd name="T77" fmla="*/ 621 h 788"/>
              <a:gd name="T78" fmla="*/ 870 w 1073"/>
              <a:gd name="T79" fmla="*/ 646 h 788"/>
              <a:gd name="T80" fmla="*/ 839 w 1073"/>
              <a:gd name="T81" fmla="*/ 669 h 788"/>
              <a:gd name="T82" fmla="*/ 804 w 1073"/>
              <a:gd name="T83" fmla="*/ 709 h 788"/>
              <a:gd name="T84" fmla="*/ 771 w 1073"/>
              <a:gd name="T85" fmla="*/ 714 h 788"/>
              <a:gd name="T86" fmla="*/ 757 w 1073"/>
              <a:gd name="T87" fmla="*/ 729 h 788"/>
              <a:gd name="T88" fmla="*/ 720 w 1073"/>
              <a:gd name="T89" fmla="*/ 731 h 788"/>
              <a:gd name="T90" fmla="*/ 671 w 1073"/>
              <a:gd name="T91" fmla="*/ 764 h 788"/>
              <a:gd name="T92" fmla="*/ 644 w 1073"/>
              <a:gd name="T93" fmla="*/ 775 h 788"/>
              <a:gd name="T94" fmla="*/ 650 w 1073"/>
              <a:gd name="T95" fmla="*/ 737 h 788"/>
              <a:gd name="T96" fmla="*/ 673 w 1073"/>
              <a:gd name="T97" fmla="*/ 691 h 788"/>
              <a:gd name="T98" fmla="*/ 690 w 1073"/>
              <a:gd name="T99" fmla="*/ 621 h 788"/>
              <a:gd name="T100" fmla="*/ 664 w 1073"/>
              <a:gd name="T101" fmla="*/ 604 h 788"/>
              <a:gd name="T102" fmla="*/ 627 w 1073"/>
              <a:gd name="T103" fmla="*/ 585 h 788"/>
              <a:gd name="T104" fmla="*/ 594 w 1073"/>
              <a:gd name="T105" fmla="*/ 553 h 788"/>
              <a:gd name="T106" fmla="*/ 500 w 1073"/>
              <a:gd name="T107" fmla="*/ 593 h 788"/>
              <a:gd name="T108" fmla="*/ 453 w 1073"/>
              <a:gd name="T109" fmla="*/ 587 h 788"/>
              <a:gd name="T110" fmla="*/ 384 w 1073"/>
              <a:gd name="T111" fmla="*/ 576 h 788"/>
              <a:gd name="T112" fmla="*/ 342 w 1073"/>
              <a:gd name="T113" fmla="*/ 582 h 788"/>
              <a:gd name="T114" fmla="*/ 299 w 1073"/>
              <a:gd name="T115" fmla="*/ 563 h 788"/>
              <a:gd name="T116" fmla="*/ 254 w 1073"/>
              <a:gd name="T117" fmla="*/ 560 h 788"/>
              <a:gd name="T118" fmla="*/ 274 w 1073"/>
              <a:gd name="T119" fmla="*/ 504 h 788"/>
              <a:gd name="T120" fmla="*/ 238 w 1073"/>
              <a:gd name="T121" fmla="*/ 429 h 788"/>
              <a:gd name="T122" fmla="*/ 126 w 1073"/>
              <a:gd name="T123" fmla="*/ 48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73" h="788">
                <a:moveTo>
                  <a:pt x="54" y="502"/>
                </a:moveTo>
                <a:lnTo>
                  <a:pt x="53" y="502"/>
                </a:lnTo>
                <a:lnTo>
                  <a:pt x="47" y="502"/>
                </a:lnTo>
                <a:lnTo>
                  <a:pt x="44" y="502"/>
                </a:lnTo>
                <a:lnTo>
                  <a:pt x="42" y="502"/>
                </a:lnTo>
                <a:lnTo>
                  <a:pt x="40" y="499"/>
                </a:lnTo>
                <a:lnTo>
                  <a:pt x="39" y="498"/>
                </a:lnTo>
                <a:lnTo>
                  <a:pt x="38" y="497"/>
                </a:lnTo>
                <a:lnTo>
                  <a:pt x="34" y="493"/>
                </a:lnTo>
                <a:lnTo>
                  <a:pt x="32" y="491"/>
                </a:lnTo>
                <a:lnTo>
                  <a:pt x="27" y="489"/>
                </a:lnTo>
                <a:lnTo>
                  <a:pt x="24" y="486"/>
                </a:lnTo>
                <a:lnTo>
                  <a:pt x="19" y="482"/>
                </a:lnTo>
                <a:lnTo>
                  <a:pt x="15" y="479"/>
                </a:lnTo>
                <a:lnTo>
                  <a:pt x="13" y="477"/>
                </a:lnTo>
                <a:lnTo>
                  <a:pt x="13" y="476"/>
                </a:lnTo>
                <a:lnTo>
                  <a:pt x="11" y="474"/>
                </a:lnTo>
                <a:lnTo>
                  <a:pt x="7" y="471"/>
                </a:lnTo>
                <a:lnTo>
                  <a:pt x="6" y="469"/>
                </a:lnTo>
                <a:lnTo>
                  <a:pt x="4" y="468"/>
                </a:lnTo>
                <a:lnTo>
                  <a:pt x="2" y="466"/>
                </a:lnTo>
                <a:lnTo>
                  <a:pt x="0" y="463"/>
                </a:lnTo>
                <a:lnTo>
                  <a:pt x="0" y="461"/>
                </a:lnTo>
                <a:lnTo>
                  <a:pt x="0" y="461"/>
                </a:lnTo>
                <a:lnTo>
                  <a:pt x="0" y="456"/>
                </a:lnTo>
                <a:lnTo>
                  <a:pt x="1" y="451"/>
                </a:lnTo>
                <a:lnTo>
                  <a:pt x="2" y="446"/>
                </a:lnTo>
                <a:lnTo>
                  <a:pt x="4" y="438"/>
                </a:lnTo>
                <a:lnTo>
                  <a:pt x="5" y="437"/>
                </a:lnTo>
                <a:lnTo>
                  <a:pt x="5" y="436"/>
                </a:lnTo>
                <a:lnTo>
                  <a:pt x="5" y="435"/>
                </a:lnTo>
                <a:lnTo>
                  <a:pt x="6" y="434"/>
                </a:lnTo>
                <a:lnTo>
                  <a:pt x="21" y="417"/>
                </a:lnTo>
                <a:lnTo>
                  <a:pt x="26" y="414"/>
                </a:lnTo>
                <a:lnTo>
                  <a:pt x="28" y="411"/>
                </a:lnTo>
                <a:lnTo>
                  <a:pt x="32" y="410"/>
                </a:lnTo>
                <a:lnTo>
                  <a:pt x="46" y="405"/>
                </a:lnTo>
                <a:lnTo>
                  <a:pt x="49" y="403"/>
                </a:lnTo>
                <a:lnTo>
                  <a:pt x="49" y="402"/>
                </a:lnTo>
                <a:lnTo>
                  <a:pt x="59" y="387"/>
                </a:lnTo>
                <a:lnTo>
                  <a:pt x="57" y="384"/>
                </a:lnTo>
                <a:lnTo>
                  <a:pt x="57" y="383"/>
                </a:lnTo>
                <a:lnTo>
                  <a:pt x="54" y="378"/>
                </a:lnTo>
                <a:lnTo>
                  <a:pt x="53" y="378"/>
                </a:lnTo>
                <a:lnTo>
                  <a:pt x="54" y="378"/>
                </a:lnTo>
                <a:lnTo>
                  <a:pt x="58" y="372"/>
                </a:lnTo>
                <a:lnTo>
                  <a:pt x="61" y="370"/>
                </a:lnTo>
                <a:lnTo>
                  <a:pt x="62" y="368"/>
                </a:lnTo>
                <a:lnTo>
                  <a:pt x="66" y="364"/>
                </a:lnTo>
                <a:lnTo>
                  <a:pt x="70" y="358"/>
                </a:lnTo>
                <a:lnTo>
                  <a:pt x="71" y="358"/>
                </a:lnTo>
                <a:lnTo>
                  <a:pt x="76" y="358"/>
                </a:lnTo>
                <a:lnTo>
                  <a:pt x="87" y="356"/>
                </a:lnTo>
                <a:lnTo>
                  <a:pt x="98" y="357"/>
                </a:lnTo>
                <a:lnTo>
                  <a:pt x="103" y="358"/>
                </a:lnTo>
                <a:lnTo>
                  <a:pt x="112" y="358"/>
                </a:lnTo>
                <a:lnTo>
                  <a:pt x="114" y="358"/>
                </a:lnTo>
                <a:lnTo>
                  <a:pt x="118" y="354"/>
                </a:lnTo>
                <a:lnTo>
                  <a:pt x="129" y="344"/>
                </a:lnTo>
                <a:lnTo>
                  <a:pt x="133" y="342"/>
                </a:lnTo>
                <a:lnTo>
                  <a:pt x="132" y="341"/>
                </a:lnTo>
                <a:lnTo>
                  <a:pt x="135" y="339"/>
                </a:lnTo>
                <a:lnTo>
                  <a:pt x="157" y="316"/>
                </a:lnTo>
                <a:lnTo>
                  <a:pt x="171" y="303"/>
                </a:lnTo>
                <a:lnTo>
                  <a:pt x="173" y="301"/>
                </a:lnTo>
                <a:lnTo>
                  <a:pt x="181" y="294"/>
                </a:lnTo>
                <a:lnTo>
                  <a:pt x="203" y="272"/>
                </a:lnTo>
                <a:lnTo>
                  <a:pt x="209" y="265"/>
                </a:lnTo>
                <a:lnTo>
                  <a:pt x="209" y="263"/>
                </a:lnTo>
                <a:lnTo>
                  <a:pt x="210" y="263"/>
                </a:lnTo>
                <a:lnTo>
                  <a:pt x="209" y="248"/>
                </a:lnTo>
                <a:lnTo>
                  <a:pt x="209" y="244"/>
                </a:lnTo>
                <a:lnTo>
                  <a:pt x="209" y="243"/>
                </a:lnTo>
                <a:lnTo>
                  <a:pt x="209" y="244"/>
                </a:lnTo>
                <a:lnTo>
                  <a:pt x="210" y="236"/>
                </a:lnTo>
                <a:lnTo>
                  <a:pt x="211" y="234"/>
                </a:lnTo>
                <a:lnTo>
                  <a:pt x="211" y="233"/>
                </a:lnTo>
                <a:lnTo>
                  <a:pt x="222" y="225"/>
                </a:lnTo>
                <a:lnTo>
                  <a:pt x="244" y="219"/>
                </a:lnTo>
                <a:lnTo>
                  <a:pt x="245" y="219"/>
                </a:lnTo>
                <a:lnTo>
                  <a:pt x="265" y="214"/>
                </a:lnTo>
                <a:lnTo>
                  <a:pt x="270" y="215"/>
                </a:lnTo>
                <a:lnTo>
                  <a:pt x="274" y="218"/>
                </a:lnTo>
                <a:lnTo>
                  <a:pt x="281" y="218"/>
                </a:lnTo>
                <a:lnTo>
                  <a:pt x="284" y="219"/>
                </a:lnTo>
                <a:lnTo>
                  <a:pt x="285" y="219"/>
                </a:lnTo>
                <a:lnTo>
                  <a:pt x="292" y="220"/>
                </a:lnTo>
                <a:lnTo>
                  <a:pt x="294" y="220"/>
                </a:lnTo>
                <a:lnTo>
                  <a:pt x="302" y="219"/>
                </a:lnTo>
                <a:lnTo>
                  <a:pt x="303" y="225"/>
                </a:lnTo>
                <a:lnTo>
                  <a:pt x="304" y="225"/>
                </a:lnTo>
                <a:lnTo>
                  <a:pt x="305" y="226"/>
                </a:lnTo>
                <a:lnTo>
                  <a:pt x="305" y="227"/>
                </a:lnTo>
                <a:lnTo>
                  <a:pt x="305" y="230"/>
                </a:lnTo>
                <a:lnTo>
                  <a:pt x="304" y="233"/>
                </a:lnTo>
                <a:lnTo>
                  <a:pt x="305" y="234"/>
                </a:lnTo>
                <a:lnTo>
                  <a:pt x="306" y="234"/>
                </a:lnTo>
                <a:lnTo>
                  <a:pt x="307" y="235"/>
                </a:lnTo>
                <a:lnTo>
                  <a:pt x="306" y="237"/>
                </a:lnTo>
                <a:lnTo>
                  <a:pt x="303" y="244"/>
                </a:lnTo>
                <a:lnTo>
                  <a:pt x="304" y="246"/>
                </a:lnTo>
                <a:lnTo>
                  <a:pt x="305" y="246"/>
                </a:lnTo>
                <a:lnTo>
                  <a:pt x="305" y="247"/>
                </a:lnTo>
                <a:lnTo>
                  <a:pt x="303" y="248"/>
                </a:lnTo>
                <a:lnTo>
                  <a:pt x="301" y="250"/>
                </a:lnTo>
                <a:lnTo>
                  <a:pt x="298" y="250"/>
                </a:lnTo>
                <a:lnTo>
                  <a:pt x="298" y="250"/>
                </a:lnTo>
                <a:lnTo>
                  <a:pt x="297" y="250"/>
                </a:lnTo>
                <a:lnTo>
                  <a:pt x="293" y="256"/>
                </a:lnTo>
                <a:lnTo>
                  <a:pt x="295" y="259"/>
                </a:lnTo>
                <a:lnTo>
                  <a:pt x="296" y="259"/>
                </a:lnTo>
                <a:lnTo>
                  <a:pt x="298" y="259"/>
                </a:lnTo>
                <a:lnTo>
                  <a:pt x="298" y="259"/>
                </a:lnTo>
                <a:lnTo>
                  <a:pt x="299" y="262"/>
                </a:lnTo>
                <a:lnTo>
                  <a:pt x="299" y="266"/>
                </a:lnTo>
                <a:lnTo>
                  <a:pt x="301" y="271"/>
                </a:lnTo>
                <a:lnTo>
                  <a:pt x="301" y="273"/>
                </a:lnTo>
                <a:lnTo>
                  <a:pt x="300" y="274"/>
                </a:lnTo>
                <a:lnTo>
                  <a:pt x="300" y="275"/>
                </a:lnTo>
                <a:lnTo>
                  <a:pt x="301" y="275"/>
                </a:lnTo>
                <a:lnTo>
                  <a:pt x="301" y="275"/>
                </a:lnTo>
                <a:lnTo>
                  <a:pt x="304" y="276"/>
                </a:lnTo>
                <a:lnTo>
                  <a:pt x="305" y="279"/>
                </a:lnTo>
                <a:lnTo>
                  <a:pt x="304" y="282"/>
                </a:lnTo>
                <a:lnTo>
                  <a:pt x="305" y="283"/>
                </a:lnTo>
                <a:lnTo>
                  <a:pt x="306" y="284"/>
                </a:lnTo>
                <a:lnTo>
                  <a:pt x="308" y="286"/>
                </a:lnTo>
                <a:lnTo>
                  <a:pt x="308" y="287"/>
                </a:lnTo>
                <a:lnTo>
                  <a:pt x="308" y="288"/>
                </a:lnTo>
                <a:lnTo>
                  <a:pt x="302" y="288"/>
                </a:lnTo>
                <a:lnTo>
                  <a:pt x="300" y="291"/>
                </a:lnTo>
                <a:lnTo>
                  <a:pt x="302" y="293"/>
                </a:lnTo>
                <a:lnTo>
                  <a:pt x="304" y="295"/>
                </a:lnTo>
                <a:lnTo>
                  <a:pt x="304" y="294"/>
                </a:lnTo>
                <a:lnTo>
                  <a:pt x="305" y="294"/>
                </a:lnTo>
                <a:lnTo>
                  <a:pt x="307" y="294"/>
                </a:lnTo>
                <a:lnTo>
                  <a:pt x="311" y="297"/>
                </a:lnTo>
                <a:lnTo>
                  <a:pt x="311" y="298"/>
                </a:lnTo>
                <a:lnTo>
                  <a:pt x="311" y="301"/>
                </a:lnTo>
                <a:lnTo>
                  <a:pt x="311" y="302"/>
                </a:lnTo>
                <a:lnTo>
                  <a:pt x="312" y="302"/>
                </a:lnTo>
                <a:lnTo>
                  <a:pt x="317" y="301"/>
                </a:lnTo>
                <a:lnTo>
                  <a:pt x="323" y="298"/>
                </a:lnTo>
                <a:lnTo>
                  <a:pt x="324" y="298"/>
                </a:lnTo>
                <a:lnTo>
                  <a:pt x="327" y="296"/>
                </a:lnTo>
                <a:lnTo>
                  <a:pt x="330" y="294"/>
                </a:lnTo>
                <a:lnTo>
                  <a:pt x="332" y="291"/>
                </a:lnTo>
                <a:lnTo>
                  <a:pt x="335" y="288"/>
                </a:lnTo>
                <a:lnTo>
                  <a:pt x="336" y="283"/>
                </a:lnTo>
                <a:lnTo>
                  <a:pt x="338" y="277"/>
                </a:lnTo>
                <a:lnTo>
                  <a:pt x="339" y="276"/>
                </a:lnTo>
                <a:lnTo>
                  <a:pt x="339" y="275"/>
                </a:lnTo>
                <a:lnTo>
                  <a:pt x="340" y="273"/>
                </a:lnTo>
                <a:lnTo>
                  <a:pt x="342" y="274"/>
                </a:lnTo>
                <a:lnTo>
                  <a:pt x="346" y="275"/>
                </a:lnTo>
                <a:lnTo>
                  <a:pt x="347" y="273"/>
                </a:lnTo>
                <a:lnTo>
                  <a:pt x="349" y="270"/>
                </a:lnTo>
                <a:lnTo>
                  <a:pt x="355" y="271"/>
                </a:lnTo>
                <a:lnTo>
                  <a:pt x="356" y="269"/>
                </a:lnTo>
                <a:lnTo>
                  <a:pt x="357" y="269"/>
                </a:lnTo>
                <a:lnTo>
                  <a:pt x="361" y="266"/>
                </a:lnTo>
                <a:lnTo>
                  <a:pt x="364" y="265"/>
                </a:lnTo>
                <a:lnTo>
                  <a:pt x="365" y="265"/>
                </a:lnTo>
                <a:lnTo>
                  <a:pt x="367" y="262"/>
                </a:lnTo>
                <a:lnTo>
                  <a:pt x="367" y="262"/>
                </a:lnTo>
                <a:lnTo>
                  <a:pt x="368" y="261"/>
                </a:lnTo>
                <a:lnTo>
                  <a:pt x="368" y="260"/>
                </a:lnTo>
                <a:lnTo>
                  <a:pt x="374" y="260"/>
                </a:lnTo>
                <a:lnTo>
                  <a:pt x="380" y="259"/>
                </a:lnTo>
                <a:lnTo>
                  <a:pt x="380" y="259"/>
                </a:lnTo>
                <a:lnTo>
                  <a:pt x="382" y="256"/>
                </a:lnTo>
                <a:lnTo>
                  <a:pt x="381" y="252"/>
                </a:lnTo>
                <a:lnTo>
                  <a:pt x="381" y="250"/>
                </a:lnTo>
                <a:lnTo>
                  <a:pt x="381" y="250"/>
                </a:lnTo>
                <a:lnTo>
                  <a:pt x="381" y="249"/>
                </a:lnTo>
                <a:lnTo>
                  <a:pt x="381" y="248"/>
                </a:lnTo>
                <a:lnTo>
                  <a:pt x="400" y="238"/>
                </a:lnTo>
                <a:lnTo>
                  <a:pt x="401" y="238"/>
                </a:lnTo>
                <a:lnTo>
                  <a:pt x="406" y="236"/>
                </a:lnTo>
                <a:lnTo>
                  <a:pt x="406" y="237"/>
                </a:lnTo>
                <a:lnTo>
                  <a:pt x="410" y="235"/>
                </a:lnTo>
                <a:lnTo>
                  <a:pt x="411" y="235"/>
                </a:lnTo>
                <a:lnTo>
                  <a:pt x="418" y="232"/>
                </a:lnTo>
                <a:lnTo>
                  <a:pt x="429" y="228"/>
                </a:lnTo>
                <a:lnTo>
                  <a:pt x="431" y="228"/>
                </a:lnTo>
                <a:lnTo>
                  <a:pt x="431" y="232"/>
                </a:lnTo>
                <a:lnTo>
                  <a:pt x="431" y="233"/>
                </a:lnTo>
                <a:lnTo>
                  <a:pt x="432" y="235"/>
                </a:lnTo>
                <a:lnTo>
                  <a:pt x="434" y="234"/>
                </a:lnTo>
                <a:lnTo>
                  <a:pt x="435" y="233"/>
                </a:lnTo>
                <a:lnTo>
                  <a:pt x="439" y="231"/>
                </a:lnTo>
                <a:lnTo>
                  <a:pt x="443" y="235"/>
                </a:lnTo>
                <a:lnTo>
                  <a:pt x="444" y="235"/>
                </a:lnTo>
                <a:lnTo>
                  <a:pt x="446" y="235"/>
                </a:lnTo>
                <a:lnTo>
                  <a:pt x="448" y="233"/>
                </a:lnTo>
                <a:lnTo>
                  <a:pt x="451" y="231"/>
                </a:lnTo>
                <a:lnTo>
                  <a:pt x="458" y="225"/>
                </a:lnTo>
                <a:lnTo>
                  <a:pt x="461" y="224"/>
                </a:lnTo>
                <a:lnTo>
                  <a:pt x="463" y="224"/>
                </a:lnTo>
                <a:lnTo>
                  <a:pt x="464" y="223"/>
                </a:lnTo>
                <a:lnTo>
                  <a:pt x="464" y="222"/>
                </a:lnTo>
                <a:lnTo>
                  <a:pt x="462" y="217"/>
                </a:lnTo>
                <a:lnTo>
                  <a:pt x="461" y="216"/>
                </a:lnTo>
                <a:lnTo>
                  <a:pt x="461" y="214"/>
                </a:lnTo>
                <a:lnTo>
                  <a:pt x="468" y="211"/>
                </a:lnTo>
                <a:lnTo>
                  <a:pt x="467" y="211"/>
                </a:lnTo>
                <a:lnTo>
                  <a:pt x="469" y="210"/>
                </a:lnTo>
                <a:lnTo>
                  <a:pt x="473" y="212"/>
                </a:lnTo>
                <a:lnTo>
                  <a:pt x="474" y="212"/>
                </a:lnTo>
                <a:lnTo>
                  <a:pt x="476" y="210"/>
                </a:lnTo>
                <a:lnTo>
                  <a:pt x="482" y="211"/>
                </a:lnTo>
                <a:lnTo>
                  <a:pt x="486" y="207"/>
                </a:lnTo>
                <a:lnTo>
                  <a:pt x="488" y="206"/>
                </a:lnTo>
                <a:lnTo>
                  <a:pt x="491" y="204"/>
                </a:lnTo>
                <a:lnTo>
                  <a:pt x="491" y="197"/>
                </a:lnTo>
                <a:lnTo>
                  <a:pt x="498" y="193"/>
                </a:lnTo>
                <a:lnTo>
                  <a:pt x="501" y="192"/>
                </a:lnTo>
                <a:lnTo>
                  <a:pt x="505" y="192"/>
                </a:lnTo>
                <a:lnTo>
                  <a:pt x="506" y="192"/>
                </a:lnTo>
                <a:lnTo>
                  <a:pt x="507" y="193"/>
                </a:lnTo>
                <a:lnTo>
                  <a:pt x="510" y="190"/>
                </a:lnTo>
                <a:lnTo>
                  <a:pt x="517" y="183"/>
                </a:lnTo>
                <a:lnTo>
                  <a:pt x="518" y="182"/>
                </a:lnTo>
                <a:lnTo>
                  <a:pt x="518" y="181"/>
                </a:lnTo>
                <a:lnTo>
                  <a:pt x="522" y="181"/>
                </a:lnTo>
                <a:lnTo>
                  <a:pt x="528" y="175"/>
                </a:lnTo>
                <a:lnTo>
                  <a:pt x="529" y="175"/>
                </a:lnTo>
                <a:lnTo>
                  <a:pt x="529" y="176"/>
                </a:lnTo>
                <a:lnTo>
                  <a:pt x="532" y="179"/>
                </a:lnTo>
                <a:lnTo>
                  <a:pt x="532" y="179"/>
                </a:lnTo>
                <a:lnTo>
                  <a:pt x="532" y="180"/>
                </a:lnTo>
                <a:lnTo>
                  <a:pt x="537" y="182"/>
                </a:lnTo>
                <a:lnTo>
                  <a:pt x="542" y="181"/>
                </a:lnTo>
                <a:lnTo>
                  <a:pt x="545" y="183"/>
                </a:lnTo>
                <a:lnTo>
                  <a:pt x="546" y="185"/>
                </a:lnTo>
                <a:lnTo>
                  <a:pt x="547" y="186"/>
                </a:lnTo>
                <a:lnTo>
                  <a:pt x="549" y="192"/>
                </a:lnTo>
                <a:lnTo>
                  <a:pt x="549" y="192"/>
                </a:lnTo>
                <a:lnTo>
                  <a:pt x="549" y="193"/>
                </a:lnTo>
                <a:lnTo>
                  <a:pt x="550" y="193"/>
                </a:lnTo>
                <a:lnTo>
                  <a:pt x="553" y="193"/>
                </a:lnTo>
                <a:lnTo>
                  <a:pt x="556" y="192"/>
                </a:lnTo>
                <a:lnTo>
                  <a:pt x="557" y="193"/>
                </a:lnTo>
                <a:lnTo>
                  <a:pt x="559" y="194"/>
                </a:lnTo>
                <a:lnTo>
                  <a:pt x="561" y="194"/>
                </a:lnTo>
                <a:lnTo>
                  <a:pt x="564" y="192"/>
                </a:lnTo>
                <a:lnTo>
                  <a:pt x="566" y="192"/>
                </a:lnTo>
                <a:lnTo>
                  <a:pt x="567" y="192"/>
                </a:lnTo>
                <a:lnTo>
                  <a:pt x="568" y="192"/>
                </a:lnTo>
                <a:lnTo>
                  <a:pt x="572" y="194"/>
                </a:lnTo>
                <a:lnTo>
                  <a:pt x="573" y="195"/>
                </a:lnTo>
                <a:lnTo>
                  <a:pt x="574" y="195"/>
                </a:lnTo>
                <a:lnTo>
                  <a:pt x="577" y="194"/>
                </a:lnTo>
                <a:lnTo>
                  <a:pt x="578" y="193"/>
                </a:lnTo>
                <a:lnTo>
                  <a:pt x="580" y="191"/>
                </a:lnTo>
                <a:lnTo>
                  <a:pt x="581" y="191"/>
                </a:lnTo>
                <a:lnTo>
                  <a:pt x="583" y="192"/>
                </a:lnTo>
                <a:lnTo>
                  <a:pt x="587" y="197"/>
                </a:lnTo>
                <a:lnTo>
                  <a:pt x="587" y="198"/>
                </a:lnTo>
                <a:lnTo>
                  <a:pt x="590" y="197"/>
                </a:lnTo>
                <a:lnTo>
                  <a:pt x="592" y="195"/>
                </a:lnTo>
                <a:lnTo>
                  <a:pt x="594" y="193"/>
                </a:lnTo>
                <a:lnTo>
                  <a:pt x="596" y="191"/>
                </a:lnTo>
                <a:lnTo>
                  <a:pt x="602" y="192"/>
                </a:lnTo>
                <a:lnTo>
                  <a:pt x="602" y="191"/>
                </a:lnTo>
                <a:lnTo>
                  <a:pt x="602" y="189"/>
                </a:lnTo>
                <a:lnTo>
                  <a:pt x="602" y="186"/>
                </a:lnTo>
                <a:lnTo>
                  <a:pt x="603" y="183"/>
                </a:lnTo>
                <a:lnTo>
                  <a:pt x="602" y="181"/>
                </a:lnTo>
                <a:lnTo>
                  <a:pt x="602" y="180"/>
                </a:lnTo>
                <a:lnTo>
                  <a:pt x="603" y="180"/>
                </a:lnTo>
                <a:lnTo>
                  <a:pt x="607" y="180"/>
                </a:lnTo>
                <a:lnTo>
                  <a:pt x="608" y="180"/>
                </a:lnTo>
                <a:lnTo>
                  <a:pt x="612" y="182"/>
                </a:lnTo>
                <a:lnTo>
                  <a:pt x="613" y="183"/>
                </a:lnTo>
                <a:lnTo>
                  <a:pt x="616" y="181"/>
                </a:lnTo>
                <a:lnTo>
                  <a:pt x="617" y="178"/>
                </a:lnTo>
                <a:lnTo>
                  <a:pt x="619" y="176"/>
                </a:lnTo>
                <a:lnTo>
                  <a:pt x="622" y="177"/>
                </a:lnTo>
                <a:lnTo>
                  <a:pt x="624" y="177"/>
                </a:lnTo>
                <a:lnTo>
                  <a:pt x="626" y="178"/>
                </a:lnTo>
                <a:lnTo>
                  <a:pt x="627" y="179"/>
                </a:lnTo>
                <a:lnTo>
                  <a:pt x="628" y="179"/>
                </a:lnTo>
                <a:lnTo>
                  <a:pt x="631" y="179"/>
                </a:lnTo>
                <a:lnTo>
                  <a:pt x="632" y="180"/>
                </a:lnTo>
                <a:lnTo>
                  <a:pt x="633" y="179"/>
                </a:lnTo>
                <a:lnTo>
                  <a:pt x="635" y="178"/>
                </a:lnTo>
                <a:lnTo>
                  <a:pt x="636" y="178"/>
                </a:lnTo>
                <a:lnTo>
                  <a:pt x="636" y="177"/>
                </a:lnTo>
                <a:lnTo>
                  <a:pt x="640" y="177"/>
                </a:lnTo>
                <a:lnTo>
                  <a:pt x="641" y="176"/>
                </a:lnTo>
                <a:lnTo>
                  <a:pt x="644" y="173"/>
                </a:lnTo>
                <a:lnTo>
                  <a:pt x="645" y="173"/>
                </a:lnTo>
                <a:lnTo>
                  <a:pt x="647" y="173"/>
                </a:lnTo>
                <a:lnTo>
                  <a:pt x="650" y="170"/>
                </a:lnTo>
                <a:lnTo>
                  <a:pt x="650" y="169"/>
                </a:lnTo>
                <a:lnTo>
                  <a:pt x="647" y="164"/>
                </a:lnTo>
                <a:lnTo>
                  <a:pt x="646" y="163"/>
                </a:lnTo>
                <a:lnTo>
                  <a:pt x="647" y="160"/>
                </a:lnTo>
                <a:lnTo>
                  <a:pt x="651" y="159"/>
                </a:lnTo>
                <a:lnTo>
                  <a:pt x="652" y="156"/>
                </a:lnTo>
                <a:lnTo>
                  <a:pt x="654" y="154"/>
                </a:lnTo>
                <a:lnTo>
                  <a:pt x="654" y="152"/>
                </a:lnTo>
                <a:lnTo>
                  <a:pt x="654" y="151"/>
                </a:lnTo>
                <a:lnTo>
                  <a:pt x="655" y="151"/>
                </a:lnTo>
                <a:lnTo>
                  <a:pt x="655" y="148"/>
                </a:lnTo>
                <a:lnTo>
                  <a:pt x="656" y="146"/>
                </a:lnTo>
                <a:lnTo>
                  <a:pt x="652" y="145"/>
                </a:lnTo>
                <a:lnTo>
                  <a:pt x="652" y="141"/>
                </a:lnTo>
                <a:lnTo>
                  <a:pt x="652" y="139"/>
                </a:lnTo>
                <a:lnTo>
                  <a:pt x="653" y="137"/>
                </a:lnTo>
                <a:lnTo>
                  <a:pt x="656" y="135"/>
                </a:lnTo>
                <a:lnTo>
                  <a:pt x="657" y="132"/>
                </a:lnTo>
                <a:lnTo>
                  <a:pt x="653" y="130"/>
                </a:lnTo>
                <a:lnTo>
                  <a:pt x="653" y="129"/>
                </a:lnTo>
                <a:lnTo>
                  <a:pt x="652" y="128"/>
                </a:lnTo>
                <a:lnTo>
                  <a:pt x="654" y="122"/>
                </a:lnTo>
                <a:lnTo>
                  <a:pt x="657" y="122"/>
                </a:lnTo>
                <a:lnTo>
                  <a:pt x="659" y="122"/>
                </a:lnTo>
                <a:lnTo>
                  <a:pt x="663" y="122"/>
                </a:lnTo>
                <a:lnTo>
                  <a:pt x="664" y="121"/>
                </a:lnTo>
                <a:lnTo>
                  <a:pt x="665" y="121"/>
                </a:lnTo>
                <a:lnTo>
                  <a:pt x="665" y="119"/>
                </a:lnTo>
                <a:lnTo>
                  <a:pt x="668" y="117"/>
                </a:lnTo>
                <a:lnTo>
                  <a:pt x="670" y="119"/>
                </a:lnTo>
                <a:lnTo>
                  <a:pt x="671" y="119"/>
                </a:lnTo>
                <a:lnTo>
                  <a:pt x="671" y="119"/>
                </a:lnTo>
                <a:lnTo>
                  <a:pt x="675" y="115"/>
                </a:lnTo>
                <a:lnTo>
                  <a:pt x="677" y="115"/>
                </a:lnTo>
                <a:lnTo>
                  <a:pt x="684" y="115"/>
                </a:lnTo>
                <a:lnTo>
                  <a:pt x="684" y="114"/>
                </a:lnTo>
                <a:lnTo>
                  <a:pt x="686" y="114"/>
                </a:lnTo>
                <a:lnTo>
                  <a:pt x="688" y="114"/>
                </a:lnTo>
                <a:lnTo>
                  <a:pt x="700" y="104"/>
                </a:lnTo>
                <a:lnTo>
                  <a:pt x="704" y="105"/>
                </a:lnTo>
                <a:lnTo>
                  <a:pt x="704" y="104"/>
                </a:lnTo>
                <a:lnTo>
                  <a:pt x="705" y="104"/>
                </a:lnTo>
                <a:lnTo>
                  <a:pt x="707" y="103"/>
                </a:lnTo>
                <a:lnTo>
                  <a:pt x="714" y="99"/>
                </a:lnTo>
                <a:lnTo>
                  <a:pt x="718" y="99"/>
                </a:lnTo>
                <a:lnTo>
                  <a:pt x="722" y="98"/>
                </a:lnTo>
                <a:lnTo>
                  <a:pt x="723" y="96"/>
                </a:lnTo>
                <a:lnTo>
                  <a:pt x="727" y="93"/>
                </a:lnTo>
                <a:lnTo>
                  <a:pt x="732" y="90"/>
                </a:lnTo>
                <a:lnTo>
                  <a:pt x="735" y="90"/>
                </a:lnTo>
                <a:lnTo>
                  <a:pt x="736" y="88"/>
                </a:lnTo>
                <a:lnTo>
                  <a:pt x="739" y="86"/>
                </a:lnTo>
                <a:lnTo>
                  <a:pt x="740" y="85"/>
                </a:lnTo>
                <a:lnTo>
                  <a:pt x="741" y="84"/>
                </a:lnTo>
                <a:lnTo>
                  <a:pt x="742" y="84"/>
                </a:lnTo>
                <a:lnTo>
                  <a:pt x="746" y="84"/>
                </a:lnTo>
                <a:lnTo>
                  <a:pt x="750" y="83"/>
                </a:lnTo>
                <a:lnTo>
                  <a:pt x="752" y="81"/>
                </a:lnTo>
                <a:lnTo>
                  <a:pt x="754" y="80"/>
                </a:lnTo>
                <a:lnTo>
                  <a:pt x="755" y="79"/>
                </a:lnTo>
                <a:lnTo>
                  <a:pt x="756" y="79"/>
                </a:lnTo>
                <a:lnTo>
                  <a:pt x="759" y="79"/>
                </a:lnTo>
                <a:lnTo>
                  <a:pt x="763" y="77"/>
                </a:lnTo>
                <a:lnTo>
                  <a:pt x="767" y="77"/>
                </a:lnTo>
                <a:lnTo>
                  <a:pt x="768" y="76"/>
                </a:lnTo>
                <a:lnTo>
                  <a:pt x="769" y="75"/>
                </a:lnTo>
                <a:lnTo>
                  <a:pt x="770" y="73"/>
                </a:lnTo>
                <a:lnTo>
                  <a:pt x="773" y="73"/>
                </a:lnTo>
                <a:lnTo>
                  <a:pt x="773" y="70"/>
                </a:lnTo>
                <a:lnTo>
                  <a:pt x="776" y="64"/>
                </a:lnTo>
                <a:lnTo>
                  <a:pt x="783" y="55"/>
                </a:lnTo>
                <a:lnTo>
                  <a:pt x="784" y="52"/>
                </a:lnTo>
                <a:lnTo>
                  <a:pt x="785" y="51"/>
                </a:lnTo>
                <a:lnTo>
                  <a:pt x="787" y="51"/>
                </a:lnTo>
                <a:lnTo>
                  <a:pt x="788" y="51"/>
                </a:lnTo>
                <a:lnTo>
                  <a:pt x="788" y="51"/>
                </a:lnTo>
                <a:lnTo>
                  <a:pt x="789" y="47"/>
                </a:lnTo>
                <a:lnTo>
                  <a:pt x="792" y="45"/>
                </a:lnTo>
                <a:lnTo>
                  <a:pt x="793" y="40"/>
                </a:lnTo>
                <a:lnTo>
                  <a:pt x="794" y="36"/>
                </a:lnTo>
                <a:lnTo>
                  <a:pt x="794" y="32"/>
                </a:lnTo>
                <a:lnTo>
                  <a:pt x="795" y="30"/>
                </a:lnTo>
                <a:lnTo>
                  <a:pt x="803" y="26"/>
                </a:lnTo>
                <a:lnTo>
                  <a:pt x="804" y="27"/>
                </a:lnTo>
                <a:lnTo>
                  <a:pt x="806" y="26"/>
                </a:lnTo>
                <a:lnTo>
                  <a:pt x="808" y="23"/>
                </a:lnTo>
                <a:lnTo>
                  <a:pt x="811" y="23"/>
                </a:lnTo>
                <a:lnTo>
                  <a:pt x="816" y="20"/>
                </a:lnTo>
                <a:lnTo>
                  <a:pt x="818" y="18"/>
                </a:lnTo>
                <a:lnTo>
                  <a:pt x="818" y="17"/>
                </a:lnTo>
                <a:lnTo>
                  <a:pt x="819" y="15"/>
                </a:lnTo>
                <a:lnTo>
                  <a:pt x="821" y="13"/>
                </a:lnTo>
                <a:lnTo>
                  <a:pt x="823" y="14"/>
                </a:lnTo>
                <a:lnTo>
                  <a:pt x="823" y="16"/>
                </a:lnTo>
                <a:lnTo>
                  <a:pt x="824" y="16"/>
                </a:lnTo>
                <a:lnTo>
                  <a:pt x="826" y="14"/>
                </a:lnTo>
                <a:lnTo>
                  <a:pt x="828" y="13"/>
                </a:lnTo>
                <a:lnTo>
                  <a:pt x="829" y="11"/>
                </a:lnTo>
                <a:lnTo>
                  <a:pt x="830" y="7"/>
                </a:lnTo>
                <a:lnTo>
                  <a:pt x="832" y="7"/>
                </a:lnTo>
                <a:lnTo>
                  <a:pt x="833" y="6"/>
                </a:lnTo>
                <a:lnTo>
                  <a:pt x="835" y="7"/>
                </a:lnTo>
                <a:lnTo>
                  <a:pt x="836" y="7"/>
                </a:lnTo>
                <a:lnTo>
                  <a:pt x="836" y="10"/>
                </a:lnTo>
                <a:lnTo>
                  <a:pt x="836" y="13"/>
                </a:lnTo>
                <a:lnTo>
                  <a:pt x="837" y="13"/>
                </a:lnTo>
                <a:lnTo>
                  <a:pt x="838" y="13"/>
                </a:lnTo>
                <a:lnTo>
                  <a:pt x="840" y="18"/>
                </a:lnTo>
                <a:lnTo>
                  <a:pt x="841" y="19"/>
                </a:lnTo>
                <a:lnTo>
                  <a:pt x="842" y="18"/>
                </a:lnTo>
                <a:lnTo>
                  <a:pt x="842" y="18"/>
                </a:lnTo>
                <a:lnTo>
                  <a:pt x="844" y="19"/>
                </a:lnTo>
                <a:lnTo>
                  <a:pt x="842" y="23"/>
                </a:lnTo>
                <a:lnTo>
                  <a:pt x="842" y="24"/>
                </a:lnTo>
                <a:lnTo>
                  <a:pt x="845" y="26"/>
                </a:lnTo>
                <a:lnTo>
                  <a:pt x="841" y="33"/>
                </a:lnTo>
                <a:lnTo>
                  <a:pt x="842" y="35"/>
                </a:lnTo>
                <a:lnTo>
                  <a:pt x="843" y="36"/>
                </a:lnTo>
                <a:lnTo>
                  <a:pt x="844" y="37"/>
                </a:lnTo>
                <a:lnTo>
                  <a:pt x="845" y="37"/>
                </a:lnTo>
                <a:lnTo>
                  <a:pt x="846" y="34"/>
                </a:lnTo>
                <a:lnTo>
                  <a:pt x="848" y="31"/>
                </a:lnTo>
                <a:lnTo>
                  <a:pt x="849" y="31"/>
                </a:lnTo>
                <a:lnTo>
                  <a:pt x="852" y="31"/>
                </a:lnTo>
                <a:lnTo>
                  <a:pt x="854" y="30"/>
                </a:lnTo>
                <a:lnTo>
                  <a:pt x="855" y="31"/>
                </a:lnTo>
                <a:lnTo>
                  <a:pt x="857" y="32"/>
                </a:lnTo>
                <a:lnTo>
                  <a:pt x="858" y="31"/>
                </a:lnTo>
                <a:lnTo>
                  <a:pt x="860" y="21"/>
                </a:lnTo>
                <a:lnTo>
                  <a:pt x="861" y="20"/>
                </a:lnTo>
                <a:lnTo>
                  <a:pt x="863" y="21"/>
                </a:lnTo>
                <a:lnTo>
                  <a:pt x="864" y="20"/>
                </a:lnTo>
                <a:lnTo>
                  <a:pt x="868" y="17"/>
                </a:lnTo>
                <a:lnTo>
                  <a:pt x="869" y="18"/>
                </a:lnTo>
                <a:lnTo>
                  <a:pt x="870" y="17"/>
                </a:lnTo>
                <a:lnTo>
                  <a:pt x="872" y="16"/>
                </a:lnTo>
                <a:lnTo>
                  <a:pt x="874" y="18"/>
                </a:lnTo>
                <a:lnTo>
                  <a:pt x="874" y="17"/>
                </a:lnTo>
                <a:lnTo>
                  <a:pt x="874" y="15"/>
                </a:lnTo>
                <a:lnTo>
                  <a:pt x="872" y="13"/>
                </a:lnTo>
                <a:lnTo>
                  <a:pt x="871" y="10"/>
                </a:lnTo>
                <a:lnTo>
                  <a:pt x="873" y="9"/>
                </a:lnTo>
                <a:lnTo>
                  <a:pt x="874" y="7"/>
                </a:lnTo>
                <a:lnTo>
                  <a:pt x="873" y="6"/>
                </a:lnTo>
                <a:lnTo>
                  <a:pt x="873" y="5"/>
                </a:lnTo>
                <a:lnTo>
                  <a:pt x="874" y="3"/>
                </a:lnTo>
                <a:lnTo>
                  <a:pt x="878" y="2"/>
                </a:lnTo>
                <a:lnTo>
                  <a:pt x="880" y="5"/>
                </a:lnTo>
                <a:lnTo>
                  <a:pt x="881" y="4"/>
                </a:lnTo>
                <a:lnTo>
                  <a:pt x="885" y="1"/>
                </a:lnTo>
                <a:lnTo>
                  <a:pt x="886" y="4"/>
                </a:lnTo>
                <a:lnTo>
                  <a:pt x="887" y="5"/>
                </a:lnTo>
                <a:lnTo>
                  <a:pt x="888" y="6"/>
                </a:lnTo>
                <a:lnTo>
                  <a:pt x="890" y="6"/>
                </a:lnTo>
                <a:lnTo>
                  <a:pt x="893" y="6"/>
                </a:lnTo>
                <a:lnTo>
                  <a:pt x="894" y="6"/>
                </a:lnTo>
                <a:lnTo>
                  <a:pt x="896" y="5"/>
                </a:lnTo>
                <a:lnTo>
                  <a:pt x="899" y="7"/>
                </a:lnTo>
                <a:lnTo>
                  <a:pt x="900" y="7"/>
                </a:lnTo>
                <a:lnTo>
                  <a:pt x="901" y="7"/>
                </a:lnTo>
                <a:lnTo>
                  <a:pt x="900" y="5"/>
                </a:lnTo>
                <a:lnTo>
                  <a:pt x="900" y="4"/>
                </a:lnTo>
                <a:lnTo>
                  <a:pt x="902" y="4"/>
                </a:lnTo>
                <a:lnTo>
                  <a:pt x="903" y="4"/>
                </a:lnTo>
                <a:lnTo>
                  <a:pt x="904" y="3"/>
                </a:lnTo>
                <a:lnTo>
                  <a:pt x="905" y="2"/>
                </a:lnTo>
                <a:lnTo>
                  <a:pt x="907" y="0"/>
                </a:lnTo>
                <a:lnTo>
                  <a:pt x="909" y="1"/>
                </a:lnTo>
                <a:lnTo>
                  <a:pt x="911" y="1"/>
                </a:lnTo>
                <a:lnTo>
                  <a:pt x="913" y="1"/>
                </a:lnTo>
                <a:lnTo>
                  <a:pt x="914" y="2"/>
                </a:lnTo>
                <a:lnTo>
                  <a:pt x="915" y="4"/>
                </a:lnTo>
                <a:lnTo>
                  <a:pt x="917" y="6"/>
                </a:lnTo>
                <a:lnTo>
                  <a:pt x="917" y="9"/>
                </a:lnTo>
                <a:lnTo>
                  <a:pt x="918" y="9"/>
                </a:lnTo>
                <a:lnTo>
                  <a:pt x="918" y="10"/>
                </a:lnTo>
                <a:lnTo>
                  <a:pt x="920" y="10"/>
                </a:lnTo>
                <a:lnTo>
                  <a:pt x="922" y="9"/>
                </a:lnTo>
                <a:lnTo>
                  <a:pt x="923" y="7"/>
                </a:lnTo>
                <a:lnTo>
                  <a:pt x="925" y="7"/>
                </a:lnTo>
                <a:lnTo>
                  <a:pt x="928" y="10"/>
                </a:lnTo>
                <a:lnTo>
                  <a:pt x="930" y="12"/>
                </a:lnTo>
                <a:lnTo>
                  <a:pt x="930" y="14"/>
                </a:lnTo>
                <a:lnTo>
                  <a:pt x="929" y="19"/>
                </a:lnTo>
                <a:lnTo>
                  <a:pt x="931" y="20"/>
                </a:lnTo>
                <a:lnTo>
                  <a:pt x="932" y="22"/>
                </a:lnTo>
                <a:lnTo>
                  <a:pt x="933" y="26"/>
                </a:lnTo>
                <a:lnTo>
                  <a:pt x="931" y="30"/>
                </a:lnTo>
                <a:lnTo>
                  <a:pt x="930" y="33"/>
                </a:lnTo>
                <a:lnTo>
                  <a:pt x="930" y="35"/>
                </a:lnTo>
                <a:lnTo>
                  <a:pt x="931" y="41"/>
                </a:lnTo>
                <a:lnTo>
                  <a:pt x="932" y="44"/>
                </a:lnTo>
                <a:lnTo>
                  <a:pt x="935" y="46"/>
                </a:lnTo>
                <a:lnTo>
                  <a:pt x="937" y="46"/>
                </a:lnTo>
                <a:lnTo>
                  <a:pt x="938" y="47"/>
                </a:lnTo>
                <a:lnTo>
                  <a:pt x="944" y="45"/>
                </a:lnTo>
                <a:lnTo>
                  <a:pt x="945" y="45"/>
                </a:lnTo>
                <a:lnTo>
                  <a:pt x="947" y="45"/>
                </a:lnTo>
                <a:lnTo>
                  <a:pt x="951" y="43"/>
                </a:lnTo>
                <a:lnTo>
                  <a:pt x="953" y="41"/>
                </a:lnTo>
                <a:lnTo>
                  <a:pt x="955" y="38"/>
                </a:lnTo>
                <a:lnTo>
                  <a:pt x="957" y="38"/>
                </a:lnTo>
                <a:lnTo>
                  <a:pt x="961" y="39"/>
                </a:lnTo>
                <a:lnTo>
                  <a:pt x="963" y="39"/>
                </a:lnTo>
                <a:lnTo>
                  <a:pt x="966" y="35"/>
                </a:lnTo>
                <a:lnTo>
                  <a:pt x="970" y="33"/>
                </a:lnTo>
                <a:lnTo>
                  <a:pt x="971" y="34"/>
                </a:lnTo>
                <a:lnTo>
                  <a:pt x="975" y="36"/>
                </a:lnTo>
                <a:lnTo>
                  <a:pt x="976" y="35"/>
                </a:lnTo>
                <a:lnTo>
                  <a:pt x="984" y="38"/>
                </a:lnTo>
                <a:lnTo>
                  <a:pt x="988" y="38"/>
                </a:lnTo>
                <a:lnTo>
                  <a:pt x="991" y="37"/>
                </a:lnTo>
                <a:lnTo>
                  <a:pt x="993" y="36"/>
                </a:lnTo>
                <a:lnTo>
                  <a:pt x="995" y="37"/>
                </a:lnTo>
                <a:lnTo>
                  <a:pt x="997" y="39"/>
                </a:lnTo>
                <a:lnTo>
                  <a:pt x="998" y="45"/>
                </a:lnTo>
                <a:lnTo>
                  <a:pt x="995" y="47"/>
                </a:lnTo>
                <a:lnTo>
                  <a:pt x="994" y="52"/>
                </a:lnTo>
                <a:lnTo>
                  <a:pt x="998" y="56"/>
                </a:lnTo>
                <a:lnTo>
                  <a:pt x="997" y="58"/>
                </a:lnTo>
                <a:lnTo>
                  <a:pt x="994" y="63"/>
                </a:lnTo>
                <a:lnTo>
                  <a:pt x="994" y="64"/>
                </a:lnTo>
                <a:lnTo>
                  <a:pt x="996" y="69"/>
                </a:lnTo>
                <a:lnTo>
                  <a:pt x="998" y="76"/>
                </a:lnTo>
                <a:lnTo>
                  <a:pt x="997" y="78"/>
                </a:lnTo>
                <a:lnTo>
                  <a:pt x="996" y="86"/>
                </a:lnTo>
                <a:lnTo>
                  <a:pt x="1000" y="90"/>
                </a:lnTo>
                <a:lnTo>
                  <a:pt x="1000" y="93"/>
                </a:lnTo>
                <a:lnTo>
                  <a:pt x="1002" y="95"/>
                </a:lnTo>
                <a:lnTo>
                  <a:pt x="1007" y="98"/>
                </a:lnTo>
                <a:lnTo>
                  <a:pt x="1011" y="102"/>
                </a:lnTo>
                <a:lnTo>
                  <a:pt x="1014" y="104"/>
                </a:lnTo>
                <a:lnTo>
                  <a:pt x="1015" y="107"/>
                </a:lnTo>
                <a:lnTo>
                  <a:pt x="1017" y="109"/>
                </a:lnTo>
                <a:lnTo>
                  <a:pt x="1020" y="110"/>
                </a:lnTo>
                <a:lnTo>
                  <a:pt x="1021" y="114"/>
                </a:lnTo>
                <a:lnTo>
                  <a:pt x="1024" y="116"/>
                </a:lnTo>
                <a:lnTo>
                  <a:pt x="1025" y="119"/>
                </a:lnTo>
                <a:lnTo>
                  <a:pt x="1026" y="121"/>
                </a:lnTo>
                <a:lnTo>
                  <a:pt x="1026" y="121"/>
                </a:lnTo>
                <a:lnTo>
                  <a:pt x="1027" y="122"/>
                </a:lnTo>
                <a:lnTo>
                  <a:pt x="1029" y="122"/>
                </a:lnTo>
                <a:lnTo>
                  <a:pt x="1032" y="123"/>
                </a:lnTo>
                <a:lnTo>
                  <a:pt x="1032" y="124"/>
                </a:lnTo>
                <a:lnTo>
                  <a:pt x="1033" y="125"/>
                </a:lnTo>
                <a:lnTo>
                  <a:pt x="1035" y="126"/>
                </a:lnTo>
                <a:lnTo>
                  <a:pt x="1037" y="126"/>
                </a:lnTo>
                <a:lnTo>
                  <a:pt x="1039" y="125"/>
                </a:lnTo>
                <a:lnTo>
                  <a:pt x="1040" y="124"/>
                </a:lnTo>
                <a:lnTo>
                  <a:pt x="1041" y="125"/>
                </a:lnTo>
                <a:lnTo>
                  <a:pt x="1045" y="125"/>
                </a:lnTo>
                <a:lnTo>
                  <a:pt x="1051" y="123"/>
                </a:lnTo>
                <a:lnTo>
                  <a:pt x="1053" y="123"/>
                </a:lnTo>
                <a:lnTo>
                  <a:pt x="1056" y="123"/>
                </a:lnTo>
                <a:lnTo>
                  <a:pt x="1057" y="124"/>
                </a:lnTo>
                <a:lnTo>
                  <a:pt x="1057" y="126"/>
                </a:lnTo>
                <a:lnTo>
                  <a:pt x="1057" y="128"/>
                </a:lnTo>
                <a:lnTo>
                  <a:pt x="1057" y="130"/>
                </a:lnTo>
                <a:lnTo>
                  <a:pt x="1057" y="131"/>
                </a:lnTo>
                <a:lnTo>
                  <a:pt x="1056" y="133"/>
                </a:lnTo>
                <a:lnTo>
                  <a:pt x="1055" y="134"/>
                </a:lnTo>
                <a:lnTo>
                  <a:pt x="1055" y="137"/>
                </a:lnTo>
                <a:lnTo>
                  <a:pt x="1056" y="137"/>
                </a:lnTo>
                <a:lnTo>
                  <a:pt x="1057" y="139"/>
                </a:lnTo>
                <a:lnTo>
                  <a:pt x="1058" y="140"/>
                </a:lnTo>
                <a:lnTo>
                  <a:pt x="1059" y="141"/>
                </a:lnTo>
                <a:lnTo>
                  <a:pt x="1060" y="141"/>
                </a:lnTo>
                <a:lnTo>
                  <a:pt x="1062" y="143"/>
                </a:lnTo>
                <a:lnTo>
                  <a:pt x="1064" y="142"/>
                </a:lnTo>
                <a:lnTo>
                  <a:pt x="1065" y="142"/>
                </a:lnTo>
                <a:lnTo>
                  <a:pt x="1066" y="142"/>
                </a:lnTo>
                <a:lnTo>
                  <a:pt x="1066" y="143"/>
                </a:lnTo>
                <a:lnTo>
                  <a:pt x="1064" y="145"/>
                </a:lnTo>
                <a:lnTo>
                  <a:pt x="1064" y="147"/>
                </a:lnTo>
                <a:lnTo>
                  <a:pt x="1064" y="148"/>
                </a:lnTo>
                <a:lnTo>
                  <a:pt x="1064" y="148"/>
                </a:lnTo>
                <a:lnTo>
                  <a:pt x="1065" y="150"/>
                </a:lnTo>
                <a:lnTo>
                  <a:pt x="1065" y="151"/>
                </a:lnTo>
                <a:lnTo>
                  <a:pt x="1066" y="153"/>
                </a:lnTo>
                <a:lnTo>
                  <a:pt x="1066" y="151"/>
                </a:lnTo>
                <a:lnTo>
                  <a:pt x="1069" y="150"/>
                </a:lnTo>
                <a:lnTo>
                  <a:pt x="1070" y="150"/>
                </a:lnTo>
                <a:lnTo>
                  <a:pt x="1070" y="152"/>
                </a:lnTo>
                <a:lnTo>
                  <a:pt x="1070" y="155"/>
                </a:lnTo>
                <a:lnTo>
                  <a:pt x="1071" y="157"/>
                </a:lnTo>
                <a:lnTo>
                  <a:pt x="1070" y="160"/>
                </a:lnTo>
                <a:lnTo>
                  <a:pt x="1071" y="161"/>
                </a:lnTo>
                <a:lnTo>
                  <a:pt x="1073" y="164"/>
                </a:lnTo>
                <a:lnTo>
                  <a:pt x="1070" y="166"/>
                </a:lnTo>
                <a:lnTo>
                  <a:pt x="1071" y="168"/>
                </a:lnTo>
                <a:lnTo>
                  <a:pt x="1070" y="170"/>
                </a:lnTo>
                <a:lnTo>
                  <a:pt x="1067" y="173"/>
                </a:lnTo>
                <a:lnTo>
                  <a:pt x="1066" y="178"/>
                </a:lnTo>
                <a:lnTo>
                  <a:pt x="1070" y="180"/>
                </a:lnTo>
                <a:lnTo>
                  <a:pt x="1070" y="182"/>
                </a:lnTo>
                <a:lnTo>
                  <a:pt x="1068" y="186"/>
                </a:lnTo>
                <a:lnTo>
                  <a:pt x="1068" y="187"/>
                </a:lnTo>
                <a:lnTo>
                  <a:pt x="1065" y="192"/>
                </a:lnTo>
                <a:lnTo>
                  <a:pt x="1065" y="192"/>
                </a:lnTo>
                <a:lnTo>
                  <a:pt x="1065" y="193"/>
                </a:lnTo>
                <a:lnTo>
                  <a:pt x="1068" y="194"/>
                </a:lnTo>
                <a:lnTo>
                  <a:pt x="1068" y="195"/>
                </a:lnTo>
                <a:lnTo>
                  <a:pt x="1069" y="196"/>
                </a:lnTo>
                <a:lnTo>
                  <a:pt x="1069" y="197"/>
                </a:lnTo>
                <a:lnTo>
                  <a:pt x="1068" y="199"/>
                </a:lnTo>
                <a:lnTo>
                  <a:pt x="1067" y="199"/>
                </a:lnTo>
                <a:lnTo>
                  <a:pt x="1065" y="202"/>
                </a:lnTo>
                <a:lnTo>
                  <a:pt x="1064" y="204"/>
                </a:lnTo>
                <a:lnTo>
                  <a:pt x="1064" y="205"/>
                </a:lnTo>
                <a:lnTo>
                  <a:pt x="1064" y="206"/>
                </a:lnTo>
                <a:lnTo>
                  <a:pt x="1063" y="207"/>
                </a:lnTo>
                <a:lnTo>
                  <a:pt x="1062" y="211"/>
                </a:lnTo>
                <a:lnTo>
                  <a:pt x="1061" y="213"/>
                </a:lnTo>
                <a:lnTo>
                  <a:pt x="1058" y="221"/>
                </a:lnTo>
                <a:lnTo>
                  <a:pt x="1056" y="229"/>
                </a:lnTo>
                <a:lnTo>
                  <a:pt x="1055" y="234"/>
                </a:lnTo>
                <a:lnTo>
                  <a:pt x="1051" y="243"/>
                </a:lnTo>
                <a:lnTo>
                  <a:pt x="1051" y="246"/>
                </a:lnTo>
                <a:lnTo>
                  <a:pt x="1048" y="255"/>
                </a:lnTo>
                <a:lnTo>
                  <a:pt x="1049" y="258"/>
                </a:lnTo>
                <a:lnTo>
                  <a:pt x="1049" y="259"/>
                </a:lnTo>
                <a:lnTo>
                  <a:pt x="1050" y="261"/>
                </a:lnTo>
                <a:lnTo>
                  <a:pt x="1050" y="262"/>
                </a:lnTo>
                <a:lnTo>
                  <a:pt x="1046" y="265"/>
                </a:lnTo>
                <a:lnTo>
                  <a:pt x="1046" y="267"/>
                </a:lnTo>
                <a:lnTo>
                  <a:pt x="1045" y="267"/>
                </a:lnTo>
                <a:lnTo>
                  <a:pt x="1044" y="269"/>
                </a:lnTo>
                <a:lnTo>
                  <a:pt x="1043" y="269"/>
                </a:lnTo>
                <a:lnTo>
                  <a:pt x="1033" y="275"/>
                </a:lnTo>
                <a:lnTo>
                  <a:pt x="1031" y="277"/>
                </a:lnTo>
                <a:lnTo>
                  <a:pt x="1030" y="277"/>
                </a:lnTo>
                <a:lnTo>
                  <a:pt x="1029" y="277"/>
                </a:lnTo>
                <a:lnTo>
                  <a:pt x="1027" y="279"/>
                </a:lnTo>
                <a:lnTo>
                  <a:pt x="1026" y="281"/>
                </a:lnTo>
                <a:lnTo>
                  <a:pt x="1024" y="283"/>
                </a:lnTo>
                <a:lnTo>
                  <a:pt x="1022" y="286"/>
                </a:lnTo>
                <a:lnTo>
                  <a:pt x="1026" y="294"/>
                </a:lnTo>
                <a:lnTo>
                  <a:pt x="1026" y="294"/>
                </a:lnTo>
                <a:lnTo>
                  <a:pt x="1027" y="295"/>
                </a:lnTo>
                <a:lnTo>
                  <a:pt x="1030" y="299"/>
                </a:lnTo>
                <a:lnTo>
                  <a:pt x="1030" y="301"/>
                </a:lnTo>
                <a:lnTo>
                  <a:pt x="1030" y="305"/>
                </a:lnTo>
                <a:lnTo>
                  <a:pt x="1027" y="310"/>
                </a:lnTo>
                <a:lnTo>
                  <a:pt x="1026" y="312"/>
                </a:lnTo>
                <a:lnTo>
                  <a:pt x="1025" y="310"/>
                </a:lnTo>
                <a:lnTo>
                  <a:pt x="1022" y="311"/>
                </a:lnTo>
                <a:lnTo>
                  <a:pt x="1022" y="312"/>
                </a:lnTo>
                <a:lnTo>
                  <a:pt x="1020" y="313"/>
                </a:lnTo>
                <a:lnTo>
                  <a:pt x="1020" y="311"/>
                </a:lnTo>
                <a:lnTo>
                  <a:pt x="1019" y="311"/>
                </a:lnTo>
                <a:lnTo>
                  <a:pt x="1018" y="313"/>
                </a:lnTo>
                <a:lnTo>
                  <a:pt x="1020" y="317"/>
                </a:lnTo>
                <a:lnTo>
                  <a:pt x="1019" y="319"/>
                </a:lnTo>
                <a:lnTo>
                  <a:pt x="1020" y="320"/>
                </a:lnTo>
                <a:lnTo>
                  <a:pt x="1020" y="323"/>
                </a:lnTo>
                <a:lnTo>
                  <a:pt x="1022" y="323"/>
                </a:lnTo>
                <a:lnTo>
                  <a:pt x="1024" y="326"/>
                </a:lnTo>
                <a:lnTo>
                  <a:pt x="1026" y="327"/>
                </a:lnTo>
                <a:lnTo>
                  <a:pt x="1026" y="329"/>
                </a:lnTo>
                <a:lnTo>
                  <a:pt x="1024" y="330"/>
                </a:lnTo>
                <a:lnTo>
                  <a:pt x="1024" y="331"/>
                </a:lnTo>
                <a:lnTo>
                  <a:pt x="1019" y="333"/>
                </a:lnTo>
                <a:lnTo>
                  <a:pt x="1018" y="333"/>
                </a:lnTo>
                <a:lnTo>
                  <a:pt x="1015" y="336"/>
                </a:lnTo>
                <a:lnTo>
                  <a:pt x="1014" y="337"/>
                </a:lnTo>
                <a:lnTo>
                  <a:pt x="1013" y="337"/>
                </a:lnTo>
                <a:lnTo>
                  <a:pt x="1010" y="337"/>
                </a:lnTo>
                <a:lnTo>
                  <a:pt x="1009" y="338"/>
                </a:lnTo>
                <a:lnTo>
                  <a:pt x="1007" y="337"/>
                </a:lnTo>
                <a:lnTo>
                  <a:pt x="1007" y="337"/>
                </a:lnTo>
                <a:lnTo>
                  <a:pt x="1007" y="338"/>
                </a:lnTo>
                <a:lnTo>
                  <a:pt x="1007" y="339"/>
                </a:lnTo>
                <a:lnTo>
                  <a:pt x="1007" y="340"/>
                </a:lnTo>
                <a:lnTo>
                  <a:pt x="1003" y="345"/>
                </a:lnTo>
                <a:lnTo>
                  <a:pt x="1003" y="346"/>
                </a:lnTo>
                <a:lnTo>
                  <a:pt x="1003" y="346"/>
                </a:lnTo>
                <a:lnTo>
                  <a:pt x="1003" y="350"/>
                </a:lnTo>
                <a:lnTo>
                  <a:pt x="1003" y="351"/>
                </a:lnTo>
                <a:lnTo>
                  <a:pt x="1004" y="351"/>
                </a:lnTo>
                <a:lnTo>
                  <a:pt x="1005" y="352"/>
                </a:lnTo>
                <a:lnTo>
                  <a:pt x="1006" y="354"/>
                </a:lnTo>
                <a:lnTo>
                  <a:pt x="1007" y="355"/>
                </a:lnTo>
                <a:lnTo>
                  <a:pt x="1010" y="357"/>
                </a:lnTo>
                <a:lnTo>
                  <a:pt x="1010" y="358"/>
                </a:lnTo>
                <a:lnTo>
                  <a:pt x="1012" y="360"/>
                </a:lnTo>
                <a:lnTo>
                  <a:pt x="1012" y="361"/>
                </a:lnTo>
                <a:lnTo>
                  <a:pt x="1013" y="363"/>
                </a:lnTo>
                <a:lnTo>
                  <a:pt x="1013" y="365"/>
                </a:lnTo>
                <a:lnTo>
                  <a:pt x="1014" y="365"/>
                </a:lnTo>
                <a:lnTo>
                  <a:pt x="1015" y="365"/>
                </a:lnTo>
                <a:lnTo>
                  <a:pt x="1016" y="365"/>
                </a:lnTo>
                <a:lnTo>
                  <a:pt x="1017" y="364"/>
                </a:lnTo>
                <a:lnTo>
                  <a:pt x="1019" y="363"/>
                </a:lnTo>
                <a:lnTo>
                  <a:pt x="1020" y="363"/>
                </a:lnTo>
                <a:lnTo>
                  <a:pt x="1020" y="363"/>
                </a:lnTo>
                <a:lnTo>
                  <a:pt x="1021" y="363"/>
                </a:lnTo>
                <a:lnTo>
                  <a:pt x="1025" y="365"/>
                </a:lnTo>
                <a:lnTo>
                  <a:pt x="1026" y="365"/>
                </a:lnTo>
                <a:lnTo>
                  <a:pt x="1028" y="371"/>
                </a:lnTo>
                <a:lnTo>
                  <a:pt x="1030" y="371"/>
                </a:lnTo>
                <a:lnTo>
                  <a:pt x="1032" y="373"/>
                </a:lnTo>
                <a:lnTo>
                  <a:pt x="1032" y="374"/>
                </a:lnTo>
                <a:lnTo>
                  <a:pt x="1032" y="375"/>
                </a:lnTo>
                <a:lnTo>
                  <a:pt x="1032" y="377"/>
                </a:lnTo>
                <a:lnTo>
                  <a:pt x="1031" y="380"/>
                </a:lnTo>
                <a:lnTo>
                  <a:pt x="1031" y="381"/>
                </a:lnTo>
                <a:lnTo>
                  <a:pt x="1031" y="383"/>
                </a:lnTo>
                <a:lnTo>
                  <a:pt x="1031" y="384"/>
                </a:lnTo>
                <a:lnTo>
                  <a:pt x="1031" y="385"/>
                </a:lnTo>
                <a:lnTo>
                  <a:pt x="1034" y="386"/>
                </a:lnTo>
                <a:lnTo>
                  <a:pt x="1039" y="391"/>
                </a:lnTo>
                <a:lnTo>
                  <a:pt x="1040" y="393"/>
                </a:lnTo>
                <a:lnTo>
                  <a:pt x="1041" y="393"/>
                </a:lnTo>
                <a:lnTo>
                  <a:pt x="1042" y="395"/>
                </a:lnTo>
                <a:lnTo>
                  <a:pt x="1042" y="397"/>
                </a:lnTo>
                <a:lnTo>
                  <a:pt x="1041" y="400"/>
                </a:lnTo>
                <a:lnTo>
                  <a:pt x="1041" y="401"/>
                </a:lnTo>
                <a:lnTo>
                  <a:pt x="1042" y="402"/>
                </a:lnTo>
                <a:lnTo>
                  <a:pt x="1043" y="402"/>
                </a:lnTo>
                <a:lnTo>
                  <a:pt x="1045" y="403"/>
                </a:lnTo>
                <a:lnTo>
                  <a:pt x="1045" y="403"/>
                </a:lnTo>
                <a:lnTo>
                  <a:pt x="1047" y="403"/>
                </a:lnTo>
                <a:lnTo>
                  <a:pt x="1051" y="403"/>
                </a:lnTo>
                <a:lnTo>
                  <a:pt x="1055" y="403"/>
                </a:lnTo>
                <a:lnTo>
                  <a:pt x="1055" y="404"/>
                </a:lnTo>
                <a:lnTo>
                  <a:pt x="1057" y="404"/>
                </a:lnTo>
                <a:lnTo>
                  <a:pt x="1057" y="406"/>
                </a:lnTo>
                <a:lnTo>
                  <a:pt x="1058" y="412"/>
                </a:lnTo>
                <a:lnTo>
                  <a:pt x="1058" y="415"/>
                </a:lnTo>
                <a:lnTo>
                  <a:pt x="1059" y="416"/>
                </a:lnTo>
                <a:lnTo>
                  <a:pt x="1061" y="417"/>
                </a:lnTo>
                <a:lnTo>
                  <a:pt x="1063" y="418"/>
                </a:lnTo>
                <a:lnTo>
                  <a:pt x="1064" y="420"/>
                </a:lnTo>
                <a:lnTo>
                  <a:pt x="1066" y="421"/>
                </a:lnTo>
                <a:lnTo>
                  <a:pt x="1068" y="422"/>
                </a:lnTo>
                <a:lnTo>
                  <a:pt x="1069" y="422"/>
                </a:lnTo>
                <a:lnTo>
                  <a:pt x="1069" y="422"/>
                </a:lnTo>
                <a:lnTo>
                  <a:pt x="1068" y="423"/>
                </a:lnTo>
                <a:lnTo>
                  <a:pt x="1065" y="424"/>
                </a:lnTo>
                <a:lnTo>
                  <a:pt x="1063" y="426"/>
                </a:lnTo>
                <a:lnTo>
                  <a:pt x="1063" y="427"/>
                </a:lnTo>
                <a:lnTo>
                  <a:pt x="1063" y="428"/>
                </a:lnTo>
                <a:lnTo>
                  <a:pt x="1063" y="429"/>
                </a:lnTo>
                <a:lnTo>
                  <a:pt x="1064" y="433"/>
                </a:lnTo>
                <a:lnTo>
                  <a:pt x="1064" y="435"/>
                </a:lnTo>
                <a:lnTo>
                  <a:pt x="1065" y="435"/>
                </a:lnTo>
                <a:lnTo>
                  <a:pt x="1067" y="437"/>
                </a:lnTo>
                <a:lnTo>
                  <a:pt x="1067" y="441"/>
                </a:lnTo>
                <a:lnTo>
                  <a:pt x="1069" y="442"/>
                </a:lnTo>
                <a:lnTo>
                  <a:pt x="1071" y="444"/>
                </a:lnTo>
                <a:lnTo>
                  <a:pt x="1068" y="447"/>
                </a:lnTo>
                <a:lnTo>
                  <a:pt x="1064" y="446"/>
                </a:lnTo>
                <a:lnTo>
                  <a:pt x="1063" y="446"/>
                </a:lnTo>
                <a:lnTo>
                  <a:pt x="1062" y="447"/>
                </a:lnTo>
                <a:lnTo>
                  <a:pt x="1061" y="447"/>
                </a:lnTo>
                <a:lnTo>
                  <a:pt x="1061" y="448"/>
                </a:lnTo>
                <a:lnTo>
                  <a:pt x="1063" y="448"/>
                </a:lnTo>
                <a:lnTo>
                  <a:pt x="1064" y="448"/>
                </a:lnTo>
                <a:lnTo>
                  <a:pt x="1064" y="450"/>
                </a:lnTo>
                <a:lnTo>
                  <a:pt x="1061" y="453"/>
                </a:lnTo>
                <a:lnTo>
                  <a:pt x="1061" y="454"/>
                </a:lnTo>
                <a:lnTo>
                  <a:pt x="1061" y="454"/>
                </a:lnTo>
                <a:lnTo>
                  <a:pt x="1061" y="457"/>
                </a:lnTo>
                <a:lnTo>
                  <a:pt x="1062" y="457"/>
                </a:lnTo>
                <a:lnTo>
                  <a:pt x="1062" y="458"/>
                </a:lnTo>
                <a:lnTo>
                  <a:pt x="1062" y="461"/>
                </a:lnTo>
                <a:lnTo>
                  <a:pt x="1062" y="464"/>
                </a:lnTo>
                <a:lnTo>
                  <a:pt x="1063" y="467"/>
                </a:lnTo>
                <a:lnTo>
                  <a:pt x="1064" y="467"/>
                </a:lnTo>
                <a:lnTo>
                  <a:pt x="1064" y="466"/>
                </a:lnTo>
                <a:lnTo>
                  <a:pt x="1064" y="463"/>
                </a:lnTo>
                <a:lnTo>
                  <a:pt x="1065" y="462"/>
                </a:lnTo>
                <a:lnTo>
                  <a:pt x="1066" y="464"/>
                </a:lnTo>
                <a:lnTo>
                  <a:pt x="1068" y="466"/>
                </a:lnTo>
                <a:lnTo>
                  <a:pt x="1069" y="467"/>
                </a:lnTo>
                <a:lnTo>
                  <a:pt x="1066" y="471"/>
                </a:lnTo>
                <a:lnTo>
                  <a:pt x="1066" y="472"/>
                </a:lnTo>
                <a:lnTo>
                  <a:pt x="1065" y="473"/>
                </a:lnTo>
                <a:lnTo>
                  <a:pt x="1068" y="480"/>
                </a:lnTo>
                <a:lnTo>
                  <a:pt x="1068" y="482"/>
                </a:lnTo>
                <a:lnTo>
                  <a:pt x="1069" y="484"/>
                </a:lnTo>
                <a:lnTo>
                  <a:pt x="1068" y="485"/>
                </a:lnTo>
                <a:lnTo>
                  <a:pt x="1066" y="486"/>
                </a:lnTo>
                <a:lnTo>
                  <a:pt x="1066" y="487"/>
                </a:lnTo>
                <a:lnTo>
                  <a:pt x="1064" y="489"/>
                </a:lnTo>
                <a:lnTo>
                  <a:pt x="1062" y="491"/>
                </a:lnTo>
                <a:lnTo>
                  <a:pt x="1058" y="493"/>
                </a:lnTo>
                <a:lnTo>
                  <a:pt x="1054" y="497"/>
                </a:lnTo>
                <a:lnTo>
                  <a:pt x="1054" y="498"/>
                </a:lnTo>
                <a:lnTo>
                  <a:pt x="1051" y="501"/>
                </a:lnTo>
                <a:lnTo>
                  <a:pt x="1049" y="502"/>
                </a:lnTo>
                <a:lnTo>
                  <a:pt x="1047" y="502"/>
                </a:lnTo>
                <a:lnTo>
                  <a:pt x="1045" y="501"/>
                </a:lnTo>
                <a:lnTo>
                  <a:pt x="1045" y="502"/>
                </a:lnTo>
                <a:lnTo>
                  <a:pt x="1045" y="504"/>
                </a:lnTo>
                <a:lnTo>
                  <a:pt x="1045" y="505"/>
                </a:lnTo>
                <a:lnTo>
                  <a:pt x="1048" y="510"/>
                </a:lnTo>
                <a:lnTo>
                  <a:pt x="1048" y="511"/>
                </a:lnTo>
                <a:lnTo>
                  <a:pt x="1049" y="515"/>
                </a:lnTo>
                <a:lnTo>
                  <a:pt x="1050" y="515"/>
                </a:lnTo>
                <a:lnTo>
                  <a:pt x="1051" y="516"/>
                </a:lnTo>
                <a:lnTo>
                  <a:pt x="1054" y="518"/>
                </a:lnTo>
                <a:lnTo>
                  <a:pt x="1056" y="518"/>
                </a:lnTo>
                <a:lnTo>
                  <a:pt x="1056" y="519"/>
                </a:lnTo>
                <a:lnTo>
                  <a:pt x="1057" y="521"/>
                </a:lnTo>
                <a:lnTo>
                  <a:pt x="1057" y="522"/>
                </a:lnTo>
                <a:lnTo>
                  <a:pt x="1058" y="525"/>
                </a:lnTo>
                <a:lnTo>
                  <a:pt x="1056" y="525"/>
                </a:lnTo>
                <a:lnTo>
                  <a:pt x="1054" y="527"/>
                </a:lnTo>
                <a:lnTo>
                  <a:pt x="1053" y="527"/>
                </a:lnTo>
                <a:lnTo>
                  <a:pt x="1047" y="525"/>
                </a:lnTo>
                <a:lnTo>
                  <a:pt x="1043" y="529"/>
                </a:lnTo>
                <a:lnTo>
                  <a:pt x="1042" y="533"/>
                </a:lnTo>
                <a:lnTo>
                  <a:pt x="1041" y="536"/>
                </a:lnTo>
                <a:lnTo>
                  <a:pt x="1042" y="540"/>
                </a:lnTo>
                <a:lnTo>
                  <a:pt x="1042" y="544"/>
                </a:lnTo>
                <a:lnTo>
                  <a:pt x="1040" y="544"/>
                </a:lnTo>
                <a:lnTo>
                  <a:pt x="1038" y="544"/>
                </a:lnTo>
                <a:lnTo>
                  <a:pt x="1035" y="543"/>
                </a:lnTo>
                <a:lnTo>
                  <a:pt x="1033" y="542"/>
                </a:lnTo>
                <a:lnTo>
                  <a:pt x="1028" y="548"/>
                </a:lnTo>
                <a:lnTo>
                  <a:pt x="1028" y="549"/>
                </a:lnTo>
                <a:lnTo>
                  <a:pt x="1028" y="550"/>
                </a:lnTo>
                <a:lnTo>
                  <a:pt x="1029" y="551"/>
                </a:lnTo>
                <a:lnTo>
                  <a:pt x="1034" y="553"/>
                </a:lnTo>
                <a:lnTo>
                  <a:pt x="1035" y="553"/>
                </a:lnTo>
                <a:lnTo>
                  <a:pt x="1037" y="557"/>
                </a:lnTo>
                <a:lnTo>
                  <a:pt x="1034" y="557"/>
                </a:lnTo>
                <a:lnTo>
                  <a:pt x="1033" y="557"/>
                </a:lnTo>
                <a:lnTo>
                  <a:pt x="1032" y="560"/>
                </a:lnTo>
                <a:lnTo>
                  <a:pt x="1032" y="561"/>
                </a:lnTo>
                <a:lnTo>
                  <a:pt x="1037" y="569"/>
                </a:lnTo>
                <a:lnTo>
                  <a:pt x="1035" y="571"/>
                </a:lnTo>
                <a:lnTo>
                  <a:pt x="1032" y="572"/>
                </a:lnTo>
                <a:lnTo>
                  <a:pt x="1031" y="573"/>
                </a:lnTo>
                <a:lnTo>
                  <a:pt x="1028" y="578"/>
                </a:lnTo>
                <a:lnTo>
                  <a:pt x="1028" y="579"/>
                </a:lnTo>
                <a:lnTo>
                  <a:pt x="1026" y="579"/>
                </a:lnTo>
                <a:lnTo>
                  <a:pt x="1026" y="580"/>
                </a:lnTo>
                <a:lnTo>
                  <a:pt x="1025" y="578"/>
                </a:lnTo>
                <a:lnTo>
                  <a:pt x="1023" y="576"/>
                </a:lnTo>
                <a:lnTo>
                  <a:pt x="1020" y="576"/>
                </a:lnTo>
                <a:lnTo>
                  <a:pt x="1019" y="578"/>
                </a:lnTo>
                <a:lnTo>
                  <a:pt x="1019" y="581"/>
                </a:lnTo>
                <a:lnTo>
                  <a:pt x="1019" y="582"/>
                </a:lnTo>
                <a:lnTo>
                  <a:pt x="1030" y="591"/>
                </a:lnTo>
                <a:lnTo>
                  <a:pt x="1030" y="592"/>
                </a:lnTo>
                <a:lnTo>
                  <a:pt x="1026" y="593"/>
                </a:lnTo>
                <a:lnTo>
                  <a:pt x="1025" y="595"/>
                </a:lnTo>
                <a:lnTo>
                  <a:pt x="1024" y="595"/>
                </a:lnTo>
                <a:lnTo>
                  <a:pt x="1023" y="596"/>
                </a:lnTo>
                <a:lnTo>
                  <a:pt x="1023" y="600"/>
                </a:lnTo>
                <a:lnTo>
                  <a:pt x="1022" y="603"/>
                </a:lnTo>
                <a:lnTo>
                  <a:pt x="1020" y="608"/>
                </a:lnTo>
                <a:lnTo>
                  <a:pt x="1020" y="608"/>
                </a:lnTo>
                <a:lnTo>
                  <a:pt x="1017" y="613"/>
                </a:lnTo>
                <a:lnTo>
                  <a:pt x="1016" y="618"/>
                </a:lnTo>
                <a:lnTo>
                  <a:pt x="1015" y="619"/>
                </a:lnTo>
                <a:lnTo>
                  <a:pt x="1014" y="620"/>
                </a:lnTo>
                <a:lnTo>
                  <a:pt x="1013" y="620"/>
                </a:lnTo>
                <a:lnTo>
                  <a:pt x="1013" y="621"/>
                </a:lnTo>
                <a:lnTo>
                  <a:pt x="1012" y="620"/>
                </a:lnTo>
                <a:lnTo>
                  <a:pt x="1011" y="618"/>
                </a:lnTo>
                <a:lnTo>
                  <a:pt x="1011" y="617"/>
                </a:lnTo>
                <a:lnTo>
                  <a:pt x="1010" y="616"/>
                </a:lnTo>
                <a:lnTo>
                  <a:pt x="1010" y="615"/>
                </a:lnTo>
                <a:lnTo>
                  <a:pt x="1008" y="614"/>
                </a:lnTo>
                <a:lnTo>
                  <a:pt x="1007" y="614"/>
                </a:lnTo>
                <a:lnTo>
                  <a:pt x="1007" y="615"/>
                </a:lnTo>
                <a:lnTo>
                  <a:pt x="1007" y="616"/>
                </a:lnTo>
                <a:lnTo>
                  <a:pt x="1007" y="619"/>
                </a:lnTo>
                <a:lnTo>
                  <a:pt x="1006" y="621"/>
                </a:lnTo>
                <a:lnTo>
                  <a:pt x="1005" y="621"/>
                </a:lnTo>
                <a:lnTo>
                  <a:pt x="1004" y="623"/>
                </a:lnTo>
                <a:lnTo>
                  <a:pt x="1002" y="623"/>
                </a:lnTo>
                <a:lnTo>
                  <a:pt x="1001" y="624"/>
                </a:lnTo>
                <a:lnTo>
                  <a:pt x="1001" y="624"/>
                </a:lnTo>
                <a:lnTo>
                  <a:pt x="1000" y="623"/>
                </a:lnTo>
                <a:lnTo>
                  <a:pt x="999" y="622"/>
                </a:lnTo>
                <a:lnTo>
                  <a:pt x="995" y="617"/>
                </a:lnTo>
                <a:lnTo>
                  <a:pt x="994" y="614"/>
                </a:lnTo>
                <a:lnTo>
                  <a:pt x="992" y="612"/>
                </a:lnTo>
                <a:lnTo>
                  <a:pt x="990" y="612"/>
                </a:lnTo>
                <a:lnTo>
                  <a:pt x="989" y="612"/>
                </a:lnTo>
                <a:lnTo>
                  <a:pt x="988" y="613"/>
                </a:lnTo>
                <a:lnTo>
                  <a:pt x="988" y="614"/>
                </a:lnTo>
                <a:lnTo>
                  <a:pt x="987" y="614"/>
                </a:lnTo>
                <a:lnTo>
                  <a:pt x="988" y="619"/>
                </a:lnTo>
                <a:lnTo>
                  <a:pt x="988" y="621"/>
                </a:lnTo>
                <a:lnTo>
                  <a:pt x="988" y="622"/>
                </a:lnTo>
                <a:lnTo>
                  <a:pt x="985" y="622"/>
                </a:lnTo>
                <a:lnTo>
                  <a:pt x="983" y="621"/>
                </a:lnTo>
                <a:lnTo>
                  <a:pt x="981" y="622"/>
                </a:lnTo>
                <a:lnTo>
                  <a:pt x="976" y="624"/>
                </a:lnTo>
                <a:lnTo>
                  <a:pt x="975" y="625"/>
                </a:lnTo>
                <a:lnTo>
                  <a:pt x="973" y="625"/>
                </a:lnTo>
                <a:lnTo>
                  <a:pt x="971" y="624"/>
                </a:lnTo>
                <a:lnTo>
                  <a:pt x="969" y="623"/>
                </a:lnTo>
                <a:lnTo>
                  <a:pt x="966" y="622"/>
                </a:lnTo>
                <a:lnTo>
                  <a:pt x="964" y="622"/>
                </a:lnTo>
                <a:lnTo>
                  <a:pt x="963" y="623"/>
                </a:lnTo>
                <a:lnTo>
                  <a:pt x="963" y="625"/>
                </a:lnTo>
                <a:lnTo>
                  <a:pt x="962" y="628"/>
                </a:lnTo>
                <a:lnTo>
                  <a:pt x="960" y="628"/>
                </a:lnTo>
                <a:lnTo>
                  <a:pt x="958" y="627"/>
                </a:lnTo>
                <a:lnTo>
                  <a:pt x="956" y="628"/>
                </a:lnTo>
                <a:lnTo>
                  <a:pt x="956" y="629"/>
                </a:lnTo>
                <a:lnTo>
                  <a:pt x="955" y="630"/>
                </a:lnTo>
                <a:lnTo>
                  <a:pt x="953" y="633"/>
                </a:lnTo>
                <a:lnTo>
                  <a:pt x="951" y="633"/>
                </a:lnTo>
                <a:lnTo>
                  <a:pt x="949" y="632"/>
                </a:lnTo>
                <a:lnTo>
                  <a:pt x="947" y="632"/>
                </a:lnTo>
                <a:lnTo>
                  <a:pt x="944" y="631"/>
                </a:lnTo>
                <a:lnTo>
                  <a:pt x="942" y="632"/>
                </a:lnTo>
                <a:lnTo>
                  <a:pt x="940" y="634"/>
                </a:lnTo>
                <a:lnTo>
                  <a:pt x="939" y="635"/>
                </a:lnTo>
                <a:lnTo>
                  <a:pt x="937" y="638"/>
                </a:lnTo>
                <a:lnTo>
                  <a:pt x="931" y="639"/>
                </a:lnTo>
                <a:lnTo>
                  <a:pt x="925" y="640"/>
                </a:lnTo>
                <a:lnTo>
                  <a:pt x="924" y="640"/>
                </a:lnTo>
                <a:lnTo>
                  <a:pt x="922" y="640"/>
                </a:lnTo>
                <a:lnTo>
                  <a:pt x="918" y="640"/>
                </a:lnTo>
                <a:lnTo>
                  <a:pt x="918" y="640"/>
                </a:lnTo>
                <a:lnTo>
                  <a:pt x="915" y="642"/>
                </a:lnTo>
                <a:lnTo>
                  <a:pt x="913" y="644"/>
                </a:lnTo>
                <a:lnTo>
                  <a:pt x="912" y="644"/>
                </a:lnTo>
                <a:lnTo>
                  <a:pt x="908" y="645"/>
                </a:lnTo>
                <a:lnTo>
                  <a:pt x="907" y="643"/>
                </a:lnTo>
                <a:lnTo>
                  <a:pt x="907" y="640"/>
                </a:lnTo>
                <a:lnTo>
                  <a:pt x="909" y="639"/>
                </a:lnTo>
                <a:lnTo>
                  <a:pt x="912" y="633"/>
                </a:lnTo>
                <a:lnTo>
                  <a:pt x="912" y="632"/>
                </a:lnTo>
                <a:lnTo>
                  <a:pt x="912" y="631"/>
                </a:lnTo>
                <a:lnTo>
                  <a:pt x="912" y="631"/>
                </a:lnTo>
                <a:lnTo>
                  <a:pt x="911" y="630"/>
                </a:lnTo>
                <a:lnTo>
                  <a:pt x="909" y="630"/>
                </a:lnTo>
                <a:lnTo>
                  <a:pt x="906" y="627"/>
                </a:lnTo>
                <a:lnTo>
                  <a:pt x="903" y="623"/>
                </a:lnTo>
                <a:lnTo>
                  <a:pt x="902" y="622"/>
                </a:lnTo>
                <a:lnTo>
                  <a:pt x="901" y="622"/>
                </a:lnTo>
                <a:lnTo>
                  <a:pt x="900" y="621"/>
                </a:lnTo>
                <a:lnTo>
                  <a:pt x="897" y="620"/>
                </a:lnTo>
                <a:lnTo>
                  <a:pt x="895" y="621"/>
                </a:lnTo>
                <a:lnTo>
                  <a:pt x="894" y="621"/>
                </a:lnTo>
                <a:lnTo>
                  <a:pt x="894" y="622"/>
                </a:lnTo>
                <a:lnTo>
                  <a:pt x="895" y="623"/>
                </a:lnTo>
                <a:lnTo>
                  <a:pt x="896" y="625"/>
                </a:lnTo>
                <a:lnTo>
                  <a:pt x="897" y="626"/>
                </a:lnTo>
                <a:lnTo>
                  <a:pt x="897" y="627"/>
                </a:lnTo>
                <a:lnTo>
                  <a:pt x="897" y="629"/>
                </a:lnTo>
                <a:lnTo>
                  <a:pt x="896" y="629"/>
                </a:lnTo>
                <a:lnTo>
                  <a:pt x="896" y="631"/>
                </a:lnTo>
                <a:lnTo>
                  <a:pt x="895" y="634"/>
                </a:lnTo>
                <a:lnTo>
                  <a:pt x="890" y="635"/>
                </a:lnTo>
                <a:lnTo>
                  <a:pt x="888" y="636"/>
                </a:lnTo>
                <a:lnTo>
                  <a:pt x="887" y="636"/>
                </a:lnTo>
                <a:lnTo>
                  <a:pt x="887" y="637"/>
                </a:lnTo>
                <a:lnTo>
                  <a:pt x="884" y="638"/>
                </a:lnTo>
                <a:lnTo>
                  <a:pt x="883" y="638"/>
                </a:lnTo>
                <a:lnTo>
                  <a:pt x="883" y="639"/>
                </a:lnTo>
                <a:lnTo>
                  <a:pt x="882" y="640"/>
                </a:lnTo>
                <a:lnTo>
                  <a:pt x="881" y="640"/>
                </a:lnTo>
                <a:lnTo>
                  <a:pt x="879" y="643"/>
                </a:lnTo>
                <a:lnTo>
                  <a:pt x="873" y="645"/>
                </a:lnTo>
                <a:lnTo>
                  <a:pt x="870" y="646"/>
                </a:lnTo>
                <a:lnTo>
                  <a:pt x="869" y="646"/>
                </a:lnTo>
                <a:lnTo>
                  <a:pt x="868" y="648"/>
                </a:lnTo>
                <a:lnTo>
                  <a:pt x="868" y="650"/>
                </a:lnTo>
                <a:lnTo>
                  <a:pt x="868" y="651"/>
                </a:lnTo>
                <a:lnTo>
                  <a:pt x="868" y="653"/>
                </a:lnTo>
                <a:lnTo>
                  <a:pt x="868" y="655"/>
                </a:lnTo>
                <a:lnTo>
                  <a:pt x="868" y="656"/>
                </a:lnTo>
                <a:lnTo>
                  <a:pt x="867" y="657"/>
                </a:lnTo>
                <a:lnTo>
                  <a:pt x="862" y="662"/>
                </a:lnTo>
                <a:lnTo>
                  <a:pt x="861" y="664"/>
                </a:lnTo>
                <a:lnTo>
                  <a:pt x="859" y="666"/>
                </a:lnTo>
                <a:lnTo>
                  <a:pt x="855" y="669"/>
                </a:lnTo>
                <a:lnTo>
                  <a:pt x="855" y="670"/>
                </a:lnTo>
                <a:lnTo>
                  <a:pt x="853" y="671"/>
                </a:lnTo>
                <a:lnTo>
                  <a:pt x="852" y="672"/>
                </a:lnTo>
                <a:lnTo>
                  <a:pt x="849" y="673"/>
                </a:lnTo>
                <a:lnTo>
                  <a:pt x="848" y="673"/>
                </a:lnTo>
                <a:lnTo>
                  <a:pt x="848" y="672"/>
                </a:lnTo>
                <a:lnTo>
                  <a:pt x="846" y="672"/>
                </a:lnTo>
                <a:lnTo>
                  <a:pt x="846" y="671"/>
                </a:lnTo>
                <a:lnTo>
                  <a:pt x="845" y="667"/>
                </a:lnTo>
                <a:lnTo>
                  <a:pt x="844" y="666"/>
                </a:lnTo>
                <a:lnTo>
                  <a:pt x="842" y="665"/>
                </a:lnTo>
                <a:lnTo>
                  <a:pt x="839" y="669"/>
                </a:lnTo>
                <a:lnTo>
                  <a:pt x="834" y="676"/>
                </a:lnTo>
                <a:lnTo>
                  <a:pt x="833" y="676"/>
                </a:lnTo>
                <a:lnTo>
                  <a:pt x="827" y="682"/>
                </a:lnTo>
                <a:lnTo>
                  <a:pt x="827" y="685"/>
                </a:lnTo>
                <a:lnTo>
                  <a:pt x="827" y="686"/>
                </a:lnTo>
                <a:lnTo>
                  <a:pt x="825" y="688"/>
                </a:lnTo>
                <a:lnTo>
                  <a:pt x="824" y="689"/>
                </a:lnTo>
                <a:lnTo>
                  <a:pt x="822" y="692"/>
                </a:lnTo>
                <a:lnTo>
                  <a:pt x="820" y="697"/>
                </a:lnTo>
                <a:lnTo>
                  <a:pt x="819" y="697"/>
                </a:lnTo>
                <a:lnTo>
                  <a:pt x="817" y="700"/>
                </a:lnTo>
                <a:lnTo>
                  <a:pt x="814" y="701"/>
                </a:lnTo>
                <a:lnTo>
                  <a:pt x="813" y="700"/>
                </a:lnTo>
                <a:lnTo>
                  <a:pt x="811" y="699"/>
                </a:lnTo>
                <a:lnTo>
                  <a:pt x="810" y="698"/>
                </a:lnTo>
                <a:lnTo>
                  <a:pt x="807" y="697"/>
                </a:lnTo>
                <a:lnTo>
                  <a:pt x="805" y="697"/>
                </a:lnTo>
                <a:lnTo>
                  <a:pt x="805" y="700"/>
                </a:lnTo>
                <a:lnTo>
                  <a:pt x="804" y="701"/>
                </a:lnTo>
                <a:lnTo>
                  <a:pt x="806" y="704"/>
                </a:lnTo>
                <a:lnTo>
                  <a:pt x="807" y="707"/>
                </a:lnTo>
                <a:lnTo>
                  <a:pt x="806" y="708"/>
                </a:lnTo>
                <a:lnTo>
                  <a:pt x="805" y="709"/>
                </a:lnTo>
                <a:lnTo>
                  <a:pt x="804" y="709"/>
                </a:lnTo>
                <a:lnTo>
                  <a:pt x="803" y="708"/>
                </a:lnTo>
                <a:lnTo>
                  <a:pt x="800" y="707"/>
                </a:lnTo>
                <a:lnTo>
                  <a:pt x="799" y="706"/>
                </a:lnTo>
                <a:lnTo>
                  <a:pt x="798" y="704"/>
                </a:lnTo>
                <a:lnTo>
                  <a:pt x="794" y="704"/>
                </a:lnTo>
                <a:lnTo>
                  <a:pt x="792" y="706"/>
                </a:lnTo>
                <a:lnTo>
                  <a:pt x="792" y="710"/>
                </a:lnTo>
                <a:lnTo>
                  <a:pt x="792" y="713"/>
                </a:lnTo>
                <a:lnTo>
                  <a:pt x="790" y="714"/>
                </a:lnTo>
                <a:lnTo>
                  <a:pt x="789" y="714"/>
                </a:lnTo>
                <a:lnTo>
                  <a:pt x="787" y="712"/>
                </a:lnTo>
                <a:lnTo>
                  <a:pt x="785" y="710"/>
                </a:lnTo>
                <a:lnTo>
                  <a:pt x="785" y="710"/>
                </a:lnTo>
                <a:lnTo>
                  <a:pt x="784" y="711"/>
                </a:lnTo>
                <a:lnTo>
                  <a:pt x="784" y="712"/>
                </a:lnTo>
                <a:lnTo>
                  <a:pt x="784" y="715"/>
                </a:lnTo>
                <a:lnTo>
                  <a:pt x="784" y="718"/>
                </a:lnTo>
                <a:lnTo>
                  <a:pt x="783" y="719"/>
                </a:lnTo>
                <a:lnTo>
                  <a:pt x="780" y="720"/>
                </a:lnTo>
                <a:lnTo>
                  <a:pt x="779" y="719"/>
                </a:lnTo>
                <a:lnTo>
                  <a:pt x="777" y="718"/>
                </a:lnTo>
                <a:lnTo>
                  <a:pt x="775" y="717"/>
                </a:lnTo>
                <a:lnTo>
                  <a:pt x="773" y="715"/>
                </a:lnTo>
                <a:lnTo>
                  <a:pt x="771" y="714"/>
                </a:lnTo>
                <a:lnTo>
                  <a:pt x="771" y="713"/>
                </a:lnTo>
                <a:lnTo>
                  <a:pt x="770" y="712"/>
                </a:lnTo>
                <a:lnTo>
                  <a:pt x="768" y="712"/>
                </a:lnTo>
                <a:lnTo>
                  <a:pt x="766" y="712"/>
                </a:lnTo>
                <a:lnTo>
                  <a:pt x="765" y="713"/>
                </a:lnTo>
                <a:lnTo>
                  <a:pt x="764" y="713"/>
                </a:lnTo>
                <a:lnTo>
                  <a:pt x="764" y="715"/>
                </a:lnTo>
                <a:lnTo>
                  <a:pt x="764" y="716"/>
                </a:lnTo>
                <a:lnTo>
                  <a:pt x="765" y="717"/>
                </a:lnTo>
                <a:lnTo>
                  <a:pt x="766" y="717"/>
                </a:lnTo>
                <a:lnTo>
                  <a:pt x="767" y="718"/>
                </a:lnTo>
                <a:lnTo>
                  <a:pt x="767" y="719"/>
                </a:lnTo>
                <a:lnTo>
                  <a:pt x="767" y="721"/>
                </a:lnTo>
                <a:lnTo>
                  <a:pt x="767" y="723"/>
                </a:lnTo>
                <a:lnTo>
                  <a:pt x="768" y="724"/>
                </a:lnTo>
                <a:lnTo>
                  <a:pt x="768" y="725"/>
                </a:lnTo>
                <a:lnTo>
                  <a:pt x="768" y="727"/>
                </a:lnTo>
                <a:lnTo>
                  <a:pt x="767" y="727"/>
                </a:lnTo>
                <a:lnTo>
                  <a:pt x="766" y="727"/>
                </a:lnTo>
                <a:lnTo>
                  <a:pt x="763" y="726"/>
                </a:lnTo>
                <a:lnTo>
                  <a:pt x="761" y="726"/>
                </a:lnTo>
                <a:lnTo>
                  <a:pt x="760" y="726"/>
                </a:lnTo>
                <a:lnTo>
                  <a:pt x="758" y="727"/>
                </a:lnTo>
                <a:lnTo>
                  <a:pt x="757" y="729"/>
                </a:lnTo>
                <a:lnTo>
                  <a:pt x="756" y="730"/>
                </a:lnTo>
                <a:lnTo>
                  <a:pt x="755" y="731"/>
                </a:lnTo>
                <a:lnTo>
                  <a:pt x="754" y="734"/>
                </a:lnTo>
                <a:lnTo>
                  <a:pt x="753" y="734"/>
                </a:lnTo>
                <a:lnTo>
                  <a:pt x="753" y="735"/>
                </a:lnTo>
                <a:lnTo>
                  <a:pt x="753" y="738"/>
                </a:lnTo>
                <a:lnTo>
                  <a:pt x="752" y="739"/>
                </a:lnTo>
                <a:lnTo>
                  <a:pt x="751" y="740"/>
                </a:lnTo>
                <a:lnTo>
                  <a:pt x="750" y="740"/>
                </a:lnTo>
                <a:lnTo>
                  <a:pt x="748" y="739"/>
                </a:lnTo>
                <a:lnTo>
                  <a:pt x="744" y="737"/>
                </a:lnTo>
                <a:lnTo>
                  <a:pt x="741" y="738"/>
                </a:lnTo>
                <a:lnTo>
                  <a:pt x="737" y="740"/>
                </a:lnTo>
                <a:lnTo>
                  <a:pt x="736" y="740"/>
                </a:lnTo>
                <a:lnTo>
                  <a:pt x="735" y="740"/>
                </a:lnTo>
                <a:lnTo>
                  <a:pt x="734" y="738"/>
                </a:lnTo>
                <a:lnTo>
                  <a:pt x="731" y="736"/>
                </a:lnTo>
                <a:lnTo>
                  <a:pt x="730" y="736"/>
                </a:lnTo>
                <a:lnTo>
                  <a:pt x="729" y="736"/>
                </a:lnTo>
                <a:lnTo>
                  <a:pt x="728" y="736"/>
                </a:lnTo>
                <a:lnTo>
                  <a:pt x="726" y="736"/>
                </a:lnTo>
                <a:lnTo>
                  <a:pt x="725" y="736"/>
                </a:lnTo>
                <a:lnTo>
                  <a:pt x="721" y="731"/>
                </a:lnTo>
                <a:lnTo>
                  <a:pt x="720" y="731"/>
                </a:lnTo>
                <a:lnTo>
                  <a:pt x="718" y="731"/>
                </a:lnTo>
                <a:lnTo>
                  <a:pt x="716" y="730"/>
                </a:lnTo>
                <a:lnTo>
                  <a:pt x="716" y="729"/>
                </a:lnTo>
                <a:lnTo>
                  <a:pt x="716" y="729"/>
                </a:lnTo>
                <a:lnTo>
                  <a:pt x="715" y="729"/>
                </a:lnTo>
                <a:lnTo>
                  <a:pt x="713" y="730"/>
                </a:lnTo>
                <a:lnTo>
                  <a:pt x="709" y="732"/>
                </a:lnTo>
                <a:lnTo>
                  <a:pt x="706" y="733"/>
                </a:lnTo>
                <a:lnTo>
                  <a:pt x="705" y="735"/>
                </a:lnTo>
                <a:lnTo>
                  <a:pt x="706" y="738"/>
                </a:lnTo>
                <a:lnTo>
                  <a:pt x="705" y="740"/>
                </a:lnTo>
                <a:lnTo>
                  <a:pt x="706" y="742"/>
                </a:lnTo>
                <a:lnTo>
                  <a:pt x="705" y="744"/>
                </a:lnTo>
                <a:lnTo>
                  <a:pt x="704" y="745"/>
                </a:lnTo>
                <a:lnTo>
                  <a:pt x="700" y="747"/>
                </a:lnTo>
                <a:lnTo>
                  <a:pt x="694" y="749"/>
                </a:lnTo>
                <a:lnTo>
                  <a:pt x="690" y="750"/>
                </a:lnTo>
                <a:lnTo>
                  <a:pt x="688" y="752"/>
                </a:lnTo>
                <a:lnTo>
                  <a:pt x="684" y="756"/>
                </a:lnTo>
                <a:lnTo>
                  <a:pt x="683" y="756"/>
                </a:lnTo>
                <a:lnTo>
                  <a:pt x="680" y="760"/>
                </a:lnTo>
                <a:lnTo>
                  <a:pt x="678" y="761"/>
                </a:lnTo>
                <a:lnTo>
                  <a:pt x="677" y="762"/>
                </a:lnTo>
                <a:lnTo>
                  <a:pt x="671" y="764"/>
                </a:lnTo>
                <a:lnTo>
                  <a:pt x="667" y="766"/>
                </a:lnTo>
                <a:lnTo>
                  <a:pt x="667" y="767"/>
                </a:lnTo>
                <a:lnTo>
                  <a:pt x="665" y="768"/>
                </a:lnTo>
                <a:lnTo>
                  <a:pt x="660" y="769"/>
                </a:lnTo>
                <a:lnTo>
                  <a:pt x="659" y="770"/>
                </a:lnTo>
                <a:lnTo>
                  <a:pt x="658" y="773"/>
                </a:lnTo>
                <a:lnTo>
                  <a:pt x="657" y="774"/>
                </a:lnTo>
                <a:lnTo>
                  <a:pt x="658" y="778"/>
                </a:lnTo>
                <a:lnTo>
                  <a:pt x="655" y="780"/>
                </a:lnTo>
                <a:lnTo>
                  <a:pt x="652" y="781"/>
                </a:lnTo>
                <a:lnTo>
                  <a:pt x="647" y="785"/>
                </a:lnTo>
                <a:lnTo>
                  <a:pt x="646" y="786"/>
                </a:lnTo>
                <a:lnTo>
                  <a:pt x="645" y="787"/>
                </a:lnTo>
                <a:lnTo>
                  <a:pt x="643" y="787"/>
                </a:lnTo>
                <a:lnTo>
                  <a:pt x="642" y="788"/>
                </a:lnTo>
                <a:lnTo>
                  <a:pt x="642" y="787"/>
                </a:lnTo>
                <a:lnTo>
                  <a:pt x="642" y="787"/>
                </a:lnTo>
                <a:lnTo>
                  <a:pt x="641" y="786"/>
                </a:lnTo>
                <a:lnTo>
                  <a:pt x="642" y="784"/>
                </a:lnTo>
                <a:lnTo>
                  <a:pt x="644" y="781"/>
                </a:lnTo>
                <a:lnTo>
                  <a:pt x="644" y="781"/>
                </a:lnTo>
                <a:lnTo>
                  <a:pt x="645" y="780"/>
                </a:lnTo>
                <a:lnTo>
                  <a:pt x="644" y="778"/>
                </a:lnTo>
                <a:lnTo>
                  <a:pt x="644" y="775"/>
                </a:lnTo>
                <a:lnTo>
                  <a:pt x="644" y="772"/>
                </a:lnTo>
                <a:lnTo>
                  <a:pt x="644" y="769"/>
                </a:lnTo>
                <a:lnTo>
                  <a:pt x="644" y="768"/>
                </a:lnTo>
                <a:lnTo>
                  <a:pt x="645" y="768"/>
                </a:lnTo>
                <a:lnTo>
                  <a:pt x="646" y="767"/>
                </a:lnTo>
                <a:lnTo>
                  <a:pt x="647" y="767"/>
                </a:lnTo>
                <a:lnTo>
                  <a:pt x="647" y="766"/>
                </a:lnTo>
                <a:lnTo>
                  <a:pt x="647" y="765"/>
                </a:lnTo>
                <a:lnTo>
                  <a:pt x="648" y="763"/>
                </a:lnTo>
                <a:lnTo>
                  <a:pt x="646" y="762"/>
                </a:lnTo>
                <a:lnTo>
                  <a:pt x="646" y="761"/>
                </a:lnTo>
                <a:lnTo>
                  <a:pt x="646" y="759"/>
                </a:lnTo>
                <a:lnTo>
                  <a:pt x="645" y="759"/>
                </a:lnTo>
                <a:lnTo>
                  <a:pt x="644" y="757"/>
                </a:lnTo>
                <a:lnTo>
                  <a:pt x="643" y="756"/>
                </a:lnTo>
                <a:lnTo>
                  <a:pt x="641" y="753"/>
                </a:lnTo>
                <a:lnTo>
                  <a:pt x="642" y="750"/>
                </a:lnTo>
                <a:lnTo>
                  <a:pt x="642" y="749"/>
                </a:lnTo>
                <a:lnTo>
                  <a:pt x="642" y="748"/>
                </a:lnTo>
                <a:lnTo>
                  <a:pt x="646" y="743"/>
                </a:lnTo>
                <a:lnTo>
                  <a:pt x="647" y="742"/>
                </a:lnTo>
                <a:lnTo>
                  <a:pt x="647" y="741"/>
                </a:lnTo>
                <a:lnTo>
                  <a:pt x="649" y="738"/>
                </a:lnTo>
                <a:lnTo>
                  <a:pt x="650" y="737"/>
                </a:lnTo>
                <a:lnTo>
                  <a:pt x="651" y="734"/>
                </a:lnTo>
                <a:lnTo>
                  <a:pt x="652" y="732"/>
                </a:lnTo>
                <a:lnTo>
                  <a:pt x="653" y="729"/>
                </a:lnTo>
                <a:lnTo>
                  <a:pt x="655" y="729"/>
                </a:lnTo>
                <a:lnTo>
                  <a:pt x="656" y="728"/>
                </a:lnTo>
                <a:lnTo>
                  <a:pt x="656" y="727"/>
                </a:lnTo>
                <a:lnTo>
                  <a:pt x="657" y="725"/>
                </a:lnTo>
                <a:lnTo>
                  <a:pt x="658" y="723"/>
                </a:lnTo>
                <a:lnTo>
                  <a:pt x="658" y="722"/>
                </a:lnTo>
                <a:lnTo>
                  <a:pt x="659" y="720"/>
                </a:lnTo>
                <a:lnTo>
                  <a:pt x="659" y="720"/>
                </a:lnTo>
                <a:lnTo>
                  <a:pt x="660" y="719"/>
                </a:lnTo>
                <a:lnTo>
                  <a:pt x="660" y="717"/>
                </a:lnTo>
                <a:lnTo>
                  <a:pt x="661" y="716"/>
                </a:lnTo>
                <a:lnTo>
                  <a:pt x="662" y="715"/>
                </a:lnTo>
                <a:lnTo>
                  <a:pt x="663" y="715"/>
                </a:lnTo>
                <a:lnTo>
                  <a:pt x="665" y="711"/>
                </a:lnTo>
                <a:lnTo>
                  <a:pt x="665" y="708"/>
                </a:lnTo>
                <a:lnTo>
                  <a:pt x="667" y="706"/>
                </a:lnTo>
                <a:lnTo>
                  <a:pt x="671" y="697"/>
                </a:lnTo>
                <a:lnTo>
                  <a:pt x="671" y="695"/>
                </a:lnTo>
                <a:lnTo>
                  <a:pt x="671" y="694"/>
                </a:lnTo>
                <a:lnTo>
                  <a:pt x="672" y="693"/>
                </a:lnTo>
                <a:lnTo>
                  <a:pt x="673" y="691"/>
                </a:lnTo>
                <a:lnTo>
                  <a:pt x="677" y="684"/>
                </a:lnTo>
                <a:lnTo>
                  <a:pt x="679" y="681"/>
                </a:lnTo>
                <a:lnTo>
                  <a:pt x="678" y="679"/>
                </a:lnTo>
                <a:lnTo>
                  <a:pt x="679" y="677"/>
                </a:lnTo>
                <a:lnTo>
                  <a:pt x="678" y="675"/>
                </a:lnTo>
                <a:lnTo>
                  <a:pt x="678" y="674"/>
                </a:lnTo>
                <a:lnTo>
                  <a:pt x="680" y="673"/>
                </a:lnTo>
                <a:lnTo>
                  <a:pt x="681" y="673"/>
                </a:lnTo>
                <a:lnTo>
                  <a:pt x="680" y="671"/>
                </a:lnTo>
                <a:lnTo>
                  <a:pt x="682" y="668"/>
                </a:lnTo>
                <a:lnTo>
                  <a:pt x="682" y="665"/>
                </a:lnTo>
                <a:lnTo>
                  <a:pt x="687" y="658"/>
                </a:lnTo>
                <a:lnTo>
                  <a:pt x="690" y="651"/>
                </a:lnTo>
                <a:lnTo>
                  <a:pt x="690" y="649"/>
                </a:lnTo>
                <a:lnTo>
                  <a:pt x="692" y="645"/>
                </a:lnTo>
                <a:lnTo>
                  <a:pt x="692" y="641"/>
                </a:lnTo>
                <a:lnTo>
                  <a:pt x="693" y="638"/>
                </a:lnTo>
                <a:lnTo>
                  <a:pt x="695" y="634"/>
                </a:lnTo>
                <a:lnTo>
                  <a:pt x="694" y="632"/>
                </a:lnTo>
                <a:lnTo>
                  <a:pt x="694" y="629"/>
                </a:lnTo>
                <a:lnTo>
                  <a:pt x="694" y="623"/>
                </a:lnTo>
                <a:lnTo>
                  <a:pt x="692" y="622"/>
                </a:lnTo>
                <a:lnTo>
                  <a:pt x="692" y="621"/>
                </a:lnTo>
                <a:lnTo>
                  <a:pt x="690" y="621"/>
                </a:lnTo>
                <a:lnTo>
                  <a:pt x="690" y="621"/>
                </a:lnTo>
                <a:lnTo>
                  <a:pt x="689" y="620"/>
                </a:lnTo>
                <a:lnTo>
                  <a:pt x="688" y="618"/>
                </a:lnTo>
                <a:lnTo>
                  <a:pt x="686" y="618"/>
                </a:lnTo>
                <a:lnTo>
                  <a:pt x="684" y="617"/>
                </a:lnTo>
                <a:lnTo>
                  <a:pt x="684" y="616"/>
                </a:lnTo>
                <a:lnTo>
                  <a:pt x="684" y="615"/>
                </a:lnTo>
                <a:lnTo>
                  <a:pt x="685" y="614"/>
                </a:lnTo>
                <a:lnTo>
                  <a:pt x="684" y="614"/>
                </a:lnTo>
                <a:lnTo>
                  <a:pt x="681" y="614"/>
                </a:lnTo>
                <a:lnTo>
                  <a:pt x="680" y="613"/>
                </a:lnTo>
                <a:lnTo>
                  <a:pt x="679" y="612"/>
                </a:lnTo>
                <a:lnTo>
                  <a:pt x="677" y="610"/>
                </a:lnTo>
                <a:lnTo>
                  <a:pt x="676" y="610"/>
                </a:lnTo>
                <a:lnTo>
                  <a:pt x="675" y="611"/>
                </a:lnTo>
                <a:lnTo>
                  <a:pt x="674" y="612"/>
                </a:lnTo>
                <a:lnTo>
                  <a:pt x="671" y="611"/>
                </a:lnTo>
                <a:lnTo>
                  <a:pt x="670" y="611"/>
                </a:lnTo>
                <a:lnTo>
                  <a:pt x="668" y="611"/>
                </a:lnTo>
                <a:lnTo>
                  <a:pt x="668" y="609"/>
                </a:lnTo>
                <a:lnTo>
                  <a:pt x="670" y="608"/>
                </a:lnTo>
                <a:lnTo>
                  <a:pt x="669" y="608"/>
                </a:lnTo>
                <a:lnTo>
                  <a:pt x="665" y="606"/>
                </a:lnTo>
                <a:lnTo>
                  <a:pt x="664" y="604"/>
                </a:lnTo>
                <a:lnTo>
                  <a:pt x="662" y="602"/>
                </a:lnTo>
                <a:lnTo>
                  <a:pt x="659" y="601"/>
                </a:lnTo>
                <a:lnTo>
                  <a:pt x="655" y="599"/>
                </a:lnTo>
                <a:lnTo>
                  <a:pt x="653" y="598"/>
                </a:lnTo>
                <a:lnTo>
                  <a:pt x="652" y="596"/>
                </a:lnTo>
                <a:lnTo>
                  <a:pt x="647" y="595"/>
                </a:lnTo>
                <a:lnTo>
                  <a:pt x="646" y="593"/>
                </a:lnTo>
                <a:lnTo>
                  <a:pt x="646" y="594"/>
                </a:lnTo>
                <a:lnTo>
                  <a:pt x="643" y="594"/>
                </a:lnTo>
                <a:lnTo>
                  <a:pt x="641" y="594"/>
                </a:lnTo>
                <a:lnTo>
                  <a:pt x="640" y="592"/>
                </a:lnTo>
                <a:lnTo>
                  <a:pt x="639" y="591"/>
                </a:lnTo>
                <a:lnTo>
                  <a:pt x="638" y="591"/>
                </a:lnTo>
                <a:lnTo>
                  <a:pt x="636" y="592"/>
                </a:lnTo>
                <a:lnTo>
                  <a:pt x="635" y="592"/>
                </a:lnTo>
                <a:lnTo>
                  <a:pt x="633" y="591"/>
                </a:lnTo>
                <a:lnTo>
                  <a:pt x="633" y="590"/>
                </a:lnTo>
                <a:lnTo>
                  <a:pt x="632" y="589"/>
                </a:lnTo>
                <a:lnTo>
                  <a:pt x="631" y="589"/>
                </a:lnTo>
                <a:lnTo>
                  <a:pt x="629" y="589"/>
                </a:lnTo>
                <a:lnTo>
                  <a:pt x="628" y="588"/>
                </a:lnTo>
                <a:lnTo>
                  <a:pt x="627" y="587"/>
                </a:lnTo>
                <a:lnTo>
                  <a:pt x="627" y="586"/>
                </a:lnTo>
                <a:lnTo>
                  <a:pt x="627" y="585"/>
                </a:lnTo>
                <a:lnTo>
                  <a:pt x="626" y="585"/>
                </a:lnTo>
                <a:lnTo>
                  <a:pt x="625" y="586"/>
                </a:lnTo>
                <a:lnTo>
                  <a:pt x="624" y="586"/>
                </a:lnTo>
                <a:lnTo>
                  <a:pt x="624" y="585"/>
                </a:lnTo>
                <a:lnTo>
                  <a:pt x="623" y="583"/>
                </a:lnTo>
                <a:lnTo>
                  <a:pt x="623" y="582"/>
                </a:lnTo>
                <a:lnTo>
                  <a:pt x="622" y="581"/>
                </a:lnTo>
                <a:lnTo>
                  <a:pt x="621" y="580"/>
                </a:lnTo>
                <a:lnTo>
                  <a:pt x="620" y="580"/>
                </a:lnTo>
                <a:lnTo>
                  <a:pt x="619" y="580"/>
                </a:lnTo>
                <a:lnTo>
                  <a:pt x="617" y="581"/>
                </a:lnTo>
                <a:lnTo>
                  <a:pt x="616" y="580"/>
                </a:lnTo>
                <a:lnTo>
                  <a:pt x="614" y="580"/>
                </a:lnTo>
                <a:lnTo>
                  <a:pt x="611" y="579"/>
                </a:lnTo>
                <a:lnTo>
                  <a:pt x="610" y="577"/>
                </a:lnTo>
                <a:lnTo>
                  <a:pt x="610" y="576"/>
                </a:lnTo>
                <a:lnTo>
                  <a:pt x="610" y="575"/>
                </a:lnTo>
                <a:lnTo>
                  <a:pt x="610" y="573"/>
                </a:lnTo>
                <a:lnTo>
                  <a:pt x="608" y="569"/>
                </a:lnTo>
                <a:lnTo>
                  <a:pt x="602" y="565"/>
                </a:lnTo>
                <a:lnTo>
                  <a:pt x="601" y="562"/>
                </a:lnTo>
                <a:lnTo>
                  <a:pt x="600" y="560"/>
                </a:lnTo>
                <a:lnTo>
                  <a:pt x="596" y="556"/>
                </a:lnTo>
                <a:lnTo>
                  <a:pt x="594" y="553"/>
                </a:lnTo>
                <a:lnTo>
                  <a:pt x="591" y="551"/>
                </a:lnTo>
                <a:lnTo>
                  <a:pt x="589" y="550"/>
                </a:lnTo>
                <a:lnTo>
                  <a:pt x="588" y="550"/>
                </a:lnTo>
                <a:lnTo>
                  <a:pt x="587" y="547"/>
                </a:lnTo>
                <a:lnTo>
                  <a:pt x="586" y="546"/>
                </a:lnTo>
                <a:lnTo>
                  <a:pt x="584" y="544"/>
                </a:lnTo>
                <a:lnTo>
                  <a:pt x="583" y="541"/>
                </a:lnTo>
                <a:lnTo>
                  <a:pt x="579" y="536"/>
                </a:lnTo>
                <a:lnTo>
                  <a:pt x="578" y="534"/>
                </a:lnTo>
                <a:lnTo>
                  <a:pt x="578" y="533"/>
                </a:lnTo>
                <a:lnTo>
                  <a:pt x="578" y="528"/>
                </a:lnTo>
                <a:lnTo>
                  <a:pt x="578" y="526"/>
                </a:lnTo>
                <a:lnTo>
                  <a:pt x="562" y="530"/>
                </a:lnTo>
                <a:lnTo>
                  <a:pt x="548" y="537"/>
                </a:lnTo>
                <a:lnTo>
                  <a:pt x="546" y="537"/>
                </a:lnTo>
                <a:lnTo>
                  <a:pt x="541" y="540"/>
                </a:lnTo>
                <a:lnTo>
                  <a:pt x="529" y="549"/>
                </a:lnTo>
                <a:lnTo>
                  <a:pt x="525" y="554"/>
                </a:lnTo>
                <a:lnTo>
                  <a:pt x="521" y="557"/>
                </a:lnTo>
                <a:lnTo>
                  <a:pt x="517" y="563"/>
                </a:lnTo>
                <a:lnTo>
                  <a:pt x="507" y="576"/>
                </a:lnTo>
                <a:lnTo>
                  <a:pt x="503" y="582"/>
                </a:lnTo>
                <a:lnTo>
                  <a:pt x="501" y="589"/>
                </a:lnTo>
                <a:lnTo>
                  <a:pt x="500" y="593"/>
                </a:lnTo>
                <a:lnTo>
                  <a:pt x="497" y="595"/>
                </a:lnTo>
                <a:lnTo>
                  <a:pt x="493" y="601"/>
                </a:lnTo>
                <a:lnTo>
                  <a:pt x="489" y="604"/>
                </a:lnTo>
                <a:lnTo>
                  <a:pt x="489" y="605"/>
                </a:lnTo>
                <a:lnTo>
                  <a:pt x="488" y="606"/>
                </a:lnTo>
                <a:lnTo>
                  <a:pt x="488" y="606"/>
                </a:lnTo>
                <a:lnTo>
                  <a:pt x="488" y="607"/>
                </a:lnTo>
                <a:lnTo>
                  <a:pt x="487" y="610"/>
                </a:lnTo>
                <a:lnTo>
                  <a:pt x="488" y="610"/>
                </a:lnTo>
                <a:lnTo>
                  <a:pt x="487" y="612"/>
                </a:lnTo>
                <a:lnTo>
                  <a:pt x="487" y="614"/>
                </a:lnTo>
                <a:lnTo>
                  <a:pt x="487" y="618"/>
                </a:lnTo>
                <a:lnTo>
                  <a:pt x="485" y="620"/>
                </a:lnTo>
                <a:lnTo>
                  <a:pt x="479" y="621"/>
                </a:lnTo>
                <a:lnTo>
                  <a:pt x="475" y="630"/>
                </a:lnTo>
                <a:lnTo>
                  <a:pt x="472" y="633"/>
                </a:lnTo>
                <a:lnTo>
                  <a:pt x="470" y="633"/>
                </a:lnTo>
                <a:lnTo>
                  <a:pt x="464" y="627"/>
                </a:lnTo>
                <a:lnTo>
                  <a:pt x="459" y="622"/>
                </a:lnTo>
                <a:lnTo>
                  <a:pt x="449" y="616"/>
                </a:lnTo>
                <a:lnTo>
                  <a:pt x="447" y="615"/>
                </a:lnTo>
                <a:lnTo>
                  <a:pt x="446" y="606"/>
                </a:lnTo>
                <a:lnTo>
                  <a:pt x="451" y="595"/>
                </a:lnTo>
                <a:lnTo>
                  <a:pt x="453" y="587"/>
                </a:lnTo>
                <a:lnTo>
                  <a:pt x="450" y="577"/>
                </a:lnTo>
                <a:lnTo>
                  <a:pt x="449" y="576"/>
                </a:lnTo>
                <a:lnTo>
                  <a:pt x="447" y="576"/>
                </a:lnTo>
                <a:lnTo>
                  <a:pt x="445" y="575"/>
                </a:lnTo>
                <a:lnTo>
                  <a:pt x="442" y="576"/>
                </a:lnTo>
                <a:lnTo>
                  <a:pt x="440" y="575"/>
                </a:lnTo>
                <a:lnTo>
                  <a:pt x="440" y="576"/>
                </a:lnTo>
                <a:lnTo>
                  <a:pt x="439" y="576"/>
                </a:lnTo>
                <a:lnTo>
                  <a:pt x="434" y="579"/>
                </a:lnTo>
                <a:lnTo>
                  <a:pt x="433" y="580"/>
                </a:lnTo>
                <a:lnTo>
                  <a:pt x="432" y="580"/>
                </a:lnTo>
                <a:lnTo>
                  <a:pt x="425" y="582"/>
                </a:lnTo>
                <a:lnTo>
                  <a:pt x="422" y="582"/>
                </a:lnTo>
                <a:lnTo>
                  <a:pt x="421" y="582"/>
                </a:lnTo>
                <a:lnTo>
                  <a:pt x="420" y="581"/>
                </a:lnTo>
                <a:lnTo>
                  <a:pt x="418" y="578"/>
                </a:lnTo>
                <a:lnTo>
                  <a:pt x="416" y="577"/>
                </a:lnTo>
                <a:lnTo>
                  <a:pt x="412" y="574"/>
                </a:lnTo>
                <a:lnTo>
                  <a:pt x="408" y="573"/>
                </a:lnTo>
                <a:lnTo>
                  <a:pt x="406" y="572"/>
                </a:lnTo>
                <a:lnTo>
                  <a:pt x="405" y="572"/>
                </a:lnTo>
                <a:lnTo>
                  <a:pt x="395" y="576"/>
                </a:lnTo>
                <a:lnTo>
                  <a:pt x="389" y="579"/>
                </a:lnTo>
                <a:lnTo>
                  <a:pt x="384" y="576"/>
                </a:lnTo>
                <a:lnTo>
                  <a:pt x="383" y="576"/>
                </a:lnTo>
                <a:lnTo>
                  <a:pt x="381" y="576"/>
                </a:lnTo>
                <a:lnTo>
                  <a:pt x="377" y="576"/>
                </a:lnTo>
                <a:lnTo>
                  <a:pt x="372" y="575"/>
                </a:lnTo>
                <a:lnTo>
                  <a:pt x="367" y="570"/>
                </a:lnTo>
                <a:lnTo>
                  <a:pt x="366" y="570"/>
                </a:lnTo>
                <a:lnTo>
                  <a:pt x="361" y="569"/>
                </a:lnTo>
                <a:lnTo>
                  <a:pt x="361" y="569"/>
                </a:lnTo>
                <a:lnTo>
                  <a:pt x="358" y="570"/>
                </a:lnTo>
                <a:lnTo>
                  <a:pt x="356" y="571"/>
                </a:lnTo>
                <a:lnTo>
                  <a:pt x="355" y="572"/>
                </a:lnTo>
                <a:lnTo>
                  <a:pt x="352" y="574"/>
                </a:lnTo>
                <a:lnTo>
                  <a:pt x="350" y="575"/>
                </a:lnTo>
                <a:lnTo>
                  <a:pt x="349" y="576"/>
                </a:lnTo>
                <a:lnTo>
                  <a:pt x="348" y="576"/>
                </a:lnTo>
                <a:lnTo>
                  <a:pt x="347" y="576"/>
                </a:lnTo>
                <a:lnTo>
                  <a:pt x="346" y="576"/>
                </a:lnTo>
                <a:lnTo>
                  <a:pt x="346" y="576"/>
                </a:lnTo>
                <a:lnTo>
                  <a:pt x="346" y="577"/>
                </a:lnTo>
                <a:lnTo>
                  <a:pt x="345" y="577"/>
                </a:lnTo>
                <a:lnTo>
                  <a:pt x="344" y="577"/>
                </a:lnTo>
                <a:lnTo>
                  <a:pt x="345" y="577"/>
                </a:lnTo>
                <a:lnTo>
                  <a:pt x="344" y="579"/>
                </a:lnTo>
                <a:lnTo>
                  <a:pt x="342" y="582"/>
                </a:lnTo>
                <a:lnTo>
                  <a:pt x="340" y="582"/>
                </a:lnTo>
                <a:lnTo>
                  <a:pt x="338" y="582"/>
                </a:lnTo>
                <a:lnTo>
                  <a:pt x="337" y="581"/>
                </a:lnTo>
                <a:lnTo>
                  <a:pt x="336" y="581"/>
                </a:lnTo>
                <a:lnTo>
                  <a:pt x="331" y="581"/>
                </a:lnTo>
                <a:lnTo>
                  <a:pt x="328" y="582"/>
                </a:lnTo>
                <a:lnTo>
                  <a:pt x="329" y="582"/>
                </a:lnTo>
                <a:lnTo>
                  <a:pt x="327" y="582"/>
                </a:lnTo>
                <a:lnTo>
                  <a:pt x="326" y="582"/>
                </a:lnTo>
                <a:lnTo>
                  <a:pt x="323" y="581"/>
                </a:lnTo>
                <a:lnTo>
                  <a:pt x="321" y="578"/>
                </a:lnTo>
                <a:lnTo>
                  <a:pt x="320" y="576"/>
                </a:lnTo>
                <a:lnTo>
                  <a:pt x="319" y="576"/>
                </a:lnTo>
                <a:lnTo>
                  <a:pt x="317" y="573"/>
                </a:lnTo>
                <a:lnTo>
                  <a:pt x="317" y="572"/>
                </a:lnTo>
                <a:lnTo>
                  <a:pt x="315" y="569"/>
                </a:lnTo>
                <a:lnTo>
                  <a:pt x="315" y="568"/>
                </a:lnTo>
                <a:lnTo>
                  <a:pt x="313" y="568"/>
                </a:lnTo>
                <a:lnTo>
                  <a:pt x="311" y="568"/>
                </a:lnTo>
                <a:lnTo>
                  <a:pt x="310" y="568"/>
                </a:lnTo>
                <a:lnTo>
                  <a:pt x="309" y="568"/>
                </a:lnTo>
                <a:lnTo>
                  <a:pt x="308" y="568"/>
                </a:lnTo>
                <a:lnTo>
                  <a:pt x="301" y="567"/>
                </a:lnTo>
                <a:lnTo>
                  <a:pt x="299" y="563"/>
                </a:lnTo>
                <a:lnTo>
                  <a:pt x="298" y="563"/>
                </a:lnTo>
                <a:lnTo>
                  <a:pt x="299" y="563"/>
                </a:lnTo>
                <a:lnTo>
                  <a:pt x="298" y="561"/>
                </a:lnTo>
                <a:lnTo>
                  <a:pt x="295" y="560"/>
                </a:lnTo>
                <a:lnTo>
                  <a:pt x="294" y="560"/>
                </a:lnTo>
                <a:lnTo>
                  <a:pt x="292" y="560"/>
                </a:lnTo>
                <a:lnTo>
                  <a:pt x="290" y="559"/>
                </a:lnTo>
                <a:lnTo>
                  <a:pt x="289" y="559"/>
                </a:lnTo>
                <a:lnTo>
                  <a:pt x="286" y="561"/>
                </a:lnTo>
                <a:lnTo>
                  <a:pt x="285" y="561"/>
                </a:lnTo>
                <a:lnTo>
                  <a:pt x="284" y="561"/>
                </a:lnTo>
                <a:lnTo>
                  <a:pt x="283" y="561"/>
                </a:lnTo>
                <a:lnTo>
                  <a:pt x="280" y="560"/>
                </a:lnTo>
                <a:lnTo>
                  <a:pt x="277" y="558"/>
                </a:lnTo>
                <a:lnTo>
                  <a:pt x="276" y="558"/>
                </a:lnTo>
                <a:lnTo>
                  <a:pt x="269" y="562"/>
                </a:lnTo>
                <a:lnTo>
                  <a:pt x="267" y="563"/>
                </a:lnTo>
                <a:lnTo>
                  <a:pt x="266" y="564"/>
                </a:lnTo>
                <a:lnTo>
                  <a:pt x="264" y="566"/>
                </a:lnTo>
                <a:lnTo>
                  <a:pt x="260" y="564"/>
                </a:lnTo>
                <a:lnTo>
                  <a:pt x="255" y="563"/>
                </a:lnTo>
                <a:lnTo>
                  <a:pt x="255" y="563"/>
                </a:lnTo>
                <a:lnTo>
                  <a:pt x="254" y="561"/>
                </a:lnTo>
                <a:lnTo>
                  <a:pt x="254" y="560"/>
                </a:lnTo>
                <a:lnTo>
                  <a:pt x="254" y="559"/>
                </a:lnTo>
                <a:lnTo>
                  <a:pt x="255" y="558"/>
                </a:lnTo>
                <a:lnTo>
                  <a:pt x="258" y="556"/>
                </a:lnTo>
                <a:lnTo>
                  <a:pt x="256" y="551"/>
                </a:lnTo>
                <a:lnTo>
                  <a:pt x="256" y="550"/>
                </a:lnTo>
                <a:lnTo>
                  <a:pt x="255" y="548"/>
                </a:lnTo>
                <a:lnTo>
                  <a:pt x="254" y="546"/>
                </a:lnTo>
                <a:lnTo>
                  <a:pt x="254" y="545"/>
                </a:lnTo>
                <a:lnTo>
                  <a:pt x="255" y="544"/>
                </a:lnTo>
                <a:lnTo>
                  <a:pt x="255" y="543"/>
                </a:lnTo>
                <a:lnTo>
                  <a:pt x="255" y="540"/>
                </a:lnTo>
                <a:lnTo>
                  <a:pt x="255" y="539"/>
                </a:lnTo>
                <a:lnTo>
                  <a:pt x="256" y="538"/>
                </a:lnTo>
                <a:lnTo>
                  <a:pt x="257" y="532"/>
                </a:lnTo>
                <a:lnTo>
                  <a:pt x="258" y="531"/>
                </a:lnTo>
                <a:lnTo>
                  <a:pt x="258" y="528"/>
                </a:lnTo>
                <a:lnTo>
                  <a:pt x="260" y="525"/>
                </a:lnTo>
                <a:lnTo>
                  <a:pt x="264" y="522"/>
                </a:lnTo>
                <a:lnTo>
                  <a:pt x="265" y="521"/>
                </a:lnTo>
                <a:lnTo>
                  <a:pt x="274" y="521"/>
                </a:lnTo>
                <a:lnTo>
                  <a:pt x="278" y="515"/>
                </a:lnTo>
                <a:lnTo>
                  <a:pt x="278" y="512"/>
                </a:lnTo>
                <a:lnTo>
                  <a:pt x="278" y="509"/>
                </a:lnTo>
                <a:lnTo>
                  <a:pt x="274" y="504"/>
                </a:lnTo>
                <a:lnTo>
                  <a:pt x="274" y="499"/>
                </a:lnTo>
                <a:lnTo>
                  <a:pt x="280" y="487"/>
                </a:lnTo>
                <a:lnTo>
                  <a:pt x="281" y="486"/>
                </a:lnTo>
                <a:lnTo>
                  <a:pt x="282" y="484"/>
                </a:lnTo>
                <a:lnTo>
                  <a:pt x="283" y="484"/>
                </a:lnTo>
                <a:lnTo>
                  <a:pt x="286" y="477"/>
                </a:lnTo>
                <a:lnTo>
                  <a:pt x="289" y="474"/>
                </a:lnTo>
                <a:lnTo>
                  <a:pt x="296" y="464"/>
                </a:lnTo>
                <a:lnTo>
                  <a:pt x="296" y="461"/>
                </a:lnTo>
                <a:lnTo>
                  <a:pt x="296" y="456"/>
                </a:lnTo>
                <a:lnTo>
                  <a:pt x="293" y="443"/>
                </a:lnTo>
                <a:lnTo>
                  <a:pt x="287" y="429"/>
                </a:lnTo>
                <a:lnTo>
                  <a:pt x="285" y="425"/>
                </a:lnTo>
                <a:lnTo>
                  <a:pt x="284" y="423"/>
                </a:lnTo>
                <a:lnTo>
                  <a:pt x="277" y="410"/>
                </a:lnTo>
                <a:lnTo>
                  <a:pt x="276" y="410"/>
                </a:lnTo>
                <a:lnTo>
                  <a:pt x="267" y="412"/>
                </a:lnTo>
                <a:lnTo>
                  <a:pt x="264" y="414"/>
                </a:lnTo>
                <a:lnTo>
                  <a:pt x="262" y="415"/>
                </a:lnTo>
                <a:lnTo>
                  <a:pt x="256" y="416"/>
                </a:lnTo>
                <a:lnTo>
                  <a:pt x="247" y="420"/>
                </a:lnTo>
                <a:lnTo>
                  <a:pt x="244" y="423"/>
                </a:lnTo>
                <a:lnTo>
                  <a:pt x="242" y="424"/>
                </a:lnTo>
                <a:lnTo>
                  <a:pt x="238" y="429"/>
                </a:lnTo>
                <a:lnTo>
                  <a:pt x="235" y="431"/>
                </a:lnTo>
                <a:lnTo>
                  <a:pt x="222" y="438"/>
                </a:lnTo>
                <a:lnTo>
                  <a:pt x="214" y="442"/>
                </a:lnTo>
                <a:lnTo>
                  <a:pt x="212" y="443"/>
                </a:lnTo>
                <a:lnTo>
                  <a:pt x="207" y="444"/>
                </a:lnTo>
                <a:lnTo>
                  <a:pt x="202" y="446"/>
                </a:lnTo>
                <a:lnTo>
                  <a:pt x="193" y="454"/>
                </a:lnTo>
                <a:lnTo>
                  <a:pt x="192" y="455"/>
                </a:lnTo>
                <a:lnTo>
                  <a:pt x="176" y="464"/>
                </a:lnTo>
                <a:lnTo>
                  <a:pt x="175" y="465"/>
                </a:lnTo>
                <a:lnTo>
                  <a:pt x="174" y="466"/>
                </a:lnTo>
                <a:lnTo>
                  <a:pt x="171" y="468"/>
                </a:lnTo>
                <a:lnTo>
                  <a:pt x="165" y="468"/>
                </a:lnTo>
                <a:lnTo>
                  <a:pt x="161" y="469"/>
                </a:lnTo>
                <a:lnTo>
                  <a:pt x="147" y="471"/>
                </a:lnTo>
                <a:lnTo>
                  <a:pt x="140" y="472"/>
                </a:lnTo>
                <a:lnTo>
                  <a:pt x="137" y="473"/>
                </a:lnTo>
                <a:lnTo>
                  <a:pt x="133" y="474"/>
                </a:lnTo>
                <a:lnTo>
                  <a:pt x="129" y="475"/>
                </a:lnTo>
                <a:lnTo>
                  <a:pt x="127" y="479"/>
                </a:lnTo>
                <a:lnTo>
                  <a:pt x="126" y="480"/>
                </a:lnTo>
                <a:lnTo>
                  <a:pt x="126" y="484"/>
                </a:lnTo>
                <a:lnTo>
                  <a:pt x="126" y="485"/>
                </a:lnTo>
                <a:lnTo>
                  <a:pt x="126" y="486"/>
                </a:lnTo>
                <a:lnTo>
                  <a:pt x="120" y="495"/>
                </a:lnTo>
                <a:lnTo>
                  <a:pt x="116" y="496"/>
                </a:lnTo>
                <a:lnTo>
                  <a:pt x="115" y="496"/>
                </a:lnTo>
                <a:lnTo>
                  <a:pt x="113" y="497"/>
                </a:lnTo>
                <a:lnTo>
                  <a:pt x="109" y="503"/>
                </a:lnTo>
                <a:lnTo>
                  <a:pt x="101" y="505"/>
                </a:lnTo>
                <a:lnTo>
                  <a:pt x="88" y="505"/>
                </a:lnTo>
                <a:lnTo>
                  <a:pt x="81" y="505"/>
                </a:lnTo>
                <a:lnTo>
                  <a:pt x="74" y="505"/>
                </a:lnTo>
                <a:lnTo>
                  <a:pt x="57" y="505"/>
                </a:lnTo>
                <a:lnTo>
                  <a:pt x="57" y="503"/>
                </a:lnTo>
                <a:lnTo>
                  <a:pt x="54" y="502"/>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302001" y="2236787"/>
            <a:ext cx="1703388" cy="1135063"/>
          </a:xfrm>
          <a:custGeom>
            <a:avLst/>
            <a:gdLst>
              <a:gd name="T0" fmla="*/ 11 w 1073"/>
              <a:gd name="T1" fmla="*/ 474 h 715"/>
              <a:gd name="T2" fmla="*/ 26 w 1073"/>
              <a:gd name="T3" fmla="*/ 414 h 715"/>
              <a:gd name="T4" fmla="*/ 71 w 1073"/>
              <a:gd name="T5" fmla="*/ 358 h 715"/>
              <a:gd name="T6" fmla="*/ 209 w 1073"/>
              <a:gd name="T7" fmla="*/ 265 h 715"/>
              <a:gd name="T8" fmla="*/ 284 w 1073"/>
              <a:gd name="T9" fmla="*/ 219 h 715"/>
              <a:gd name="T10" fmla="*/ 305 w 1073"/>
              <a:gd name="T11" fmla="*/ 246 h 715"/>
              <a:gd name="T12" fmla="*/ 300 w 1073"/>
              <a:gd name="T13" fmla="*/ 275 h 715"/>
              <a:gd name="T14" fmla="*/ 307 w 1073"/>
              <a:gd name="T15" fmla="*/ 294 h 715"/>
              <a:gd name="T16" fmla="*/ 340 w 1073"/>
              <a:gd name="T17" fmla="*/ 273 h 715"/>
              <a:gd name="T18" fmla="*/ 380 w 1073"/>
              <a:gd name="T19" fmla="*/ 259 h 715"/>
              <a:gd name="T20" fmla="*/ 431 w 1073"/>
              <a:gd name="T21" fmla="*/ 233 h 715"/>
              <a:gd name="T22" fmla="*/ 461 w 1073"/>
              <a:gd name="T23" fmla="*/ 214 h 715"/>
              <a:gd name="T24" fmla="*/ 510 w 1073"/>
              <a:gd name="T25" fmla="*/ 190 h 715"/>
              <a:gd name="T26" fmla="*/ 549 w 1073"/>
              <a:gd name="T27" fmla="*/ 192 h 715"/>
              <a:gd name="T28" fmla="*/ 580 w 1073"/>
              <a:gd name="T29" fmla="*/ 191 h 715"/>
              <a:gd name="T30" fmla="*/ 607 w 1073"/>
              <a:gd name="T31" fmla="*/ 180 h 715"/>
              <a:gd name="T32" fmla="*/ 636 w 1073"/>
              <a:gd name="T33" fmla="*/ 177 h 715"/>
              <a:gd name="T34" fmla="*/ 655 w 1073"/>
              <a:gd name="T35" fmla="*/ 148 h 715"/>
              <a:gd name="T36" fmla="*/ 665 w 1073"/>
              <a:gd name="T37" fmla="*/ 119 h 715"/>
              <a:gd name="T38" fmla="*/ 718 w 1073"/>
              <a:gd name="T39" fmla="*/ 99 h 715"/>
              <a:gd name="T40" fmla="*/ 759 w 1073"/>
              <a:gd name="T41" fmla="*/ 79 h 715"/>
              <a:gd name="T42" fmla="*/ 793 w 1073"/>
              <a:gd name="T43" fmla="*/ 40 h 715"/>
              <a:gd name="T44" fmla="*/ 826 w 1073"/>
              <a:gd name="T45" fmla="*/ 14 h 715"/>
              <a:gd name="T46" fmla="*/ 842 w 1073"/>
              <a:gd name="T47" fmla="*/ 23 h 715"/>
              <a:gd name="T48" fmla="*/ 861 w 1073"/>
              <a:gd name="T49" fmla="*/ 20 h 715"/>
              <a:gd name="T50" fmla="*/ 878 w 1073"/>
              <a:gd name="T51" fmla="*/ 2 h 715"/>
              <a:gd name="T52" fmla="*/ 903 w 1073"/>
              <a:gd name="T53" fmla="*/ 4 h 715"/>
              <a:gd name="T54" fmla="*/ 928 w 1073"/>
              <a:gd name="T55" fmla="*/ 10 h 715"/>
              <a:gd name="T56" fmla="*/ 947 w 1073"/>
              <a:gd name="T57" fmla="*/ 45 h 715"/>
              <a:gd name="T58" fmla="*/ 997 w 1073"/>
              <a:gd name="T59" fmla="*/ 39 h 715"/>
              <a:gd name="T60" fmla="*/ 1014 w 1073"/>
              <a:gd name="T61" fmla="*/ 104 h 715"/>
              <a:gd name="T62" fmla="*/ 1040 w 1073"/>
              <a:gd name="T63" fmla="*/ 124 h 715"/>
              <a:gd name="T64" fmla="*/ 1059 w 1073"/>
              <a:gd name="T65" fmla="*/ 141 h 715"/>
              <a:gd name="T66" fmla="*/ 1070 w 1073"/>
              <a:gd name="T67" fmla="*/ 152 h 715"/>
              <a:gd name="T68" fmla="*/ 1065 w 1073"/>
              <a:gd name="T69" fmla="*/ 193 h 715"/>
              <a:gd name="T70" fmla="*/ 1051 w 1073"/>
              <a:gd name="T71" fmla="*/ 243 h 715"/>
              <a:gd name="T72" fmla="*/ 1026 w 1073"/>
              <a:gd name="T73" fmla="*/ 281 h 715"/>
              <a:gd name="T74" fmla="*/ 1018 w 1073"/>
              <a:gd name="T75" fmla="*/ 313 h 715"/>
              <a:gd name="T76" fmla="*/ 1009 w 1073"/>
              <a:gd name="T77" fmla="*/ 338 h 715"/>
              <a:gd name="T78" fmla="*/ 1012 w 1073"/>
              <a:gd name="T79" fmla="*/ 360 h 715"/>
              <a:gd name="T80" fmla="*/ 1032 w 1073"/>
              <a:gd name="T81" fmla="*/ 374 h 715"/>
              <a:gd name="T82" fmla="*/ 1043 w 1073"/>
              <a:gd name="T83" fmla="*/ 402 h 715"/>
              <a:gd name="T84" fmla="*/ 1069 w 1073"/>
              <a:gd name="T85" fmla="*/ 422 h 715"/>
              <a:gd name="T86" fmla="*/ 1063 w 1073"/>
              <a:gd name="T87" fmla="*/ 446 h 715"/>
              <a:gd name="T88" fmla="*/ 1064 w 1073"/>
              <a:gd name="T89" fmla="*/ 466 h 715"/>
              <a:gd name="T90" fmla="*/ 1058 w 1073"/>
              <a:gd name="T91" fmla="*/ 493 h 715"/>
              <a:gd name="T92" fmla="*/ 1056 w 1073"/>
              <a:gd name="T93" fmla="*/ 519 h 715"/>
              <a:gd name="T94" fmla="*/ 1028 w 1073"/>
              <a:gd name="T95" fmla="*/ 548 h 715"/>
              <a:gd name="T96" fmla="*/ 1026 w 1073"/>
              <a:gd name="T97" fmla="*/ 579 h 715"/>
              <a:gd name="T98" fmla="*/ 1020 w 1073"/>
              <a:gd name="T99" fmla="*/ 608 h 715"/>
              <a:gd name="T100" fmla="*/ 1006 w 1073"/>
              <a:gd name="T101" fmla="*/ 621 h 715"/>
              <a:gd name="T102" fmla="*/ 988 w 1073"/>
              <a:gd name="T103" fmla="*/ 621 h 715"/>
              <a:gd name="T104" fmla="*/ 956 w 1073"/>
              <a:gd name="T105" fmla="*/ 628 h 715"/>
              <a:gd name="T106" fmla="*/ 918 w 1073"/>
              <a:gd name="T107" fmla="*/ 640 h 715"/>
              <a:gd name="T108" fmla="*/ 901 w 1073"/>
              <a:gd name="T109" fmla="*/ 622 h 715"/>
              <a:gd name="T110" fmla="*/ 887 w 1073"/>
              <a:gd name="T111" fmla="*/ 637 h 715"/>
              <a:gd name="T112" fmla="*/ 862 w 1073"/>
              <a:gd name="T113" fmla="*/ 662 h 715"/>
              <a:gd name="T114" fmla="*/ 833 w 1073"/>
              <a:gd name="T115" fmla="*/ 676 h 715"/>
              <a:gd name="T116" fmla="*/ 804 w 1073"/>
              <a:gd name="T117" fmla="*/ 701 h 715"/>
              <a:gd name="T118" fmla="*/ 785 w 1073"/>
              <a:gd name="T119" fmla="*/ 71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3" h="715">
                <a:moveTo>
                  <a:pt x="54" y="502"/>
                </a:moveTo>
                <a:lnTo>
                  <a:pt x="53" y="502"/>
                </a:lnTo>
                <a:lnTo>
                  <a:pt x="47" y="502"/>
                </a:lnTo>
                <a:lnTo>
                  <a:pt x="44" y="502"/>
                </a:lnTo>
                <a:lnTo>
                  <a:pt x="42" y="502"/>
                </a:lnTo>
                <a:lnTo>
                  <a:pt x="40" y="499"/>
                </a:lnTo>
                <a:lnTo>
                  <a:pt x="39" y="498"/>
                </a:lnTo>
                <a:lnTo>
                  <a:pt x="38" y="497"/>
                </a:lnTo>
                <a:lnTo>
                  <a:pt x="34" y="493"/>
                </a:lnTo>
                <a:lnTo>
                  <a:pt x="32" y="491"/>
                </a:lnTo>
                <a:lnTo>
                  <a:pt x="27" y="489"/>
                </a:lnTo>
                <a:lnTo>
                  <a:pt x="24" y="486"/>
                </a:lnTo>
                <a:lnTo>
                  <a:pt x="19" y="482"/>
                </a:lnTo>
                <a:lnTo>
                  <a:pt x="15" y="479"/>
                </a:lnTo>
                <a:lnTo>
                  <a:pt x="13" y="477"/>
                </a:lnTo>
                <a:lnTo>
                  <a:pt x="13" y="476"/>
                </a:lnTo>
                <a:lnTo>
                  <a:pt x="11" y="474"/>
                </a:lnTo>
                <a:lnTo>
                  <a:pt x="7" y="471"/>
                </a:lnTo>
                <a:lnTo>
                  <a:pt x="6" y="469"/>
                </a:lnTo>
                <a:lnTo>
                  <a:pt x="4" y="468"/>
                </a:lnTo>
                <a:lnTo>
                  <a:pt x="2" y="466"/>
                </a:lnTo>
                <a:lnTo>
                  <a:pt x="0" y="463"/>
                </a:lnTo>
                <a:lnTo>
                  <a:pt x="0" y="461"/>
                </a:lnTo>
                <a:lnTo>
                  <a:pt x="0" y="461"/>
                </a:lnTo>
                <a:lnTo>
                  <a:pt x="0" y="456"/>
                </a:lnTo>
                <a:lnTo>
                  <a:pt x="1" y="451"/>
                </a:lnTo>
                <a:lnTo>
                  <a:pt x="2" y="446"/>
                </a:lnTo>
                <a:lnTo>
                  <a:pt x="4" y="438"/>
                </a:lnTo>
                <a:lnTo>
                  <a:pt x="5" y="437"/>
                </a:lnTo>
                <a:lnTo>
                  <a:pt x="5" y="436"/>
                </a:lnTo>
                <a:lnTo>
                  <a:pt x="5" y="435"/>
                </a:lnTo>
                <a:lnTo>
                  <a:pt x="6" y="434"/>
                </a:lnTo>
                <a:lnTo>
                  <a:pt x="21" y="417"/>
                </a:lnTo>
                <a:lnTo>
                  <a:pt x="26" y="414"/>
                </a:lnTo>
                <a:lnTo>
                  <a:pt x="28" y="411"/>
                </a:lnTo>
                <a:lnTo>
                  <a:pt x="32" y="410"/>
                </a:lnTo>
                <a:lnTo>
                  <a:pt x="46" y="405"/>
                </a:lnTo>
                <a:lnTo>
                  <a:pt x="49" y="403"/>
                </a:lnTo>
                <a:lnTo>
                  <a:pt x="49" y="402"/>
                </a:lnTo>
                <a:lnTo>
                  <a:pt x="59" y="387"/>
                </a:lnTo>
                <a:lnTo>
                  <a:pt x="57" y="384"/>
                </a:lnTo>
                <a:lnTo>
                  <a:pt x="57" y="383"/>
                </a:lnTo>
                <a:lnTo>
                  <a:pt x="54" y="378"/>
                </a:lnTo>
                <a:lnTo>
                  <a:pt x="53" y="378"/>
                </a:lnTo>
                <a:lnTo>
                  <a:pt x="54" y="378"/>
                </a:lnTo>
                <a:lnTo>
                  <a:pt x="58" y="372"/>
                </a:lnTo>
                <a:lnTo>
                  <a:pt x="61" y="370"/>
                </a:lnTo>
                <a:lnTo>
                  <a:pt x="62" y="368"/>
                </a:lnTo>
                <a:lnTo>
                  <a:pt x="66" y="364"/>
                </a:lnTo>
                <a:lnTo>
                  <a:pt x="70" y="358"/>
                </a:lnTo>
                <a:lnTo>
                  <a:pt x="71" y="358"/>
                </a:lnTo>
                <a:lnTo>
                  <a:pt x="76" y="358"/>
                </a:lnTo>
                <a:lnTo>
                  <a:pt x="87" y="356"/>
                </a:lnTo>
                <a:lnTo>
                  <a:pt x="98" y="357"/>
                </a:lnTo>
                <a:lnTo>
                  <a:pt x="103" y="358"/>
                </a:lnTo>
                <a:lnTo>
                  <a:pt x="112" y="358"/>
                </a:lnTo>
                <a:lnTo>
                  <a:pt x="114" y="358"/>
                </a:lnTo>
                <a:lnTo>
                  <a:pt x="118" y="354"/>
                </a:lnTo>
                <a:lnTo>
                  <a:pt x="129" y="344"/>
                </a:lnTo>
                <a:lnTo>
                  <a:pt x="133" y="342"/>
                </a:lnTo>
                <a:lnTo>
                  <a:pt x="132" y="341"/>
                </a:lnTo>
                <a:lnTo>
                  <a:pt x="135" y="339"/>
                </a:lnTo>
                <a:lnTo>
                  <a:pt x="157" y="316"/>
                </a:lnTo>
                <a:lnTo>
                  <a:pt x="171" y="303"/>
                </a:lnTo>
                <a:lnTo>
                  <a:pt x="173" y="301"/>
                </a:lnTo>
                <a:lnTo>
                  <a:pt x="181" y="294"/>
                </a:lnTo>
                <a:lnTo>
                  <a:pt x="203" y="272"/>
                </a:lnTo>
                <a:lnTo>
                  <a:pt x="209" y="265"/>
                </a:lnTo>
                <a:lnTo>
                  <a:pt x="209" y="263"/>
                </a:lnTo>
                <a:lnTo>
                  <a:pt x="210" y="263"/>
                </a:lnTo>
                <a:lnTo>
                  <a:pt x="209" y="248"/>
                </a:lnTo>
                <a:lnTo>
                  <a:pt x="209" y="244"/>
                </a:lnTo>
                <a:lnTo>
                  <a:pt x="209" y="243"/>
                </a:lnTo>
                <a:lnTo>
                  <a:pt x="209" y="244"/>
                </a:lnTo>
                <a:lnTo>
                  <a:pt x="210" y="236"/>
                </a:lnTo>
                <a:lnTo>
                  <a:pt x="211" y="234"/>
                </a:lnTo>
                <a:lnTo>
                  <a:pt x="211" y="233"/>
                </a:lnTo>
                <a:lnTo>
                  <a:pt x="222" y="225"/>
                </a:lnTo>
                <a:lnTo>
                  <a:pt x="244" y="219"/>
                </a:lnTo>
                <a:lnTo>
                  <a:pt x="245" y="219"/>
                </a:lnTo>
                <a:lnTo>
                  <a:pt x="265" y="214"/>
                </a:lnTo>
                <a:lnTo>
                  <a:pt x="270" y="215"/>
                </a:lnTo>
                <a:lnTo>
                  <a:pt x="274" y="218"/>
                </a:lnTo>
                <a:lnTo>
                  <a:pt x="281" y="218"/>
                </a:lnTo>
                <a:lnTo>
                  <a:pt x="284" y="219"/>
                </a:lnTo>
                <a:lnTo>
                  <a:pt x="285" y="219"/>
                </a:lnTo>
                <a:lnTo>
                  <a:pt x="292" y="220"/>
                </a:lnTo>
                <a:lnTo>
                  <a:pt x="294" y="220"/>
                </a:lnTo>
                <a:lnTo>
                  <a:pt x="302" y="219"/>
                </a:lnTo>
                <a:lnTo>
                  <a:pt x="303" y="225"/>
                </a:lnTo>
                <a:lnTo>
                  <a:pt x="304" y="225"/>
                </a:lnTo>
                <a:lnTo>
                  <a:pt x="305" y="226"/>
                </a:lnTo>
                <a:lnTo>
                  <a:pt x="305" y="227"/>
                </a:lnTo>
                <a:lnTo>
                  <a:pt x="305" y="230"/>
                </a:lnTo>
                <a:lnTo>
                  <a:pt x="304" y="233"/>
                </a:lnTo>
                <a:lnTo>
                  <a:pt x="305" y="234"/>
                </a:lnTo>
                <a:lnTo>
                  <a:pt x="306" y="234"/>
                </a:lnTo>
                <a:lnTo>
                  <a:pt x="307" y="235"/>
                </a:lnTo>
                <a:lnTo>
                  <a:pt x="306" y="237"/>
                </a:lnTo>
                <a:lnTo>
                  <a:pt x="303" y="244"/>
                </a:lnTo>
                <a:lnTo>
                  <a:pt x="304" y="246"/>
                </a:lnTo>
                <a:lnTo>
                  <a:pt x="305" y="246"/>
                </a:lnTo>
                <a:lnTo>
                  <a:pt x="305" y="247"/>
                </a:lnTo>
                <a:lnTo>
                  <a:pt x="303" y="248"/>
                </a:lnTo>
                <a:lnTo>
                  <a:pt x="301" y="250"/>
                </a:lnTo>
                <a:lnTo>
                  <a:pt x="298" y="250"/>
                </a:lnTo>
                <a:lnTo>
                  <a:pt x="298" y="250"/>
                </a:lnTo>
                <a:lnTo>
                  <a:pt x="297" y="250"/>
                </a:lnTo>
                <a:lnTo>
                  <a:pt x="293" y="256"/>
                </a:lnTo>
                <a:lnTo>
                  <a:pt x="295" y="259"/>
                </a:lnTo>
                <a:lnTo>
                  <a:pt x="296" y="259"/>
                </a:lnTo>
                <a:lnTo>
                  <a:pt x="298" y="259"/>
                </a:lnTo>
                <a:lnTo>
                  <a:pt x="298" y="259"/>
                </a:lnTo>
                <a:lnTo>
                  <a:pt x="299" y="262"/>
                </a:lnTo>
                <a:lnTo>
                  <a:pt x="299" y="266"/>
                </a:lnTo>
                <a:lnTo>
                  <a:pt x="301" y="271"/>
                </a:lnTo>
                <a:lnTo>
                  <a:pt x="301" y="273"/>
                </a:lnTo>
                <a:lnTo>
                  <a:pt x="300" y="274"/>
                </a:lnTo>
                <a:lnTo>
                  <a:pt x="300" y="275"/>
                </a:lnTo>
                <a:lnTo>
                  <a:pt x="301" y="275"/>
                </a:lnTo>
                <a:lnTo>
                  <a:pt x="301" y="275"/>
                </a:lnTo>
                <a:lnTo>
                  <a:pt x="304" y="276"/>
                </a:lnTo>
                <a:lnTo>
                  <a:pt x="305" y="279"/>
                </a:lnTo>
                <a:lnTo>
                  <a:pt x="304" y="282"/>
                </a:lnTo>
                <a:lnTo>
                  <a:pt x="305" y="283"/>
                </a:lnTo>
                <a:lnTo>
                  <a:pt x="306" y="284"/>
                </a:lnTo>
                <a:lnTo>
                  <a:pt x="308" y="286"/>
                </a:lnTo>
                <a:lnTo>
                  <a:pt x="308" y="287"/>
                </a:lnTo>
                <a:lnTo>
                  <a:pt x="308" y="288"/>
                </a:lnTo>
                <a:lnTo>
                  <a:pt x="302" y="288"/>
                </a:lnTo>
                <a:lnTo>
                  <a:pt x="300" y="291"/>
                </a:lnTo>
                <a:lnTo>
                  <a:pt x="302" y="293"/>
                </a:lnTo>
                <a:lnTo>
                  <a:pt x="304" y="295"/>
                </a:lnTo>
                <a:lnTo>
                  <a:pt x="304" y="294"/>
                </a:lnTo>
                <a:lnTo>
                  <a:pt x="305" y="294"/>
                </a:lnTo>
                <a:lnTo>
                  <a:pt x="307" y="294"/>
                </a:lnTo>
                <a:lnTo>
                  <a:pt x="311" y="297"/>
                </a:lnTo>
                <a:lnTo>
                  <a:pt x="311" y="298"/>
                </a:lnTo>
                <a:lnTo>
                  <a:pt x="311" y="301"/>
                </a:lnTo>
                <a:lnTo>
                  <a:pt x="311" y="302"/>
                </a:lnTo>
                <a:lnTo>
                  <a:pt x="312" y="302"/>
                </a:lnTo>
                <a:lnTo>
                  <a:pt x="317" y="301"/>
                </a:lnTo>
                <a:lnTo>
                  <a:pt x="323" y="298"/>
                </a:lnTo>
                <a:lnTo>
                  <a:pt x="324" y="298"/>
                </a:lnTo>
                <a:lnTo>
                  <a:pt x="327" y="296"/>
                </a:lnTo>
                <a:lnTo>
                  <a:pt x="330" y="294"/>
                </a:lnTo>
                <a:lnTo>
                  <a:pt x="332" y="291"/>
                </a:lnTo>
                <a:lnTo>
                  <a:pt x="335" y="288"/>
                </a:lnTo>
                <a:lnTo>
                  <a:pt x="336" y="283"/>
                </a:lnTo>
                <a:lnTo>
                  <a:pt x="338" y="277"/>
                </a:lnTo>
                <a:lnTo>
                  <a:pt x="339" y="276"/>
                </a:lnTo>
                <a:lnTo>
                  <a:pt x="339" y="275"/>
                </a:lnTo>
                <a:lnTo>
                  <a:pt x="340" y="273"/>
                </a:lnTo>
                <a:lnTo>
                  <a:pt x="342" y="274"/>
                </a:lnTo>
                <a:lnTo>
                  <a:pt x="346" y="275"/>
                </a:lnTo>
                <a:lnTo>
                  <a:pt x="347" y="273"/>
                </a:lnTo>
                <a:lnTo>
                  <a:pt x="349" y="270"/>
                </a:lnTo>
                <a:lnTo>
                  <a:pt x="355" y="271"/>
                </a:lnTo>
                <a:lnTo>
                  <a:pt x="356" y="269"/>
                </a:lnTo>
                <a:lnTo>
                  <a:pt x="357" y="269"/>
                </a:lnTo>
                <a:lnTo>
                  <a:pt x="361" y="266"/>
                </a:lnTo>
                <a:lnTo>
                  <a:pt x="364" y="265"/>
                </a:lnTo>
                <a:lnTo>
                  <a:pt x="365" y="265"/>
                </a:lnTo>
                <a:lnTo>
                  <a:pt x="367" y="262"/>
                </a:lnTo>
                <a:lnTo>
                  <a:pt x="367" y="262"/>
                </a:lnTo>
                <a:lnTo>
                  <a:pt x="368" y="261"/>
                </a:lnTo>
                <a:lnTo>
                  <a:pt x="368" y="260"/>
                </a:lnTo>
                <a:lnTo>
                  <a:pt x="374" y="260"/>
                </a:lnTo>
                <a:lnTo>
                  <a:pt x="380" y="259"/>
                </a:lnTo>
                <a:lnTo>
                  <a:pt x="380" y="259"/>
                </a:lnTo>
                <a:lnTo>
                  <a:pt x="382" y="256"/>
                </a:lnTo>
                <a:lnTo>
                  <a:pt x="381" y="252"/>
                </a:lnTo>
                <a:lnTo>
                  <a:pt x="381" y="250"/>
                </a:lnTo>
                <a:lnTo>
                  <a:pt x="381" y="250"/>
                </a:lnTo>
                <a:lnTo>
                  <a:pt x="381" y="249"/>
                </a:lnTo>
                <a:lnTo>
                  <a:pt x="381" y="248"/>
                </a:lnTo>
                <a:lnTo>
                  <a:pt x="400" y="238"/>
                </a:lnTo>
                <a:lnTo>
                  <a:pt x="401" y="238"/>
                </a:lnTo>
                <a:lnTo>
                  <a:pt x="406" y="236"/>
                </a:lnTo>
                <a:lnTo>
                  <a:pt x="406" y="237"/>
                </a:lnTo>
                <a:lnTo>
                  <a:pt x="410" y="235"/>
                </a:lnTo>
                <a:lnTo>
                  <a:pt x="411" y="235"/>
                </a:lnTo>
                <a:lnTo>
                  <a:pt x="418" y="232"/>
                </a:lnTo>
                <a:lnTo>
                  <a:pt x="429" y="228"/>
                </a:lnTo>
                <a:lnTo>
                  <a:pt x="431" y="228"/>
                </a:lnTo>
                <a:lnTo>
                  <a:pt x="431" y="232"/>
                </a:lnTo>
                <a:lnTo>
                  <a:pt x="431" y="233"/>
                </a:lnTo>
                <a:lnTo>
                  <a:pt x="432" y="235"/>
                </a:lnTo>
                <a:lnTo>
                  <a:pt x="434" y="234"/>
                </a:lnTo>
                <a:lnTo>
                  <a:pt x="435" y="233"/>
                </a:lnTo>
                <a:lnTo>
                  <a:pt x="439" y="231"/>
                </a:lnTo>
                <a:lnTo>
                  <a:pt x="443" y="235"/>
                </a:lnTo>
                <a:lnTo>
                  <a:pt x="444" y="235"/>
                </a:lnTo>
                <a:lnTo>
                  <a:pt x="446" y="235"/>
                </a:lnTo>
                <a:lnTo>
                  <a:pt x="448" y="233"/>
                </a:lnTo>
                <a:lnTo>
                  <a:pt x="451" y="231"/>
                </a:lnTo>
                <a:lnTo>
                  <a:pt x="458" y="225"/>
                </a:lnTo>
                <a:lnTo>
                  <a:pt x="461" y="224"/>
                </a:lnTo>
                <a:lnTo>
                  <a:pt x="463" y="224"/>
                </a:lnTo>
                <a:lnTo>
                  <a:pt x="464" y="223"/>
                </a:lnTo>
                <a:lnTo>
                  <a:pt x="464" y="222"/>
                </a:lnTo>
                <a:lnTo>
                  <a:pt x="462" y="217"/>
                </a:lnTo>
                <a:lnTo>
                  <a:pt x="461" y="216"/>
                </a:lnTo>
                <a:lnTo>
                  <a:pt x="461" y="214"/>
                </a:lnTo>
                <a:lnTo>
                  <a:pt x="468" y="211"/>
                </a:lnTo>
                <a:lnTo>
                  <a:pt x="467" y="211"/>
                </a:lnTo>
                <a:lnTo>
                  <a:pt x="469" y="210"/>
                </a:lnTo>
                <a:lnTo>
                  <a:pt x="473" y="212"/>
                </a:lnTo>
                <a:lnTo>
                  <a:pt x="474" y="212"/>
                </a:lnTo>
                <a:lnTo>
                  <a:pt x="476" y="210"/>
                </a:lnTo>
                <a:lnTo>
                  <a:pt x="482" y="211"/>
                </a:lnTo>
                <a:lnTo>
                  <a:pt x="486" y="207"/>
                </a:lnTo>
                <a:lnTo>
                  <a:pt x="488" y="206"/>
                </a:lnTo>
                <a:lnTo>
                  <a:pt x="491" y="204"/>
                </a:lnTo>
                <a:lnTo>
                  <a:pt x="491" y="197"/>
                </a:lnTo>
                <a:lnTo>
                  <a:pt x="498" y="193"/>
                </a:lnTo>
                <a:lnTo>
                  <a:pt x="501" y="192"/>
                </a:lnTo>
                <a:lnTo>
                  <a:pt x="505" y="192"/>
                </a:lnTo>
                <a:lnTo>
                  <a:pt x="506" y="192"/>
                </a:lnTo>
                <a:lnTo>
                  <a:pt x="507" y="193"/>
                </a:lnTo>
                <a:lnTo>
                  <a:pt x="510" y="190"/>
                </a:lnTo>
                <a:lnTo>
                  <a:pt x="517" y="183"/>
                </a:lnTo>
                <a:lnTo>
                  <a:pt x="518" y="182"/>
                </a:lnTo>
                <a:lnTo>
                  <a:pt x="518" y="181"/>
                </a:lnTo>
                <a:lnTo>
                  <a:pt x="522" y="181"/>
                </a:lnTo>
                <a:lnTo>
                  <a:pt x="528" y="175"/>
                </a:lnTo>
                <a:lnTo>
                  <a:pt x="529" y="175"/>
                </a:lnTo>
                <a:lnTo>
                  <a:pt x="529" y="176"/>
                </a:lnTo>
                <a:lnTo>
                  <a:pt x="532" y="179"/>
                </a:lnTo>
                <a:lnTo>
                  <a:pt x="532" y="179"/>
                </a:lnTo>
                <a:lnTo>
                  <a:pt x="532" y="180"/>
                </a:lnTo>
                <a:lnTo>
                  <a:pt x="537" y="182"/>
                </a:lnTo>
                <a:lnTo>
                  <a:pt x="542" y="181"/>
                </a:lnTo>
                <a:lnTo>
                  <a:pt x="545" y="183"/>
                </a:lnTo>
                <a:lnTo>
                  <a:pt x="546" y="185"/>
                </a:lnTo>
                <a:lnTo>
                  <a:pt x="547" y="186"/>
                </a:lnTo>
                <a:lnTo>
                  <a:pt x="549" y="192"/>
                </a:lnTo>
                <a:lnTo>
                  <a:pt x="549" y="192"/>
                </a:lnTo>
                <a:lnTo>
                  <a:pt x="549" y="193"/>
                </a:lnTo>
                <a:lnTo>
                  <a:pt x="550" y="193"/>
                </a:lnTo>
                <a:lnTo>
                  <a:pt x="553" y="193"/>
                </a:lnTo>
                <a:lnTo>
                  <a:pt x="556" y="192"/>
                </a:lnTo>
                <a:lnTo>
                  <a:pt x="557" y="193"/>
                </a:lnTo>
                <a:lnTo>
                  <a:pt x="559" y="194"/>
                </a:lnTo>
                <a:lnTo>
                  <a:pt x="561" y="194"/>
                </a:lnTo>
                <a:lnTo>
                  <a:pt x="564" y="192"/>
                </a:lnTo>
                <a:lnTo>
                  <a:pt x="566" y="192"/>
                </a:lnTo>
                <a:lnTo>
                  <a:pt x="567" y="192"/>
                </a:lnTo>
                <a:lnTo>
                  <a:pt x="568" y="192"/>
                </a:lnTo>
                <a:lnTo>
                  <a:pt x="572" y="194"/>
                </a:lnTo>
                <a:lnTo>
                  <a:pt x="573" y="195"/>
                </a:lnTo>
                <a:lnTo>
                  <a:pt x="574" y="195"/>
                </a:lnTo>
                <a:lnTo>
                  <a:pt x="577" y="194"/>
                </a:lnTo>
                <a:lnTo>
                  <a:pt x="578" y="193"/>
                </a:lnTo>
                <a:lnTo>
                  <a:pt x="580" y="191"/>
                </a:lnTo>
                <a:lnTo>
                  <a:pt x="581" y="191"/>
                </a:lnTo>
                <a:lnTo>
                  <a:pt x="583" y="192"/>
                </a:lnTo>
                <a:lnTo>
                  <a:pt x="587" y="197"/>
                </a:lnTo>
                <a:lnTo>
                  <a:pt x="587" y="198"/>
                </a:lnTo>
                <a:lnTo>
                  <a:pt x="590" y="197"/>
                </a:lnTo>
                <a:lnTo>
                  <a:pt x="592" y="195"/>
                </a:lnTo>
                <a:lnTo>
                  <a:pt x="594" y="193"/>
                </a:lnTo>
                <a:lnTo>
                  <a:pt x="596" y="191"/>
                </a:lnTo>
                <a:lnTo>
                  <a:pt x="602" y="192"/>
                </a:lnTo>
                <a:lnTo>
                  <a:pt x="602" y="191"/>
                </a:lnTo>
                <a:lnTo>
                  <a:pt x="602" y="189"/>
                </a:lnTo>
                <a:lnTo>
                  <a:pt x="602" y="186"/>
                </a:lnTo>
                <a:lnTo>
                  <a:pt x="603" y="183"/>
                </a:lnTo>
                <a:lnTo>
                  <a:pt x="602" y="181"/>
                </a:lnTo>
                <a:lnTo>
                  <a:pt x="602" y="180"/>
                </a:lnTo>
                <a:lnTo>
                  <a:pt x="603" y="180"/>
                </a:lnTo>
                <a:lnTo>
                  <a:pt x="607" y="180"/>
                </a:lnTo>
                <a:lnTo>
                  <a:pt x="608" y="180"/>
                </a:lnTo>
                <a:lnTo>
                  <a:pt x="612" y="182"/>
                </a:lnTo>
                <a:lnTo>
                  <a:pt x="613" y="183"/>
                </a:lnTo>
                <a:lnTo>
                  <a:pt x="616" y="181"/>
                </a:lnTo>
                <a:lnTo>
                  <a:pt x="617" y="178"/>
                </a:lnTo>
                <a:lnTo>
                  <a:pt x="619" y="176"/>
                </a:lnTo>
                <a:lnTo>
                  <a:pt x="622" y="177"/>
                </a:lnTo>
                <a:lnTo>
                  <a:pt x="624" y="177"/>
                </a:lnTo>
                <a:lnTo>
                  <a:pt x="626" y="178"/>
                </a:lnTo>
                <a:lnTo>
                  <a:pt x="627" y="179"/>
                </a:lnTo>
                <a:lnTo>
                  <a:pt x="628" y="179"/>
                </a:lnTo>
                <a:lnTo>
                  <a:pt x="631" y="179"/>
                </a:lnTo>
                <a:lnTo>
                  <a:pt x="632" y="180"/>
                </a:lnTo>
                <a:lnTo>
                  <a:pt x="633" y="179"/>
                </a:lnTo>
                <a:lnTo>
                  <a:pt x="635" y="178"/>
                </a:lnTo>
                <a:lnTo>
                  <a:pt x="636" y="178"/>
                </a:lnTo>
                <a:lnTo>
                  <a:pt x="636" y="177"/>
                </a:lnTo>
                <a:lnTo>
                  <a:pt x="640" y="177"/>
                </a:lnTo>
                <a:lnTo>
                  <a:pt x="641" y="176"/>
                </a:lnTo>
                <a:lnTo>
                  <a:pt x="644" y="173"/>
                </a:lnTo>
                <a:lnTo>
                  <a:pt x="645" y="173"/>
                </a:lnTo>
                <a:lnTo>
                  <a:pt x="647" y="173"/>
                </a:lnTo>
                <a:lnTo>
                  <a:pt x="650" y="170"/>
                </a:lnTo>
                <a:lnTo>
                  <a:pt x="650" y="169"/>
                </a:lnTo>
                <a:lnTo>
                  <a:pt x="647" y="164"/>
                </a:lnTo>
                <a:lnTo>
                  <a:pt x="646" y="163"/>
                </a:lnTo>
                <a:lnTo>
                  <a:pt x="647" y="160"/>
                </a:lnTo>
                <a:lnTo>
                  <a:pt x="651" y="159"/>
                </a:lnTo>
                <a:lnTo>
                  <a:pt x="652" y="156"/>
                </a:lnTo>
                <a:lnTo>
                  <a:pt x="654" y="154"/>
                </a:lnTo>
                <a:lnTo>
                  <a:pt x="654" y="152"/>
                </a:lnTo>
                <a:lnTo>
                  <a:pt x="654" y="151"/>
                </a:lnTo>
                <a:lnTo>
                  <a:pt x="655" y="151"/>
                </a:lnTo>
                <a:lnTo>
                  <a:pt x="655" y="148"/>
                </a:lnTo>
                <a:lnTo>
                  <a:pt x="656" y="146"/>
                </a:lnTo>
                <a:lnTo>
                  <a:pt x="652" y="145"/>
                </a:lnTo>
                <a:lnTo>
                  <a:pt x="652" y="141"/>
                </a:lnTo>
                <a:lnTo>
                  <a:pt x="652" y="139"/>
                </a:lnTo>
                <a:lnTo>
                  <a:pt x="653" y="137"/>
                </a:lnTo>
                <a:lnTo>
                  <a:pt x="656" y="135"/>
                </a:lnTo>
                <a:lnTo>
                  <a:pt x="657" y="132"/>
                </a:lnTo>
                <a:lnTo>
                  <a:pt x="653" y="130"/>
                </a:lnTo>
                <a:lnTo>
                  <a:pt x="653" y="129"/>
                </a:lnTo>
                <a:lnTo>
                  <a:pt x="652" y="128"/>
                </a:lnTo>
                <a:lnTo>
                  <a:pt x="654" y="122"/>
                </a:lnTo>
                <a:lnTo>
                  <a:pt x="657" y="122"/>
                </a:lnTo>
                <a:lnTo>
                  <a:pt x="659" y="122"/>
                </a:lnTo>
                <a:lnTo>
                  <a:pt x="663" y="122"/>
                </a:lnTo>
                <a:lnTo>
                  <a:pt x="664" y="121"/>
                </a:lnTo>
                <a:lnTo>
                  <a:pt x="665" y="121"/>
                </a:lnTo>
                <a:lnTo>
                  <a:pt x="665" y="119"/>
                </a:lnTo>
                <a:lnTo>
                  <a:pt x="668" y="117"/>
                </a:lnTo>
                <a:lnTo>
                  <a:pt x="670" y="119"/>
                </a:lnTo>
                <a:lnTo>
                  <a:pt x="671" y="119"/>
                </a:lnTo>
                <a:lnTo>
                  <a:pt x="671" y="119"/>
                </a:lnTo>
                <a:lnTo>
                  <a:pt x="675" y="115"/>
                </a:lnTo>
                <a:lnTo>
                  <a:pt x="677" y="115"/>
                </a:lnTo>
                <a:lnTo>
                  <a:pt x="684" y="115"/>
                </a:lnTo>
                <a:lnTo>
                  <a:pt x="684" y="114"/>
                </a:lnTo>
                <a:lnTo>
                  <a:pt x="686" y="114"/>
                </a:lnTo>
                <a:lnTo>
                  <a:pt x="688" y="114"/>
                </a:lnTo>
                <a:lnTo>
                  <a:pt x="700" y="104"/>
                </a:lnTo>
                <a:lnTo>
                  <a:pt x="704" y="105"/>
                </a:lnTo>
                <a:lnTo>
                  <a:pt x="704" y="104"/>
                </a:lnTo>
                <a:lnTo>
                  <a:pt x="705" y="104"/>
                </a:lnTo>
                <a:lnTo>
                  <a:pt x="707" y="103"/>
                </a:lnTo>
                <a:lnTo>
                  <a:pt x="714" y="99"/>
                </a:lnTo>
                <a:lnTo>
                  <a:pt x="718" y="99"/>
                </a:lnTo>
                <a:lnTo>
                  <a:pt x="722" y="98"/>
                </a:lnTo>
                <a:lnTo>
                  <a:pt x="723" y="96"/>
                </a:lnTo>
                <a:lnTo>
                  <a:pt x="727" y="93"/>
                </a:lnTo>
                <a:lnTo>
                  <a:pt x="732" y="90"/>
                </a:lnTo>
                <a:lnTo>
                  <a:pt x="735" y="90"/>
                </a:lnTo>
                <a:lnTo>
                  <a:pt x="736" y="88"/>
                </a:lnTo>
                <a:lnTo>
                  <a:pt x="739" y="86"/>
                </a:lnTo>
                <a:lnTo>
                  <a:pt x="740" y="85"/>
                </a:lnTo>
                <a:lnTo>
                  <a:pt x="741" y="84"/>
                </a:lnTo>
                <a:lnTo>
                  <a:pt x="742" y="84"/>
                </a:lnTo>
                <a:lnTo>
                  <a:pt x="746" y="84"/>
                </a:lnTo>
                <a:lnTo>
                  <a:pt x="750" y="83"/>
                </a:lnTo>
                <a:lnTo>
                  <a:pt x="752" y="81"/>
                </a:lnTo>
                <a:lnTo>
                  <a:pt x="754" y="80"/>
                </a:lnTo>
                <a:lnTo>
                  <a:pt x="755" y="79"/>
                </a:lnTo>
                <a:lnTo>
                  <a:pt x="756" y="79"/>
                </a:lnTo>
                <a:lnTo>
                  <a:pt x="759" y="79"/>
                </a:lnTo>
                <a:lnTo>
                  <a:pt x="763" y="77"/>
                </a:lnTo>
                <a:lnTo>
                  <a:pt x="767" y="77"/>
                </a:lnTo>
                <a:lnTo>
                  <a:pt x="768" y="76"/>
                </a:lnTo>
                <a:lnTo>
                  <a:pt x="769" y="75"/>
                </a:lnTo>
                <a:lnTo>
                  <a:pt x="770" y="73"/>
                </a:lnTo>
                <a:lnTo>
                  <a:pt x="773" y="73"/>
                </a:lnTo>
                <a:lnTo>
                  <a:pt x="773" y="70"/>
                </a:lnTo>
                <a:lnTo>
                  <a:pt x="776" y="64"/>
                </a:lnTo>
                <a:lnTo>
                  <a:pt x="783" y="55"/>
                </a:lnTo>
                <a:lnTo>
                  <a:pt x="784" y="52"/>
                </a:lnTo>
                <a:lnTo>
                  <a:pt x="785" y="51"/>
                </a:lnTo>
                <a:lnTo>
                  <a:pt x="787" y="51"/>
                </a:lnTo>
                <a:lnTo>
                  <a:pt x="788" y="51"/>
                </a:lnTo>
                <a:lnTo>
                  <a:pt x="788" y="51"/>
                </a:lnTo>
                <a:lnTo>
                  <a:pt x="789" y="47"/>
                </a:lnTo>
                <a:lnTo>
                  <a:pt x="792" y="45"/>
                </a:lnTo>
                <a:lnTo>
                  <a:pt x="793" y="40"/>
                </a:lnTo>
                <a:lnTo>
                  <a:pt x="794" y="36"/>
                </a:lnTo>
                <a:lnTo>
                  <a:pt x="794" y="32"/>
                </a:lnTo>
                <a:lnTo>
                  <a:pt x="795" y="30"/>
                </a:lnTo>
                <a:lnTo>
                  <a:pt x="803" y="26"/>
                </a:lnTo>
                <a:lnTo>
                  <a:pt x="804" y="27"/>
                </a:lnTo>
                <a:lnTo>
                  <a:pt x="806" y="26"/>
                </a:lnTo>
                <a:lnTo>
                  <a:pt x="808" y="23"/>
                </a:lnTo>
                <a:lnTo>
                  <a:pt x="811" y="23"/>
                </a:lnTo>
                <a:lnTo>
                  <a:pt x="816" y="20"/>
                </a:lnTo>
                <a:lnTo>
                  <a:pt x="818" y="18"/>
                </a:lnTo>
                <a:lnTo>
                  <a:pt x="818" y="17"/>
                </a:lnTo>
                <a:lnTo>
                  <a:pt x="819" y="15"/>
                </a:lnTo>
                <a:lnTo>
                  <a:pt x="821" y="13"/>
                </a:lnTo>
                <a:lnTo>
                  <a:pt x="823" y="14"/>
                </a:lnTo>
                <a:lnTo>
                  <a:pt x="823" y="16"/>
                </a:lnTo>
                <a:lnTo>
                  <a:pt x="824" y="16"/>
                </a:lnTo>
                <a:lnTo>
                  <a:pt x="826" y="14"/>
                </a:lnTo>
                <a:lnTo>
                  <a:pt x="828" y="13"/>
                </a:lnTo>
                <a:lnTo>
                  <a:pt x="829" y="11"/>
                </a:lnTo>
                <a:lnTo>
                  <a:pt x="830" y="7"/>
                </a:lnTo>
                <a:lnTo>
                  <a:pt x="832" y="7"/>
                </a:lnTo>
                <a:lnTo>
                  <a:pt x="833" y="6"/>
                </a:lnTo>
                <a:lnTo>
                  <a:pt x="835" y="7"/>
                </a:lnTo>
                <a:lnTo>
                  <a:pt x="836" y="7"/>
                </a:lnTo>
                <a:lnTo>
                  <a:pt x="836" y="10"/>
                </a:lnTo>
                <a:lnTo>
                  <a:pt x="836" y="13"/>
                </a:lnTo>
                <a:lnTo>
                  <a:pt x="837" y="13"/>
                </a:lnTo>
                <a:lnTo>
                  <a:pt x="838" y="13"/>
                </a:lnTo>
                <a:lnTo>
                  <a:pt x="840" y="18"/>
                </a:lnTo>
                <a:lnTo>
                  <a:pt x="841" y="19"/>
                </a:lnTo>
                <a:lnTo>
                  <a:pt x="842" y="18"/>
                </a:lnTo>
                <a:lnTo>
                  <a:pt x="842" y="18"/>
                </a:lnTo>
                <a:lnTo>
                  <a:pt x="844" y="19"/>
                </a:lnTo>
                <a:lnTo>
                  <a:pt x="842" y="23"/>
                </a:lnTo>
                <a:lnTo>
                  <a:pt x="842" y="24"/>
                </a:lnTo>
                <a:lnTo>
                  <a:pt x="845" y="26"/>
                </a:lnTo>
                <a:lnTo>
                  <a:pt x="841" y="33"/>
                </a:lnTo>
                <a:lnTo>
                  <a:pt x="842" y="35"/>
                </a:lnTo>
                <a:lnTo>
                  <a:pt x="843" y="36"/>
                </a:lnTo>
                <a:lnTo>
                  <a:pt x="844" y="37"/>
                </a:lnTo>
                <a:lnTo>
                  <a:pt x="845" y="37"/>
                </a:lnTo>
                <a:lnTo>
                  <a:pt x="846" y="34"/>
                </a:lnTo>
                <a:lnTo>
                  <a:pt x="848" y="31"/>
                </a:lnTo>
                <a:lnTo>
                  <a:pt x="849" y="31"/>
                </a:lnTo>
                <a:lnTo>
                  <a:pt x="852" y="31"/>
                </a:lnTo>
                <a:lnTo>
                  <a:pt x="854" y="30"/>
                </a:lnTo>
                <a:lnTo>
                  <a:pt x="855" y="31"/>
                </a:lnTo>
                <a:lnTo>
                  <a:pt x="857" y="32"/>
                </a:lnTo>
                <a:lnTo>
                  <a:pt x="858" y="31"/>
                </a:lnTo>
                <a:lnTo>
                  <a:pt x="860" y="21"/>
                </a:lnTo>
                <a:lnTo>
                  <a:pt x="861" y="20"/>
                </a:lnTo>
                <a:lnTo>
                  <a:pt x="863" y="21"/>
                </a:lnTo>
                <a:lnTo>
                  <a:pt x="864" y="20"/>
                </a:lnTo>
                <a:lnTo>
                  <a:pt x="868" y="17"/>
                </a:lnTo>
                <a:lnTo>
                  <a:pt x="869" y="18"/>
                </a:lnTo>
                <a:lnTo>
                  <a:pt x="870" y="17"/>
                </a:lnTo>
                <a:lnTo>
                  <a:pt x="872" y="16"/>
                </a:lnTo>
                <a:lnTo>
                  <a:pt x="874" y="18"/>
                </a:lnTo>
                <a:lnTo>
                  <a:pt x="874" y="17"/>
                </a:lnTo>
                <a:lnTo>
                  <a:pt x="874" y="15"/>
                </a:lnTo>
                <a:lnTo>
                  <a:pt x="872" y="13"/>
                </a:lnTo>
                <a:lnTo>
                  <a:pt x="871" y="10"/>
                </a:lnTo>
                <a:lnTo>
                  <a:pt x="873" y="9"/>
                </a:lnTo>
                <a:lnTo>
                  <a:pt x="874" y="7"/>
                </a:lnTo>
                <a:lnTo>
                  <a:pt x="873" y="6"/>
                </a:lnTo>
                <a:lnTo>
                  <a:pt x="873" y="5"/>
                </a:lnTo>
                <a:lnTo>
                  <a:pt x="874" y="3"/>
                </a:lnTo>
                <a:lnTo>
                  <a:pt x="878" y="2"/>
                </a:lnTo>
                <a:lnTo>
                  <a:pt x="880" y="5"/>
                </a:lnTo>
                <a:lnTo>
                  <a:pt x="881" y="4"/>
                </a:lnTo>
                <a:lnTo>
                  <a:pt x="885" y="1"/>
                </a:lnTo>
                <a:lnTo>
                  <a:pt x="886" y="4"/>
                </a:lnTo>
                <a:lnTo>
                  <a:pt x="887" y="5"/>
                </a:lnTo>
                <a:lnTo>
                  <a:pt x="888" y="6"/>
                </a:lnTo>
                <a:lnTo>
                  <a:pt x="890" y="6"/>
                </a:lnTo>
                <a:lnTo>
                  <a:pt x="893" y="6"/>
                </a:lnTo>
                <a:lnTo>
                  <a:pt x="894" y="6"/>
                </a:lnTo>
                <a:lnTo>
                  <a:pt x="896" y="5"/>
                </a:lnTo>
                <a:lnTo>
                  <a:pt x="899" y="7"/>
                </a:lnTo>
                <a:lnTo>
                  <a:pt x="900" y="7"/>
                </a:lnTo>
                <a:lnTo>
                  <a:pt x="901" y="7"/>
                </a:lnTo>
                <a:lnTo>
                  <a:pt x="900" y="5"/>
                </a:lnTo>
                <a:lnTo>
                  <a:pt x="900" y="4"/>
                </a:lnTo>
                <a:lnTo>
                  <a:pt x="902" y="4"/>
                </a:lnTo>
                <a:lnTo>
                  <a:pt x="903" y="4"/>
                </a:lnTo>
                <a:lnTo>
                  <a:pt x="904" y="3"/>
                </a:lnTo>
                <a:lnTo>
                  <a:pt x="905" y="2"/>
                </a:lnTo>
                <a:lnTo>
                  <a:pt x="907" y="0"/>
                </a:lnTo>
                <a:lnTo>
                  <a:pt x="909" y="1"/>
                </a:lnTo>
                <a:lnTo>
                  <a:pt x="911" y="1"/>
                </a:lnTo>
                <a:lnTo>
                  <a:pt x="913" y="1"/>
                </a:lnTo>
                <a:lnTo>
                  <a:pt x="914" y="2"/>
                </a:lnTo>
                <a:lnTo>
                  <a:pt x="915" y="4"/>
                </a:lnTo>
                <a:lnTo>
                  <a:pt x="917" y="6"/>
                </a:lnTo>
                <a:lnTo>
                  <a:pt x="917" y="9"/>
                </a:lnTo>
                <a:lnTo>
                  <a:pt x="918" y="9"/>
                </a:lnTo>
                <a:lnTo>
                  <a:pt x="918" y="10"/>
                </a:lnTo>
                <a:lnTo>
                  <a:pt x="920" y="10"/>
                </a:lnTo>
                <a:lnTo>
                  <a:pt x="922" y="9"/>
                </a:lnTo>
                <a:lnTo>
                  <a:pt x="923" y="7"/>
                </a:lnTo>
                <a:lnTo>
                  <a:pt x="925" y="7"/>
                </a:lnTo>
                <a:lnTo>
                  <a:pt x="928" y="10"/>
                </a:lnTo>
                <a:lnTo>
                  <a:pt x="930" y="12"/>
                </a:lnTo>
                <a:lnTo>
                  <a:pt x="930" y="14"/>
                </a:lnTo>
                <a:lnTo>
                  <a:pt x="929" y="19"/>
                </a:lnTo>
                <a:lnTo>
                  <a:pt x="931" y="20"/>
                </a:lnTo>
                <a:lnTo>
                  <a:pt x="932" y="22"/>
                </a:lnTo>
                <a:lnTo>
                  <a:pt x="933" y="26"/>
                </a:lnTo>
                <a:lnTo>
                  <a:pt x="931" y="30"/>
                </a:lnTo>
                <a:lnTo>
                  <a:pt x="930" y="33"/>
                </a:lnTo>
                <a:lnTo>
                  <a:pt x="930" y="35"/>
                </a:lnTo>
                <a:lnTo>
                  <a:pt x="931" y="41"/>
                </a:lnTo>
                <a:lnTo>
                  <a:pt x="932" y="44"/>
                </a:lnTo>
                <a:lnTo>
                  <a:pt x="935" y="46"/>
                </a:lnTo>
                <a:lnTo>
                  <a:pt x="937" y="46"/>
                </a:lnTo>
                <a:lnTo>
                  <a:pt x="938" y="47"/>
                </a:lnTo>
                <a:lnTo>
                  <a:pt x="944" y="45"/>
                </a:lnTo>
                <a:lnTo>
                  <a:pt x="945" y="45"/>
                </a:lnTo>
                <a:lnTo>
                  <a:pt x="947" y="45"/>
                </a:lnTo>
                <a:lnTo>
                  <a:pt x="951" y="43"/>
                </a:lnTo>
                <a:lnTo>
                  <a:pt x="953" y="41"/>
                </a:lnTo>
                <a:lnTo>
                  <a:pt x="955" y="38"/>
                </a:lnTo>
                <a:lnTo>
                  <a:pt x="957" y="38"/>
                </a:lnTo>
                <a:lnTo>
                  <a:pt x="961" y="39"/>
                </a:lnTo>
                <a:lnTo>
                  <a:pt x="963" y="39"/>
                </a:lnTo>
                <a:lnTo>
                  <a:pt x="966" y="35"/>
                </a:lnTo>
                <a:lnTo>
                  <a:pt x="970" y="33"/>
                </a:lnTo>
                <a:lnTo>
                  <a:pt x="971" y="34"/>
                </a:lnTo>
                <a:lnTo>
                  <a:pt x="975" y="36"/>
                </a:lnTo>
                <a:lnTo>
                  <a:pt x="976" y="35"/>
                </a:lnTo>
                <a:lnTo>
                  <a:pt x="984" y="38"/>
                </a:lnTo>
                <a:lnTo>
                  <a:pt x="988" y="38"/>
                </a:lnTo>
                <a:lnTo>
                  <a:pt x="991" y="37"/>
                </a:lnTo>
                <a:lnTo>
                  <a:pt x="993" y="36"/>
                </a:lnTo>
                <a:lnTo>
                  <a:pt x="995" y="37"/>
                </a:lnTo>
                <a:lnTo>
                  <a:pt x="997" y="39"/>
                </a:lnTo>
                <a:lnTo>
                  <a:pt x="998" y="45"/>
                </a:lnTo>
                <a:lnTo>
                  <a:pt x="995" y="47"/>
                </a:lnTo>
                <a:lnTo>
                  <a:pt x="994" y="52"/>
                </a:lnTo>
                <a:lnTo>
                  <a:pt x="998" y="56"/>
                </a:lnTo>
                <a:lnTo>
                  <a:pt x="997" y="58"/>
                </a:lnTo>
                <a:lnTo>
                  <a:pt x="994" y="63"/>
                </a:lnTo>
                <a:lnTo>
                  <a:pt x="994" y="64"/>
                </a:lnTo>
                <a:lnTo>
                  <a:pt x="996" y="69"/>
                </a:lnTo>
                <a:lnTo>
                  <a:pt x="998" y="76"/>
                </a:lnTo>
                <a:lnTo>
                  <a:pt x="997" y="78"/>
                </a:lnTo>
                <a:lnTo>
                  <a:pt x="996" y="86"/>
                </a:lnTo>
                <a:lnTo>
                  <a:pt x="1000" y="90"/>
                </a:lnTo>
                <a:lnTo>
                  <a:pt x="1000" y="93"/>
                </a:lnTo>
                <a:lnTo>
                  <a:pt x="1002" y="95"/>
                </a:lnTo>
                <a:lnTo>
                  <a:pt x="1007" y="98"/>
                </a:lnTo>
                <a:lnTo>
                  <a:pt x="1011" y="102"/>
                </a:lnTo>
                <a:lnTo>
                  <a:pt x="1014" y="104"/>
                </a:lnTo>
                <a:lnTo>
                  <a:pt x="1015" y="107"/>
                </a:lnTo>
                <a:lnTo>
                  <a:pt x="1017" y="109"/>
                </a:lnTo>
                <a:lnTo>
                  <a:pt x="1020" y="110"/>
                </a:lnTo>
                <a:lnTo>
                  <a:pt x="1021" y="114"/>
                </a:lnTo>
                <a:lnTo>
                  <a:pt x="1024" y="116"/>
                </a:lnTo>
                <a:lnTo>
                  <a:pt x="1025" y="119"/>
                </a:lnTo>
                <a:lnTo>
                  <a:pt x="1026" y="121"/>
                </a:lnTo>
                <a:lnTo>
                  <a:pt x="1026" y="121"/>
                </a:lnTo>
                <a:lnTo>
                  <a:pt x="1027" y="122"/>
                </a:lnTo>
                <a:lnTo>
                  <a:pt x="1029" y="122"/>
                </a:lnTo>
                <a:lnTo>
                  <a:pt x="1032" y="123"/>
                </a:lnTo>
                <a:lnTo>
                  <a:pt x="1032" y="124"/>
                </a:lnTo>
                <a:lnTo>
                  <a:pt x="1033" y="125"/>
                </a:lnTo>
                <a:lnTo>
                  <a:pt x="1035" y="126"/>
                </a:lnTo>
                <a:lnTo>
                  <a:pt x="1037" y="126"/>
                </a:lnTo>
                <a:lnTo>
                  <a:pt x="1039" y="125"/>
                </a:lnTo>
                <a:lnTo>
                  <a:pt x="1040" y="124"/>
                </a:lnTo>
                <a:lnTo>
                  <a:pt x="1041" y="125"/>
                </a:lnTo>
                <a:lnTo>
                  <a:pt x="1045" y="125"/>
                </a:lnTo>
                <a:lnTo>
                  <a:pt x="1051" y="123"/>
                </a:lnTo>
                <a:lnTo>
                  <a:pt x="1053" y="123"/>
                </a:lnTo>
                <a:lnTo>
                  <a:pt x="1056" y="123"/>
                </a:lnTo>
                <a:lnTo>
                  <a:pt x="1057" y="124"/>
                </a:lnTo>
                <a:lnTo>
                  <a:pt x="1057" y="126"/>
                </a:lnTo>
                <a:lnTo>
                  <a:pt x="1057" y="128"/>
                </a:lnTo>
                <a:lnTo>
                  <a:pt x="1057" y="130"/>
                </a:lnTo>
                <a:lnTo>
                  <a:pt x="1057" y="131"/>
                </a:lnTo>
                <a:lnTo>
                  <a:pt x="1056" y="133"/>
                </a:lnTo>
                <a:lnTo>
                  <a:pt x="1055" y="134"/>
                </a:lnTo>
                <a:lnTo>
                  <a:pt x="1055" y="137"/>
                </a:lnTo>
                <a:lnTo>
                  <a:pt x="1056" y="137"/>
                </a:lnTo>
                <a:lnTo>
                  <a:pt x="1057" y="139"/>
                </a:lnTo>
                <a:lnTo>
                  <a:pt x="1058" y="140"/>
                </a:lnTo>
                <a:lnTo>
                  <a:pt x="1059" y="141"/>
                </a:lnTo>
                <a:lnTo>
                  <a:pt x="1060" y="141"/>
                </a:lnTo>
                <a:lnTo>
                  <a:pt x="1062" y="143"/>
                </a:lnTo>
                <a:lnTo>
                  <a:pt x="1064" y="142"/>
                </a:lnTo>
                <a:lnTo>
                  <a:pt x="1065" y="142"/>
                </a:lnTo>
                <a:lnTo>
                  <a:pt x="1066" y="142"/>
                </a:lnTo>
                <a:lnTo>
                  <a:pt x="1066" y="143"/>
                </a:lnTo>
                <a:lnTo>
                  <a:pt x="1064" y="145"/>
                </a:lnTo>
                <a:lnTo>
                  <a:pt x="1064" y="147"/>
                </a:lnTo>
                <a:lnTo>
                  <a:pt x="1064" y="148"/>
                </a:lnTo>
                <a:lnTo>
                  <a:pt x="1064" y="148"/>
                </a:lnTo>
                <a:lnTo>
                  <a:pt x="1065" y="150"/>
                </a:lnTo>
                <a:lnTo>
                  <a:pt x="1065" y="151"/>
                </a:lnTo>
                <a:lnTo>
                  <a:pt x="1066" y="153"/>
                </a:lnTo>
                <a:lnTo>
                  <a:pt x="1066" y="151"/>
                </a:lnTo>
                <a:lnTo>
                  <a:pt x="1069" y="150"/>
                </a:lnTo>
                <a:lnTo>
                  <a:pt x="1070" y="150"/>
                </a:lnTo>
                <a:lnTo>
                  <a:pt x="1070" y="152"/>
                </a:lnTo>
                <a:lnTo>
                  <a:pt x="1070" y="155"/>
                </a:lnTo>
                <a:lnTo>
                  <a:pt x="1071" y="157"/>
                </a:lnTo>
                <a:lnTo>
                  <a:pt x="1070" y="160"/>
                </a:lnTo>
                <a:lnTo>
                  <a:pt x="1071" y="161"/>
                </a:lnTo>
                <a:lnTo>
                  <a:pt x="1073" y="164"/>
                </a:lnTo>
                <a:lnTo>
                  <a:pt x="1070" y="166"/>
                </a:lnTo>
                <a:lnTo>
                  <a:pt x="1071" y="168"/>
                </a:lnTo>
                <a:lnTo>
                  <a:pt x="1070" y="170"/>
                </a:lnTo>
                <a:lnTo>
                  <a:pt x="1067" y="173"/>
                </a:lnTo>
                <a:lnTo>
                  <a:pt x="1066" y="178"/>
                </a:lnTo>
                <a:lnTo>
                  <a:pt x="1070" y="180"/>
                </a:lnTo>
                <a:lnTo>
                  <a:pt x="1070" y="182"/>
                </a:lnTo>
                <a:lnTo>
                  <a:pt x="1068" y="186"/>
                </a:lnTo>
                <a:lnTo>
                  <a:pt x="1068" y="187"/>
                </a:lnTo>
                <a:lnTo>
                  <a:pt x="1065" y="192"/>
                </a:lnTo>
                <a:lnTo>
                  <a:pt x="1065" y="192"/>
                </a:lnTo>
                <a:lnTo>
                  <a:pt x="1065" y="193"/>
                </a:lnTo>
                <a:lnTo>
                  <a:pt x="1068" y="194"/>
                </a:lnTo>
                <a:lnTo>
                  <a:pt x="1068" y="195"/>
                </a:lnTo>
                <a:lnTo>
                  <a:pt x="1069" y="196"/>
                </a:lnTo>
                <a:lnTo>
                  <a:pt x="1069" y="197"/>
                </a:lnTo>
                <a:lnTo>
                  <a:pt x="1068" y="199"/>
                </a:lnTo>
                <a:lnTo>
                  <a:pt x="1067" y="199"/>
                </a:lnTo>
                <a:lnTo>
                  <a:pt x="1065" y="202"/>
                </a:lnTo>
                <a:lnTo>
                  <a:pt x="1064" y="204"/>
                </a:lnTo>
                <a:lnTo>
                  <a:pt x="1064" y="205"/>
                </a:lnTo>
                <a:lnTo>
                  <a:pt x="1064" y="206"/>
                </a:lnTo>
                <a:lnTo>
                  <a:pt x="1063" y="207"/>
                </a:lnTo>
                <a:lnTo>
                  <a:pt x="1062" y="211"/>
                </a:lnTo>
                <a:lnTo>
                  <a:pt x="1061" y="213"/>
                </a:lnTo>
                <a:lnTo>
                  <a:pt x="1058" y="221"/>
                </a:lnTo>
                <a:lnTo>
                  <a:pt x="1056" y="229"/>
                </a:lnTo>
                <a:lnTo>
                  <a:pt x="1055" y="234"/>
                </a:lnTo>
                <a:lnTo>
                  <a:pt x="1051" y="243"/>
                </a:lnTo>
                <a:lnTo>
                  <a:pt x="1051" y="246"/>
                </a:lnTo>
                <a:lnTo>
                  <a:pt x="1048" y="255"/>
                </a:lnTo>
                <a:lnTo>
                  <a:pt x="1049" y="258"/>
                </a:lnTo>
                <a:lnTo>
                  <a:pt x="1049" y="259"/>
                </a:lnTo>
                <a:lnTo>
                  <a:pt x="1050" y="261"/>
                </a:lnTo>
                <a:lnTo>
                  <a:pt x="1050" y="262"/>
                </a:lnTo>
                <a:lnTo>
                  <a:pt x="1046" y="265"/>
                </a:lnTo>
                <a:lnTo>
                  <a:pt x="1046" y="267"/>
                </a:lnTo>
                <a:lnTo>
                  <a:pt x="1045" y="267"/>
                </a:lnTo>
                <a:lnTo>
                  <a:pt x="1044" y="269"/>
                </a:lnTo>
                <a:lnTo>
                  <a:pt x="1043" y="269"/>
                </a:lnTo>
                <a:lnTo>
                  <a:pt x="1033" y="275"/>
                </a:lnTo>
                <a:lnTo>
                  <a:pt x="1031" y="277"/>
                </a:lnTo>
                <a:lnTo>
                  <a:pt x="1030" y="277"/>
                </a:lnTo>
                <a:lnTo>
                  <a:pt x="1029" y="277"/>
                </a:lnTo>
                <a:lnTo>
                  <a:pt x="1027" y="279"/>
                </a:lnTo>
                <a:lnTo>
                  <a:pt x="1026" y="281"/>
                </a:lnTo>
                <a:lnTo>
                  <a:pt x="1024" y="283"/>
                </a:lnTo>
                <a:lnTo>
                  <a:pt x="1022" y="286"/>
                </a:lnTo>
                <a:lnTo>
                  <a:pt x="1026" y="294"/>
                </a:lnTo>
                <a:lnTo>
                  <a:pt x="1026" y="294"/>
                </a:lnTo>
                <a:lnTo>
                  <a:pt x="1027" y="295"/>
                </a:lnTo>
                <a:lnTo>
                  <a:pt x="1030" y="299"/>
                </a:lnTo>
                <a:lnTo>
                  <a:pt x="1030" y="301"/>
                </a:lnTo>
                <a:lnTo>
                  <a:pt x="1030" y="305"/>
                </a:lnTo>
                <a:lnTo>
                  <a:pt x="1027" y="310"/>
                </a:lnTo>
                <a:lnTo>
                  <a:pt x="1026" y="312"/>
                </a:lnTo>
                <a:lnTo>
                  <a:pt x="1025" y="310"/>
                </a:lnTo>
                <a:lnTo>
                  <a:pt x="1022" y="311"/>
                </a:lnTo>
                <a:lnTo>
                  <a:pt x="1022" y="312"/>
                </a:lnTo>
                <a:lnTo>
                  <a:pt x="1020" y="313"/>
                </a:lnTo>
                <a:lnTo>
                  <a:pt x="1020" y="311"/>
                </a:lnTo>
                <a:lnTo>
                  <a:pt x="1019" y="311"/>
                </a:lnTo>
                <a:lnTo>
                  <a:pt x="1018" y="313"/>
                </a:lnTo>
                <a:lnTo>
                  <a:pt x="1020" y="317"/>
                </a:lnTo>
                <a:lnTo>
                  <a:pt x="1019" y="319"/>
                </a:lnTo>
                <a:lnTo>
                  <a:pt x="1020" y="320"/>
                </a:lnTo>
                <a:lnTo>
                  <a:pt x="1020" y="323"/>
                </a:lnTo>
                <a:lnTo>
                  <a:pt x="1022" y="323"/>
                </a:lnTo>
                <a:lnTo>
                  <a:pt x="1024" y="326"/>
                </a:lnTo>
                <a:lnTo>
                  <a:pt x="1026" y="327"/>
                </a:lnTo>
                <a:lnTo>
                  <a:pt x="1026" y="329"/>
                </a:lnTo>
                <a:lnTo>
                  <a:pt x="1024" y="330"/>
                </a:lnTo>
                <a:lnTo>
                  <a:pt x="1024" y="331"/>
                </a:lnTo>
                <a:lnTo>
                  <a:pt x="1019" y="333"/>
                </a:lnTo>
                <a:lnTo>
                  <a:pt x="1018" y="333"/>
                </a:lnTo>
                <a:lnTo>
                  <a:pt x="1015" y="336"/>
                </a:lnTo>
                <a:lnTo>
                  <a:pt x="1014" y="337"/>
                </a:lnTo>
                <a:lnTo>
                  <a:pt x="1013" y="337"/>
                </a:lnTo>
                <a:lnTo>
                  <a:pt x="1010" y="337"/>
                </a:lnTo>
                <a:lnTo>
                  <a:pt x="1009" y="338"/>
                </a:lnTo>
                <a:lnTo>
                  <a:pt x="1007" y="337"/>
                </a:lnTo>
                <a:lnTo>
                  <a:pt x="1007" y="337"/>
                </a:lnTo>
                <a:lnTo>
                  <a:pt x="1007" y="338"/>
                </a:lnTo>
                <a:lnTo>
                  <a:pt x="1007" y="339"/>
                </a:lnTo>
                <a:lnTo>
                  <a:pt x="1007" y="340"/>
                </a:lnTo>
                <a:lnTo>
                  <a:pt x="1003" y="345"/>
                </a:lnTo>
                <a:lnTo>
                  <a:pt x="1003" y="346"/>
                </a:lnTo>
                <a:lnTo>
                  <a:pt x="1003" y="346"/>
                </a:lnTo>
                <a:lnTo>
                  <a:pt x="1003" y="350"/>
                </a:lnTo>
                <a:lnTo>
                  <a:pt x="1003" y="351"/>
                </a:lnTo>
                <a:lnTo>
                  <a:pt x="1004" y="351"/>
                </a:lnTo>
                <a:lnTo>
                  <a:pt x="1005" y="352"/>
                </a:lnTo>
                <a:lnTo>
                  <a:pt x="1006" y="354"/>
                </a:lnTo>
                <a:lnTo>
                  <a:pt x="1007" y="355"/>
                </a:lnTo>
                <a:lnTo>
                  <a:pt x="1010" y="357"/>
                </a:lnTo>
                <a:lnTo>
                  <a:pt x="1010" y="358"/>
                </a:lnTo>
                <a:lnTo>
                  <a:pt x="1012" y="360"/>
                </a:lnTo>
                <a:lnTo>
                  <a:pt x="1012" y="361"/>
                </a:lnTo>
                <a:lnTo>
                  <a:pt x="1013" y="363"/>
                </a:lnTo>
                <a:lnTo>
                  <a:pt x="1013" y="365"/>
                </a:lnTo>
                <a:lnTo>
                  <a:pt x="1014" y="365"/>
                </a:lnTo>
                <a:lnTo>
                  <a:pt x="1015" y="365"/>
                </a:lnTo>
                <a:lnTo>
                  <a:pt x="1016" y="365"/>
                </a:lnTo>
                <a:lnTo>
                  <a:pt x="1017" y="364"/>
                </a:lnTo>
                <a:lnTo>
                  <a:pt x="1019" y="363"/>
                </a:lnTo>
                <a:lnTo>
                  <a:pt x="1020" y="363"/>
                </a:lnTo>
                <a:lnTo>
                  <a:pt x="1020" y="363"/>
                </a:lnTo>
                <a:lnTo>
                  <a:pt x="1021" y="363"/>
                </a:lnTo>
                <a:lnTo>
                  <a:pt x="1025" y="365"/>
                </a:lnTo>
                <a:lnTo>
                  <a:pt x="1026" y="365"/>
                </a:lnTo>
                <a:lnTo>
                  <a:pt x="1028" y="371"/>
                </a:lnTo>
                <a:lnTo>
                  <a:pt x="1030" y="371"/>
                </a:lnTo>
                <a:lnTo>
                  <a:pt x="1032" y="373"/>
                </a:lnTo>
                <a:lnTo>
                  <a:pt x="1032" y="374"/>
                </a:lnTo>
                <a:lnTo>
                  <a:pt x="1032" y="375"/>
                </a:lnTo>
                <a:lnTo>
                  <a:pt x="1032" y="377"/>
                </a:lnTo>
                <a:lnTo>
                  <a:pt x="1031" y="380"/>
                </a:lnTo>
                <a:lnTo>
                  <a:pt x="1031" y="381"/>
                </a:lnTo>
                <a:lnTo>
                  <a:pt x="1031" y="383"/>
                </a:lnTo>
                <a:lnTo>
                  <a:pt x="1031" y="384"/>
                </a:lnTo>
                <a:lnTo>
                  <a:pt x="1031" y="385"/>
                </a:lnTo>
                <a:lnTo>
                  <a:pt x="1034" y="386"/>
                </a:lnTo>
                <a:lnTo>
                  <a:pt x="1039" y="391"/>
                </a:lnTo>
                <a:lnTo>
                  <a:pt x="1040" y="393"/>
                </a:lnTo>
                <a:lnTo>
                  <a:pt x="1041" y="393"/>
                </a:lnTo>
                <a:lnTo>
                  <a:pt x="1042" y="395"/>
                </a:lnTo>
                <a:lnTo>
                  <a:pt x="1042" y="397"/>
                </a:lnTo>
                <a:lnTo>
                  <a:pt x="1041" y="400"/>
                </a:lnTo>
                <a:lnTo>
                  <a:pt x="1041" y="401"/>
                </a:lnTo>
                <a:lnTo>
                  <a:pt x="1042" y="402"/>
                </a:lnTo>
                <a:lnTo>
                  <a:pt x="1043" y="402"/>
                </a:lnTo>
                <a:lnTo>
                  <a:pt x="1045" y="403"/>
                </a:lnTo>
                <a:lnTo>
                  <a:pt x="1045" y="403"/>
                </a:lnTo>
                <a:lnTo>
                  <a:pt x="1047" y="403"/>
                </a:lnTo>
                <a:lnTo>
                  <a:pt x="1051" y="403"/>
                </a:lnTo>
                <a:lnTo>
                  <a:pt x="1055" y="403"/>
                </a:lnTo>
                <a:lnTo>
                  <a:pt x="1055" y="404"/>
                </a:lnTo>
                <a:lnTo>
                  <a:pt x="1057" y="404"/>
                </a:lnTo>
                <a:lnTo>
                  <a:pt x="1057" y="406"/>
                </a:lnTo>
                <a:lnTo>
                  <a:pt x="1058" y="412"/>
                </a:lnTo>
                <a:lnTo>
                  <a:pt x="1058" y="415"/>
                </a:lnTo>
                <a:lnTo>
                  <a:pt x="1059" y="416"/>
                </a:lnTo>
                <a:lnTo>
                  <a:pt x="1061" y="417"/>
                </a:lnTo>
                <a:lnTo>
                  <a:pt x="1063" y="418"/>
                </a:lnTo>
                <a:lnTo>
                  <a:pt x="1064" y="420"/>
                </a:lnTo>
                <a:lnTo>
                  <a:pt x="1066" y="421"/>
                </a:lnTo>
                <a:lnTo>
                  <a:pt x="1068" y="422"/>
                </a:lnTo>
                <a:lnTo>
                  <a:pt x="1069" y="422"/>
                </a:lnTo>
                <a:lnTo>
                  <a:pt x="1069" y="422"/>
                </a:lnTo>
                <a:lnTo>
                  <a:pt x="1068" y="423"/>
                </a:lnTo>
                <a:lnTo>
                  <a:pt x="1065" y="424"/>
                </a:lnTo>
                <a:lnTo>
                  <a:pt x="1063" y="426"/>
                </a:lnTo>
                <a:lnTo>
                  <a:pt x="1063" y="427"/>
                </a:lnTo>
                <a:lnTo>
                  <a:pt x="1063" y="428"/>
                </a:lnTo>
                <a:lnTo>
                  <a:pt x="1063" y="429"/>
                </a:lnTo>
                <a:lnTo>
                  <a:pt x="1064" y="433"/>
                </a:lnTo>
                <a:lnTo>
                  <a:pt x="1064" y="435"/>
                </a:lnTo>
                <a:lnTo>
                  <a:pt x="1065" y="435"/>
                </a:lnTo>
                <a:lnTo>
                  <a:pt x="1067" y="437"/>
                </a:lnTo>
                <a:lnTo>
                  <a:pt x="1067" y="441"/>
                </a:lnTo>
                <a:lnTo>
                  <a:pt x="1069" y="442"/>
                </a:lnTo>
                <a:lnTo>
                  <a:pt x="1071" y="444"/>
                </a:lnTo>
                <a:lnTo>
                  <a:pt x="1068" y="447"/>
                </a:lnTo>
                <a:lnTo>
                  <a:pt x="1064" y="446"/>
                </a:lnTo>
                <a:lnTo>
                  <a:pt x="1063" y="446"/>
                </a:lnTo>
                <a:lnTo>
                  <a:pt x="1062" y="447"/>
                </a:lnTo>
                <a:lnTo>
                  <a:pt x="1061" y="447"/>
                </a:lnTo>
                <a:lnTo>
                  <a:pt x="1061" y="448"/>
                </a:lnTo>
                <a:lnTo>
                  <a:pt x="1063" y="448"/>
                </a:lnTo>
                <a:lnTo>
                  <a:pt x="1064" y="448"/>
                </a:lnTo>
                <a:lnTo>
                  <a:pt x="1064" y="450"/>
                </a:lnTo>
                <a:lnTo>
                  <a:pt x="1061" y="453"/>
                </a:lnTo>
                <a:lnTo>
                  <a:pt x="1061" y="454"/>
                </a:lnTo>
                <a:lnTo>
                  <a:pt x="1061" y="454"/>
                </a:lnTo>
                <a:lnTo>
                  <a:pt x="1061" y="457"/>
                </a:lnTo>
                <a:lnTo>
                  <a:pt x="1062" y="457"/>
                </a:lnTo>
                <a:lnTo>
                  <a:pt x="1062" y="458"/>
                </a:lnTo>
                <a:lnTo>
                  <a:pt x="1062" y="461"/>
                </a:lnTo>
                <a:lnTo>
                  <a:pt x="1062" y="464"/>
                </a:lnTo>
                <a:lnTo>
                  <a:pt x="1063" y="467"/>
                </a:lnTo>
                <a:lnTo>
                  <a:pt x="1064" y="467"/>
                </a:lnTo>
                <a:lnTo>
                  <a:pt x="1064" y="466"/>
                </a:lnTo>
                <a:lnTo>
                  <a:pt x="1064" y="463"/>
                </a:lnTo>
                <a:lnTo>
                  <a:pt x="1065" y="462"/>
                </a:lnTo>
                <a:lnTo>
                  <a:pt x="1066" y="464"/>
                </a:lnTo>
                <a:lnTo>
                  <a:pt x="1068" y="466"/>
                </a:lnTo>
                <a:lnTo>
                  <a:pt x="1069" y="467"/>
                </a:lnTo>
                <a:lnTo>
                  <a:pt x="1066" y="471"/>
                </a:lnTo>
                <a:lnTo>
                  <a:pt x="1066" y="472"/>
                </a:lnTo>
                <a:lnTo>
                  <a:pt x="1065" y="473"/>
                </a:lnTo>
                <a:lnTo>
                  <a:pt x="1068" y="480"/>
                </a:lnTo>
                <a:lnTo>
                  <a:pt x="1068" y="482"/>
                </a:lnTo>
                <a:lnTo>
                  <a:pt x="1069" y="484"/>
                </a:lnTo>
                <a:lnTo>
                  <a:pt x="1068" y="485"/>
                </a:lnTo>
                <a:lnTo>
                  <a:pt x="1066" y="486"/>
                </a:lnTo>
                <a:lnTo>
                  <a:pt x="1066" y="487"/>
                </a:lnTo>
                <a:lnTo>
                  <a:pt x="1064" y="489"/>
                </a:lnTo>
                <a:lnTo>
                  <a:pt x="1062" y="491"/>
                </a:lnTo>
                <a:lnTo>
                  <a:pt x="1058" y="493"/>
                </a:lnTo>
                <a:lnTo>
                  <a:pt x="1054" y="497"/>
                </a:lnTo>
                <a:lnTo>
                  <a:pt x="1054" y="498"/>
                </a:lnTo>
                <a:lnTo>
                  <a:pt x="1051" y="501"/>
                </a:lnTo>
                <a:lnTo>
                  <a:pt x="1049" y="502"/>
                </a:lnTo>
                <a:lnTo>
                  <a:pt x="1047" y="502"/>
                </a:lnTo>
                <a:lnTo>
                  <a:pt x="1045" y="501"/>
                </a:lnTo>
                <a:lnTo>
                  <a:pt x="1045" y="502"/>
                </a:lnTo>
                <a:lnTo>
                  <a:pt x="1045" y="504"/>
                </a:lnTo>
                <a:lnTo>
                  <a:pt x="1045" y="505"/>
                </a:lnTo>
                <a:lnTo>
                  <a:pt x="1048" y="510"/>
                </a:lnTo>
                <a:lnTo>
                  <a:pt x="1048" y="511"/>
                </a:lnTo>
                <a:lnTo>
                  <a:pt x="1049" y="515"/>
                </a:lnTo>
                <a:lnTo>
                  <a:pt x="1050" y="515"/>
                </a:lnTo>
                <a:lnTo>
                  <a:pt x="1051" y="516"/>
                </a:lnTo>
                <a:lnTo>
                  <a:pt x="1054" y="518"/>
                </a:lnTo>
                <a:lnTo>
                  <a:pt x="1056" y="518"/>
                </a:lnTo>
                <a:lnTo>
                  <a:pt x="1056" y="519"/>
                </a:lnTo>
                <a:lnTo>
                  <a:pt x="1057" y="521"/>
                </a:lnTo>
                <a:lnTo>
                  <a:pt x="1057" y="522"/>
                </a:lnTo>
                <a:lnTo>
                  <a:pt x="1058" y="525"/>
                </a:lnTo>
                <a:lnTo>
                  <a:pt x="1056" y="525"/>
                </a:lnTo>
                <a:lnTo>
                  <a:pt x="1054" y="527"/>
                </a:lnTo>
                <a:lnTo>
                  <a:pt x="1053" y="527"/>
                </a:lnTo>
                <a:lnTo>
                  <a:pt x="1047" y="525"/>
                </a:lnTo>
                <a:lnTo>
                  <a:pt x="1043" y="529"/>
                </a:lnTo>
                <a:lnTo>
                  <a:pt x="1042" y="533"/>
                </a:lnTo>
                <a:lnTo>
                  <a:pt x="1041" y="536"/>
                </a:lnTo>
                <a:lnTo>
                  <a:pt x="1042" y="540"/>
                </a:lnTo>
                <a:lnTo>
                  <a:pt x="1042" y="544"/>
                </a:lnTo>
                <a:lnTo>
                  <a:pt x="1040" y="544"/>
                </a:lnTo>
                <a:lnTo>
                  <a:pt x="1038" y="544"/>
                </a:lnTo>
                <a:lnTo>
                  <a:pt x="1035" y="543"/>
                </a:lnTo>
                <a:lnTo>
                  <a:pt x="1033" y="542"/>
                </a:lnTo>
                <a:lnTo>
                  <a:pt x="1028" y="548"/>
                </a:lnTo>
                <a:lnTo>
                  <a:pt x="1028" y="549"/>
                </a:lnTo>
                <a:lnTo>
                  <a:pt x="1028" y="550"/>
                </a:lnTo>
                <a:lnTo>
                  <a:pt x="1029" y="551"/>
                </a:lnTo>
                <a:lnTo>
                  <a:pt x="1034" y="553"/>
                </a:lnTo>
                <a:lnTo>
                  <a:pt x="1035" y="553"/>
                </a:lnTo>
                <a:lnTo>
                  <a:pt x="1037" y="557"/>
                </a:lnTo>
                <a:lnTo>
                  <a:pt x="1034" y="557"/>
                </a:lnTo>
                <a:lnTo>
                  <a:pt x="1033" y="557"/>
                </a:lnTo>
                <a:lnTo>
                  <a:pt x="1032" y="560"/>
                </a:lnTo>
                <a:lnTo>
                  <a:pt x="1032" y="561"/>
                </a:lnTo>
                <a:lnTo>
                  <a:pt x="1037" y="569"/>
                </a:lnTo>
                <a:lnTo>
                  <a:pt x="1035" y="571"/>
                </a:lnTo>
                <a:lnTo>
                  <a:pt x="1032" y="572"/>
                </a:lnTo>
                <a:lnTo>
                  <a:pt x="1031" y="573"/>
                </a:lnTo>
                <a:lnTo>
                  <a:pt x="1028" y="578"/>
                </a:lnTo>
                <a:lnTo>
                  <a:pt x="1028" y="579"/>
                </a:lnTo>
                <a:lnTo>
                  <a:pt x="1026" y="579"/>
                </a:lnTo>
                <a:lnTo>
                  <a:pt x="1026" y="580"/>
                </a:lnTo>
                <a:lnTo>
                  <a:pt x="1025" y="578"/>
                </a:lnTo>
                <a:lnTo>
                  <a:pt x="1023" y="576"/>
                </a:lnTo>
                <a:lnTo>
                  <a:pt x="1020" y="576"/>
                </a:lnTo>
                <a:lnTo>
                  <a:pt x="1019" y="578"/>
                </a:lnTo>
                <a:lnTo>
                  <a:pt x="1019" y="581"/>
                </a:lnTo>
                <a:lnTo>
                  <a:pt x="1019" y="582"/>
                </a:lnTo>
                <a:lnTo>
                  <a:pt x="1030" y="591"/>
                </a:lnTo>
                <a:lnTo>
                  <a:pt x="1030" y="592"/>
                </a:lnTo>
                <a:lnTo>
                  <a:pt x="1026" y="593"/>
                </a:lnTo>
                <a:lnTo>
                  <a:pt x="1025" y="595"/>
                </a:lnTo>
                <a:lnTo>
                  <a:pt x="1024" y="595"/>
                </a:lnTo>
                <a:lnTo>
                  <a:pt x="1023" y="596"/>
                </a:lnTo>
                <a:lnTo>
                  <a:pt x="1023" y="600"/>
                </a:lnTo>
                <a:lnTo>
                  <a:pt x="1022" y="603"/>
                </a:lnTo>
                <a:lnTo>
                  <a:pt x="1020" y="608"/>
                </a:lnTo>
                <a:lnTo>
                  <a:pt x="1020" y="608"/>
                </a:lnTo>
                <a:lnTo>
                  <a:pt x="1017" y="613"/>
                </a:lnTo>
                <a:lnTo>
                  <a:pt x="1016" y="618"/>
                </a:lnTo>
                <a:lnTo>
                  <a:pt x="1015" y="619"/>
                </a:lnTo>
                <a:lnTo>
                  <a:pt x="1014" y="620"/>
                </a:lnTo>
                <a:lnTo>
                  <a:pt x="1013" y="620"/>
                </a:lnTo>
                <a:lnTo>
                  <a:pt x="1013" y="621"/>
                </a:lnTo>
                <a:lnTo>
                  <a:pt x="1012" y="620"/>
                </a:lnTo>
                <a:lnTo>
                  <a:pt x="1011" y="618"/>
                </a:lnTo>
                <a:lnTo>
                  <a:pt x="1011" y="617"/>
                </a:lnTo>
                <a:lnTo>
                  <a:pt x="1010" y="616"/>
                </a:lnTo>
                <a:lnTo>
                  <a:pt x="1010" y="615"/>
                </a:lnTo>
                <a:lnTo>
                  <a:pt x="1008" y="614"/>
                </a:lnTo>
                <a:lnTo>
                  <a:pt x="1007" y="614"/>
                </a:lnTo>
                <a:lnTo>
                  <a:pt x="1007" y="615"/>
                </a:lnTo>
                <a:lnTo>
                  <a:pt x="1007" y="616"/>
                </a:lnTo>
                <a:lnTo>
                  <a:pt x="1007" y="619"/>
                </a:lnTo>
                <a:lnTo>
                  <a:pt x="1006" y="621"/>
                </a:lnTo>
                <a:lnTo>
                  <a:pt x="1005" y="621"/>
                </a:lnTo>
                <a:lnTo>
                  <a:pt x="1004" y="623"/>
                </a:lnTo>
                <a:lnTo>
                  <a:pt x="1002" y="623"/>
                </a:lnTo>
                <a:lnTo>
                  <a:pt x="1001" y="624"/>
                </a:lnTo>
                <a:lnTo>
                  <a:pt x="1001" y="624"/>
                </a:lnTo>
                <a:lnTo>
                  <a:pt x="1000" y="623"/>
                </a:lnTo>
                <a:lnTo>
                  <a:pt x="999" y="622"/>
                </a:lnTo>
                <a:lnTo>
                  <a:pt x="995" y="617"/>
                </a:lnTo>
                <a:lnTo>
                  <a:pt x="994" y="614"/>
                </a:lnTo>
                <a:lnTo>
                  <a:pt x="992" y="612"/>
                </a:lnTo>
                <a:lnTo>
                  <a:pt x="990" y="612"/>
                </a:lnTo>
                <a:lnTo>
                  <a:pt x="989" y="612"/>
                </a:lnTo>
                <a:lnTo>
                  <a:pt x="988" y="613"/>
                </a:lnTo>
                <a:lnTo>
                  <a:pt x="988" y="614"/>
                </a:lnTo>
                <a:lnTo>
                  <a:pt x="987" y="614"/>
                </a:lnTo>
                <a:lnTo>
                  <a:pt x="988" y="619"/>
                </a:lnTo>
                <a:lnTo>
                  <a:pt x="988" y="621"/>
                </a:lnTo>
                <a:lnTo>
                  <a:pt x="988" y="622"/>
                </a:lnTo>
                <a:lnTo>
                  <a:pt x="985" y="622"/>
                </a:lnTo>
                <a:lnTo>
                  <a:pt x="983" y="621"/>
                </a:lnTo>
                <a:lnTo>
                  <a:pt x="981" y="622"/>
                </a:lnTo>
                <a:lnTo>
                  <a:pt x="976" y="624"/>
                </a:lnTo>
                <a:lnTo>
                  <a:pt x="975" y="625"/>
                </a:lnTo>
                <a:lnTo>
                  <a:pt x="973" y="625"/>
                </a:lnTo>
                <a:lnTo>
                  <a:pt x="971" y="624"/>
                </a:lnTo>
                <a:lnTo>
                  <a:pt x="969" y="623"/>
                </a:lnTo>
                <a:lnTo>
                  <a:pt x="966" y="622"/>
                </a:lnTo>
                <a:lnTo>
                  <a:pt x="964" y="622"/>
                </a:lnTo>
                <a:lnTo>
                  <a:pt x="963" y="623"/>
                </a:lnTo>
                <a:lnTo>
                  <a:pt x="963" y="625"/>
                </a:lnTo>
                <a:lnTo>
                  <a:pt x="962" y="628"/>
                </a:lnTo>
                <a:lnTo>
                  <a:pt x="960" y="628"/>
                </a:lnTo>
                <a:lnTo>
                  <a:pt x="958" y="627"/>
                </a:lnTo>
                <a:lnTo>
                  <a:pt x="956" y="628"/>
                </a:lnTo>
                <a:lnTo>
                  <a:pt x="956" y="629"/>
                </a:lnTo>
                <a:lnTo>
                  <a:pt x="955" y="630"/>
                </a:lnTo>
                <a:lnTo>
                  <a:pt x="953" y="633"/>
                </a:lnTo>
                <a:lnTo>
                  <a:pt x="951" y="633"/>
                </a:lnTo>
                <a:lnTo>
                  <a:pt x="949" y="632"/>
                </a:lnTo>
                <a:lnTo>
                  <a:pt x="947" y="632"/>
                </a:lnTo>
                <a:lnTo>
                  <a:pt x="944" y="631"/>
                </a:lnTo>
                <a:lnTo>
                  <a:pt x="942" y="632"/>
                </a:lnTo>
                <a:lnTo>
                  <a:pt x="940" y="634"/>
                </a:lnTo>
                <a:lnTo>
                  <a:pt x="939" y="635"/>
                </a:lnTo>
                <a:lnTo>
                  <a:pt x="937" y="638"/>
                </a:lnTo>
                <a:lnTo>
                  <a:pt x="931" y="639"/>
                </a:lnTo>
                <a:lnTo>
                  <a:pt x="925" y="640"/>
                </a:lnTo>
                <a:lnTo>
                  <a:pt x="924" y="640"/>
                </a:lnTo>
                <a:lnTo>
                  <a:pt x="922" y="640"/>
                </a:lnTo>
                <a:lnTo>
                  <a:pt x="918" y="640"/>
                </a:lnTo>
                <a:lnTo>
                  <a:pt x="918" y="640"/>
                </a:lnTo>
                <a:lnTo>
                  <a:pt x="915" y="642"/>
                </a:lnTo>
                <a:lnTo>
                  <a:pt x="913" y="644"/>
                </a:lnTo>
                <a:lnTo>
                  <a:pt x="912" y="644"/>
                </a:lnTo>
                <a:lnTo>
                  <a:pt x="908" y="645"/>
                </a:lnTo>
                <a:lnTo>
                  <a:pt x="907" y="643"/>
                </a:lnTo>
                <a:lnTo>
                  <a:pt x="907" y="640"/>
                </a:lnTo>
                <a:lnTo>
                  <a:pt x="909" y="639"/>
                </a:lnTo>
                <a:lnTo>
                  <a:pt x="912" y="633"/>
                </a:lnTo>
                <a:lnTo>
                  <a:pt x="912" y="632"/>
                </a:lnTo>
                <a:lnTo>
                  <a:pt x="912" y="631"/>
                </a:lnTo>
                <a:lnTo>
                  <a:pt x="912" y="631"/>
                </a:lnTo>
                <a:lnTo>
                  <a:pt x="911" y="630"/>
                </a:lnTo>
                <a:lnTo>
                  <a:pt x="909" y="630"/>
                </a:lnTo>
                <a:lnTo>
                  <a:pt x="906" y="627"/>
                </a:lnTo>
                <a:lnTo>
                  <a:pt x="903" y="623"/>
                </a:lnTo>
                <a:lnTo>
                  <a:pt x="902" y="622"/>
                </a:lnTo>
                <a:lnTo>
                  <a:pt x="901" y="622"/>
                </a:lnTo>
                <a:lnTo>
                  <a:pt x="900" y="621"/>
                </a:lnTo>
                <a:lnTo>
                  <a:pt x="897" y="620"/>
                </a:lnTo>
                <a:lnTo>
                  <a:pt x="895" y="621"/>
                </a:lnTo>
                <a:lnTo>
                  <a:pt x="894" y="621"/>
                </a:lnTo>
                <a:lnTo>
                  <a:pt x="894" y="622"/>
                </a:lnTo>
                <a:lnTo>
                  <a:pt x="895" y="623"/>
                </a:lnTo>
                <a:lnTo>
                  <a:pt x="896" y="625"/>
                </a:lnTo>
                <a:lnTo>
                  <a:pt x="897" y="626"/>
                </a:lnTo>
                <a:lnTo>
                  <a:pt x="897" y="627"/>
                </a:lnTo>
                <a:lnTo>
                  <a:pt x="897" y="629"/>
                </a:lnTo>
                <a:lnTo>
                  <a:pt x="896" y="629"/>
                </a:lnTo>
                <a:lnTo>
                  <a:pt x="896" y="631"/>
                </a:lnTo>
                <a:lnTo>
                  <a:pt x="895" y="634"/>
                </a:lnTo>
                <a:lnTo>
                  <a:pt x="890" y="635"/>
                </a:lnTo>
                <a:lnTo>
                  <a:pt x="888" y="636"/>
                </a:lnTo>
                <a:lnTo>
                  <a:pt x="887" y="636"/>
                </a:lnTo>
                <a:lnTo>
                  <a:pt x="887" y="637"/>
                </a:lnTo>
                <a:lnTo>
                  <a:pt x="884" y="638"/>
                </a:lnTo>
                <a:lnTo>
                  <a:pt x="883" y="638"/>
                </a:lnTo>
                <a:lnTo>
                  <a:pt x="883" y="639"/>
                </a:lnTo>
                <a:lnTo>
                  <a:pt x="882" y="640"/>
                </a:lnTo>
                <a:lnTo>
                  <a:pt x="881" y="640"/>
                </a:lnTo>
                <a:lnTo>
                  <a:pt x="879" y="643"/>
                </a:lnTo>
                <a:lnTo>
                  <a:pt x="873" y="645"/>
                </a:lnTo>
                <a:lnTo>
                  <a:pt x="870" y="646"/>
                </a:lnTo>
                <a:lnTo>
                  <a:pt x="869" y="646"/>
                </a:lnTo>
                <a:lnTo>
                  <a:pt x="868" y="648"/>
                </a:lnTo>
                <a:lnTo>
                  <a:pt x="868" y="650"/>
                </a:lnTo>
                <a:lnTo>
                  <a:pt x="868" y="651"/>
                </a:lnTo>
                <a:lnTo>
                  <a:pt x="868" y="653"/>
                </a:lnTo>
                <a:lnTo>
                  <a:pt x="868" y="655"/>
                </a:lnTo>
                <a:lnTo>
                  <a:pt x="868" y="656"/>
                </a:lnTo>
                <a:lnTo>
                  <a:pt x="867" y="657"/>
                </a:lnTo>
                <a:lnTo>
                  <a:pt x="862" y="662"/>
                </a:lnTo>
                <a:lnTo>
                  <a:pt x="861" y="664"/>
                </a:lnTo>
                <a:lnTo>
                  <a:pt x="859" y="666"/>
                </a:lnTo>
                <a:lnTo>
                  <a:pt x="855" y="669"/>
                </a:lnTo>
                <a:lnTo>
                  <a:pt x="855" y="670"/>
                </a:lnTo>
                <a:lnTo>
                  <a:pt x="853" y="671"/>
                </a:lnTo>
                <a:lnTo>
                  <a:pt x="852" y="672"/>
                </a:lnTo>
                <a:lnTo>
                  <a:pt x="849" y="673"/>
                </a:lnTo>
                <a:lnTo>
                  <a:pt x="848" y="673"/>
                </a:lnTo>
                <a:lnTo>
                  <a:pt x="848" y="672"/>
                </a:lnTo>
                <a:lnTo>
                  <a:pt x="846" y="672"/>
                </a:lnTo>
                <a:lnTo>
                  <a:pt x="846" y="671"/>
                </a:lnTo>
                <a:lnTo>
                  <a:pt x="845" y="667"/>
                </a:lnTo>
                <a:lnTo>
                  <a:pt x="844" y="666"/>
                </a:lnTo>
                <a:lnTo>
                  <a:pt x="842" y="665"/>
                </a:lnTo>
                <a:lnTo>
                  <a:pt x="839" y="669"/>
                </a:lnTo>
                <a:lnTo>
                  <a:pt x="834" y="676"/>
                </a:lnTo>
                <a:lnTo>
                  <a:pt x="833" y="676"/>
                </a:lnTo>
                <a:lnTo>
                  <a:pt x="827" y="682"/>
                </a:lnTo>
                <a:lnTo>
                  <a:pt x="827" y="685"/>
                </a:lnTo>
                <a:lnTo>
                  <a:pt x="827" y="686"/>
                </a:lnTo>
                <a:lnTo>
                  <a:pt x="825" y="688"/>
                </a:lnTo>
                <a:lnTo>
                  <a:pt x="824" y="689"/>
                </a:lnTo>
                <a:lnTo>
                  <a:pt x="822" y="692"/>
                </a:lnTo>
                <a:lnTo>
                  <a:pt x="820" y="697"/>
                </a:lnTo>
                <a:lnTo>
                  <a:pt x="819" y="697"/>
                </a:lnTo>
                <a:lnTo>
                  <a:pt x="817" y="700"/>
                </a:lnTo>
                <a:lnTo>
                  <a:pt x="814" y="701"/>
                </a:lnTo>
                <a:lnTo>
                  <a:pt x="813" y="700"/>
                </a:lnTo>
                <a:lnTo>
                  <a:pt x="811" y="699"/>
                </a:lnTo>
                <a:lnTo>
                  <a:pt x="810" y="698"/>
                </a:lnTo>
                <a:lnTo>
                  <a:pt x="807" y="697"/>
                </a:lnTo>
                <a:lnTo>
                  <a:pt x="805" y="697"/>
                </a:lnTo>
                <a:lnTo>
                  <a:pt x="805" y="700"/>
                </a:lnTo>
                <a:lnTo>
                  <a:pt x="804" y="701"/>
                </a:lnTo>
                <a:lnTo>
                  <a:pt x="806" y="704"/>
                </a:lnTo>
                <a:lnTo>
                  <a:pt x="807" y="707"/>
                </a:lnTo>
                <a:lnTo>
                  <a:pt x="806" y="708"/>
                </a:lnTo>
                <a:lnTo>
                  <a:pt x="805" y="709"/>
                </a:lnTo>
                <a:lnTo>
                  <a:pt x="804" y="709"/>
                </a:lnTo>
                <a:lnTo>
                  <a:pt x="803" y="708"/>
                </a:lnTo>
                <a:lnTo>
                  <a:pt x="800" y="707"/>
                </a:lnTo>
                <a:lnTo>
                  <a:pt x="799" y="706"/>
                </a:lnTo>
                <a:lnTo>
                  <a:pt x="798" y="704"/>
                </a:lnTo>
                <a:lnTo>
                  <a:pt x="794" y="704"/>
                </a:lnTo>
                <a:lnTo>
                  <a:pt x="792" y="706"/>
                </a:lnTo>
                <a:lnTo>
                  <a:pt x="792" y="710"/>
                </a:lnTo>
                <a:lnTo>
                  <a:pt x="792" y="713"/>
                </a:lnTo>
                <a:lnTo>
                  <a:pt x="790" y="714"/>
                </a:lnTo>
                <a:lnTo>
                  <a:pt x="789" y="714"/>
                </a:lnTo>
                <a:lnTo>
                  <a:pt x="787" y="712"/>
                </a:lnTo>
                <a:lnTo>
                  <a:pt x="785" y="710"/>
                </a:lnTo>
                <a:lnTo>
                  <a:pt x="785" y="710"/>
                </a:lnTo>
                <a:lnTo>
                  <a:pt x="784" y="711"/>
                </a:lnTo>
                <a:lnTo>
                  <a:pt x="784" y="712"/>
                </a:lnTo>
                <a:lnTo>
                  <a:pt x="784" y="715"/>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p:nvSpPr>
        <p:spPr bwMode="auto">
          <a:xfrm>
            <a:off x="3387726" y="2887662"/>
            <a:ext cx="1158875" cy="600075"/>
          </a:xfrm>
          <a:custGeom>
            <a:avLst/>
            <a:gdLst>
              <a:gd name="T0" fmla="*/ 719 w 730"/>
              <a:gd name="T1" fmla="*/ 305 h 378"/>
              <a:gd name="T2" fmla="*/ 710 w 730"/>
              <a:gd name="T3" fmla="*/ 305 h 378"/>
              <a:gd name="T4" fmla="*/ 714 w 730"/>
              <a:gd name="T5" fmla="*/ 314 h 378"/>
              <a:gd name="T6" fmla="*/ 704 w 730"/>
              <a:gd name="T7" fmla="*/ 317 h 378"/>
              <a:gd name="T8" fmla="*/ 698 w 730"/>
              <a:gd name="T9" fmla="*/ 329 h 378"/>
              <a:gd name="T10" fmla="*/ 681 w 730"/>
              <a:gd name="T11" fmla="*/ 330 h 378"/>
              <a:gd name="T12" fmla="*/ 667 w 730"/>
              <a:gd name="T13" fmla="*/ 321 h 378"/>
              <a:gd name="T14" fmla="*/ 655 w 730"/>
              <a:gd name="T15" fmla="*/ 322 h 378"/>
              <a:gd name="T16" fmla="*/ 646 w 730"/>
              <a:gd name="T17" fmla="*/ 337 h 378"/>
              <a:gd name="T18" fmla="*/ 623 w 730"/>
              <a:gd name="T19" fmla="*/ 352 h 378"/>
              <a:gd name="T20" fmla="*/ 603 w 730"/>
              <a:gd name="T21" fmla="*/ 364 h 378"/>
              <a:gd name="T22" fmla="*/ 588 w 730"/>
              <a:gd name="T23" fmla="*/ 378 h 378"/>
              <a:gd name="T24" fmla="*/ 590 w 730"/>
              <a:gd name="T25" fmla="*/ 368 h 378"/>
              <a:gd name="T26" fmla="*/ 593 w 730"/>
              <a:gd name="T27" fmla="*/ 356 h 378"/>
              <a:gd name="T28" fmla="*/ 589 w 730"/>
              <a:gd name="T29" fmla="*/ 346 h 378"/>
              <a:gd name="T30" fmla="*/ 595 w 730"/>
              <a:gd name="T31" fmla="*/ 328 h 378"/>
              <a:gd name="T32" fmla="*/ 603 w 730"/>
              <a:gd name="T33" fmla="*/ 315 h 378"/>
              <a:gd name="T34" fmla="*/ 608 w 730"/>
              <a:gd name="T35" fmla="*/ 305 h 378"/>
              <a:gd name="T36" fmla="*/ 618 w 730"/>
              <a:gd name="T37" fmla="*/ 283 h 378"/>
              <a:gd name="T38" fmla="*/ 626 w 730"/>
              <a:gd name="T39" fmla="*/ 263 h 378"/>
              <a:gd name="T40" fmla="*/ 638 w 730"/>
              <a:gd name="T41" fmla="*/ 235 h 378"/>
              <a:gd name="T42" fmla="*/ 638 w 730"/>
              <a:gd name="T43" fmla="*/ 211 h 378"/>
              <a:gd name="T44" fmla="*/ 630 w 730"/>
              <a:gd name="T45" fmla="*/ 205 h 378"/>
              <a:gd name="T46" fmla="*/ 621 w 730"/>
              <a:gd name="T47" fmla="*/ 201 h 378"/>
              <a:gd name="T48" fmla="*/ 611 w 730"/>
              <a:gd name="T49" fmla="*/ 196 h 378"/>
              <a:gd name="T50" fmla="*/ 592 w 730"/>
              <a:gd name="T51" fmla="*/ 183 h 378"/>
              <a:gd name="T52" fmla="*/ 581 w 730"/>
              <a:gd name="T53" fmla="*/ 182 h 378"/>
              <a:gd name="T54" fmla="*/ 573 w 730"/>
              <a:gd name="T55" fmla="*/ 176 h 378"/>
              <a:gd name="T56" fmla="*/ 568 w 730"/>
              <a:gd name="T57" fmla="*/ 171 h 378"/>
              <a:gd name="T58" fmla="*/ 556 w 730"/>
              <a:gd name="T59" fmla="*/ 167 h 378"/>
              <a:gd name="T60" fmla="*/ 542 w 730"/>
              <a:gd name="T61" fmla="*/ 146 h 378"/>
              <a:gd name="T62" fmla="*/ 529 w 730"/>
              <a:gd name="T63" fmla="*/ 131 h 378"/>
              <a:gd name="T64" fmla="*/ 492 w 730"/>
              <a:gd name="T65" fmla="*/ 127 h 378"/>
              <a:gd name="T66" fmla="*/ 447 w 730"/>
              <a:gd name="T67" fmla="*/ 179 h 378"/>
              <a:gd name="T68" fmla="*/ 434 w 730"/>
              <a:gd name="T69" fmla="*/ 197 h 378"/>
              <a:gd name="T70" fmla="*/ 421 w 730"/>
              <a:gd name="T71" fmla="*/ 220 h 378"/>
              <a:gd name="T72" fmla="*/ 397 w 730"/>
              <a:gd name="T73" fmla="*/ 185 h 378"/>
              <a:gd name="T74" fmla="*/ 386 w 730"/>
              <a:gd name="T75" fmla="*/ 166 h 378"/>
              <a:gd name="T76" fmla="*/ 366 w 730"/>
              <a:gd name="T77" fmla="*/ 171 h 378"/>
              <a:gd name="T78" fmla="*/ 335 w 730"/>
              <a:gd name="T79" fmla="*/ 169 h 378"/>
              <a:gd name="T80" fmla="*/ 307 w 730"/>
              <a:gd name="T81" fmla="*/ 159 h 378"/>
              <a:gd name="T82" fmla="*/ 294 w 730"/>
              <a:gd name="T83" fmla="*/ 166 h 378"/>
              <a:gd name="T84" fmla="*/ 290 w 730"/>
              <a:gd name="T85" fmla="*/ 169 h 378"/>
              <a:gd name="T86" fmla="*/ 275 w 730"/>
              <a:gd name="T87" fmla="*/ 172 h 378"/>
              <a:gd name="T88" fmla="*/ 263 w 730"/>
              <a:gd name="T89" fmla="*/ 162 h 378"/>
              <a:gd name="T90" fmla="*/ 247 w 730"/>
              <a:gd name="T91" fmla="*/ 157 h 378"/>
              <a:gd name="T92" fmla="*/ 236 w 730"/>
              <a:gd name="T93" fmla="*/ 149 h 378"/>
              <a:gd name="T94" fmla="*/ 222 w 730"/>
              <a:gd name="T95" fmla="*/ 148 h 378"/>
              <a:gd name="T96" fmla="*/ 200 w 730"/>
              <a:gd name="T97" fmla="*/ 151 h 378"/>
              <a:gd name="T98" fmla="*/ 200 w 730"/>
              <a:gd name="T99" fmla="*/ 136 h 378"/>
              <a:gd name="T100" fmla="*/ 204 w 730"/>
              <a:gd name="T101" fmla="*/ 121 h 378"/>
              <a:gd name="T102" fmla="*/ 224 w 730"/>
              <a:gd name="T103" fmla="*/ 99 h 378"/>
              <a:gd name="T104" fmla="*/ 235 w 730"/>
              <a:gd name="T105" fmla="*/ 64 h 378"/>
              <a:gd name="T106" fmla="*/ 223 w 730"/>
              <a:gd name="T107" fmla="*/ 0 h 378"/>
              <a:gd name="T108" fmla="*/ 188 w 730"/>
              <a:gd name="T109" fmla="*/ 14 h 378"/>
              <a:gd name="T110" fmla="*/ 139 w 730"/>
              <a:gd name="T111" fmla="*/ 44 h 378"/>
              <a:gd name="T112" fmla="*/ 93 w 730"/>
              <a:gd name="T113" fmla="*/ 61 h 378"/>
              <a:gd name="T114" fmla="*/ 72 w 730"/>
              <a:gd name="T115" fmla="*/ 75 h 378"/>
              <a:gd name="T116" fmla="*/ 34 w 730"/>
              <a:gd name="T117" fmla="*/ 9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378">
                <a:moveTo>
                  <a:pt x="730" y="305"/>
                </a:moveTo>
                <a:lnTo>
                  <a:pt x="730" y="308"/>
                </a:lnTo>
                <a:lnTo>
                  <a:pt x="729" y="309"/>
                </a:lnTo>
                <a:lnTo>
                  <a:pt x="726" y="310"/>
                </a:lnTo>
                <a:lnTo>
                  <a:pt x="725" y="309"/>
                </a:lnTo>
                <a:lnTo>
                  <a:pt x="723" y="308"/>
                </a:lnTo>
                <a:lnTo>
                  <a:pt x="721" y="307"/>
                </a:lnTo>
                <a:lnTo>
                  <a:pt x="719" y="305"/>
                </a:lnTo>
                <a:lnTo>
                  <a:pt x="717" y="304"/>
                </a:lnTo>
                <a:lnTo>
                  <a:pt x="717" y="303"/>
                </a:lnTo>
                <a:lnTo>
                  <a:pt x="716" y="302"/>
                </a:lnTo>
                <a:lnTo>
                  <a:pt x="714" y="302"/>
                </a:lnTo>
                <a:lnTo>
                  <a:pt x="712" y="302"/>
                </a:lnTo>
                <a:lnTo>
                  <a:pt x="711" y="303"/>
                </a:lnTo>
                <a:lnTo>
                  <a:pt x="710" y="303"/>
                </a:lnTo>
                <a:lnTo>
                  <a:pt x="710" y="305"/>
                </a:lnTo>
                <a:lnTo>
                  <a:pt x="710" y="306"/>
                </a:lnTo>
                <a:lnTo>
                  <a:pt x="711" y="307"/>
                </a:lnTo>
                <a:lnTo>
                  <a:pt x="712" y="307"/>
                </a:lnTo>
                <a:lnTo>
                  <a:pt x="713" y="308"/>
                </a:lnTo>
                <a:lnTo>
                  <a:pt x="713" y="309"/>
                </a:lnTo>
                <a:lnTo>
                  <a:pt x="713" y="311"/>
                </a:lnTo>
                <a:lnTo>
                  <a:pt x="713" y="313"/>
                </a:lnTo>
                <a:lnTo>
                  <a:pt x="714" y="314"/>
                </a:lnTo>
                <a:lnTo>
                  <a:pt x="714" y="315"/>
                </a:lnTo>
                <a:lnTo>
                  <a:pt x="714" y="317"/>
                </a:lnTo>
                <a:lnTo>
                  <a:pt x="713" y="317"/>
                </a:lnTo>
                <a:lnTo>
                  <a:pt x="712" y="317"/>
                </a:lnTo>
                <a:lnTo>
                  <a:pt x="709" y="316"/>
                </a:lnTo>
                <a:lnTo>
                  <a:pt x="707" y="316"/>
                </a:lnTo>
                <a:lnTo>
                  <a:pt x="706" y="316"/>
                </a:lnTo>
                <a:lnTo>
                  <a:pt x="704" y="317"/>
                </a:lnTo>
                <a:lnTo>
                  <a:pt x="703" y="319"/>
                </a:lnTo>
                <a:lnTo>
                  <a:pt x="702" y="320"/>
                </a:lnTo>
                <a:lnTo>
                  <a:pt x="701" y="321"/>
                </a:lnTo>
                <a:lnTo>
                  <a:pt x="700" y="324"/>
                </a:lnTo>
                <a:lnTo>
                  <a:pt x="699" y="324"/>
                </a:lnTo>
                <a:lnTo>
                  <a:pt x="699" y="325"/>
                </a:lnTo>
                <a:lnTo>
                  <a:pt x="699" y="328"/>
                </a:lnTo>
                <a:lnTo>
                  <a:pt x="698" y="329"/>
                </a:lnTo>
                <a:lnTo>
                  <a:pt x="697" y="330"/>
                </a:lnTo>
                <a:lnTo>
                  <a:pt x="696" y="330"/>
                </a:lnTo>
                <a:lnTo>
                  <a:pt x="694" y="329"/>
                </a:lnTo>
                <a:lnTo>
                  <a:pt x="690" y="327"/>
                </a:lnTo>
                <a:lnTo>
                  <a:pt x="687" y="328"/>
                </a:lnTo>
                <a:lnTo>
                  <a:pt x="683" y="330"/>
                </a:lnTo>
                <a:lnTo>
                  <a:pt x="682" y="330"/>
                </a:lnTo>
                <a:lnTo>
                  <a:pt x="681" y="330"/>
                </a:lnTo>
                <a:lnTo>
                  <a:pt x="680" y="328"/>
                </a:lnTo>
                <a:lnTo>
                  <a:pt x="677" y="326"/>
                </a:lnTo>
                <a:lnTo>
                  <a:pt x="676" y="326"/>
                </a:lnTo>
                <a:lnTo>
                  <a:pt x="675" y="326"/>
                </a:lnTo>
                <a:lnTo>
                  <a:pt x="674" y="326"/>
                </a:lnTo>
                <a:lnTo>
                  <a:pt x="672" y="326"/>
                </a:lnTo>
                <a:lnTo>
                  <a:pt x="671" y="326"/>
                </a:lnTo>
                <a:lnTo>
                  <a:pt x="667" y="321"/>
                </a:lnTo>
                <a:lnTo>
                  <a:pt x="666" y="321"/>
                </a:lnTo>
                <a:lnTo>
                  <a:pt x="664" y="321"/>
                </a:lnTo>
                <a:lnTo>
                  <a:pt x="662" y="320"/>
                </a:lnTo>
                <a:lnTo>
                  <a:pt x="662" y="319"/>
                </a:lnTo>
                <a:lnTo>
                  <a:pt x="662" y="319"/>
                </a:lnTo>
                <a:lnTo>
                  <a:pt x="661" y="319"/>
                </a:lnTo>
                <a:lnTo>
                  <a:pt x="659" y="320"/>
                </a:lnTo>
                <a:lnTo>
                  <a:pt x="655" y="322"/>
                </a:lnTo>
                <a:lnTo>
                  <a:pt x="652" y="323"/>
                </a:lnTo>
                <a:lnTo>
                  <a:pt x="651" y="325"/>
                </a:lnTo>
                <a:lnTo>
                  <a:pt x="652" y="328"/>
                </a:lnTo>
                <a:lnTo>
                  <a:pt x="651" y="330"/>
                </a:lnTo>
                <a:lnTo>
                  <a:pt x="652" y="332"/>
                </a:lnTo>
                <a:lnTo>
                  <a:pt x="651" y="334"/>
                </a:lnTo>
                <a:lnTo>
                  <a:pt x="650" y="335"/>
                </a:lnTo>
                <a:lnTo>
                  <a:pt x="646" y="337"/>
                </a:lnTo>
                <a:lnTo>
                  <a:pt x="640" y="339"/>
                </a:lnTo>
                <a:lnTo>
                  <a:pt x="636" y="340"/>
                </a:lnTo>
                <a:lnTo>
                  <a:pt x="634" y="342"/>
                </a:lnTo>
                <a:lnTo>
                  <a:pt x="630" y="346"/>
                </a:lnTo>
                <a:lnTo>
                  <a:pt x="629" y="346"/>
                </a:lnTo>
                <a:lnTo>
                  <a:pt x="626" y="350"/>
                </a:lnTo>
                <a:lnTo>
                  <a:pt x="624" y="351"/>
                </a:lnTo>
                <a:lnTo>
                  <a:pt x="623" y="352"/>
                </a:lnTo>
                <a:lnTo>
                  <a:pt x="617" y="354"/>
                </a:lnTo>
                <a:lnTo>
                  <a:pt x="613" y="356"/>
                </a:lnTo>
                <a:lnTo>
                  <a:pt x="613" y="357"/>
                </a:lnTo>
                <a:lnTo>
                  <a:pt x="611" y="358"/>
                </a:lnTo>
                <a:lnTo>
                  <a:pt x="606" y="359"/>
                </a:lnTo>
                <a:lnTo>
                  <a:pt x="605" y="360"/>
                </a:lnTo>
                <a:lnTo>
                  <a:pt x="604" y="363"/>
                </a:lnTo>
                <a:lnTo>
                  <a:pt x="603" y="364"/>
                </a:lnTo>
                <a:lnTo>
                  <a:pt x="604" y="368"/>
                </a:lnTo>
                <a:lnTo>
                  <a:pt x="601" y="370"/>
                </a:lnTo>
                <a:lnTo>
                  <a:pt x="598" y="371"/>
                </a:lnTo>
                <a:lnTo>
                  <a:pt x="593" y="375"/>
                </a:lnTo>
                <a:lnTo>
                  <a:pt x="592" y="376"/>
                </a:lnTo>
                <a:lnTo>
                  <a:pt x="591" y="377"/>
                </a:lnTo>
                <a:lnTo>
                  <a:pt x="589" y="377"/>
                </a:lnTo>
                <a:lnTo>
                  <a:pt x="588" y="378"/>
                </a:lnTo>
                <a:lnTo>
                  <a:pt x="588" y="377"/>
                </a:lnTo>
                <a:lnTo>
                  <a:pt x="588" y="377"/>
                </a:lnTo>
                <a:lnTo>
                  <a:pt x="587" y="376"/>
                </a:lnTo>
                <a:lnTo>
                  <a:pt x="588" y="374"/>
                </a:lnTo>
                <a:lnTo>
                  <a:pt x="590" y="371"/>
                </a:lnTo>
                <a:lnTo>
                  <a:pt x="590" y="371"/>
                </a:lnTo>
                <a:lnTo>
                  <a:pt x="591" y="370"/>
                </a:lnTo>
                <a:lnTo>
                  <a:pt x="590" y="368"/>
                </a:lnTo>
                <a:lnTo>
                  <a:pt x="590" y="365"/>
                </a:lnTo>
                <a:lnTo>
                  <a:pt x="590" y="362"/>
                </a:lnTo>
                <a:lnTo>
                  <a:pt x="590" y="359"/>
                </a:lnTo>
                <a:lnTo>
                  <a:pt x="590" y="358"/>
                </a:lnTo>
                <a:lnTo>
                  <a:pt x="591" y="358"/>
                </a:lnTo>
                <a:lnTo>
                  <a:pt x="592" y="357"/>
                </a:lnTo>
                <a:lnTo>
                  <a:pt x="593" y="357"/>
                </a:lnTo>
                <a:lnTo>
                  <a:pt x="593" y="356"/>
                </a:lnTo>
                <a:lnTo>
                  <a:pt x="593" y="355"/>
                </a:lnTo>
                <a:lnTo>
                  <a:pt x="594" y="353"/>
                </a:lnTo>
                <a:lnTo>
                  <a:pt x="592" y="352"/>
                </a:lnTo>
                <a:lnTo>
                  <a:pt x="592" y="351"/>
                </a:lnTo>
                <a:lnTo>
                  <a:pt x="592" y="349"/>
                </a:lnTo>
                <a:lnTo>
                  <a:pt x="591" y="349"/>
                </a:lnTo>
                <a:lnTo>
                  <a:pt x="590" y="347"/>
                </a:lnTo>
                <a:lnTo>
                  <a:pt x="589" y="346"/>
                </a:lnTo>
                <a:lnTo>
                  <a:pt x="587" y="343"/>
                </a:lnTo>
                <a:lnTo>
                  <a:pt x="588" y="340"/>
                </a:lnTo>
                <a:lnTo>
                  <a:pt x="588" y="339"/>
                </a:lnTo>
                <a:lnTo>
                  <a:pt x="588" y="338"/>
                </a:lnTo>
                <a:lnTo>
                  <a:pt x="592" y="333"/>
                </a:lnTo>
                <a:lnTo>
                  <a:pt x="593" y="332"/>
                </a:lnTo>
                <a:lnTo>
                  <a:pt x="593" y="331"/>
                </a:lnTo>
                <a:lnTo>
                  <a:pt x="595" y="328"/>
                </a:lnTo>
                <a:lnTo>
                  <a:pt x="596" y="327"/>
                </a:lnTo>
                <a:lnTo>
                  <a:pt x="597" y="324"/>
                </a:lnTo>
                <a:lnTo>
                  <a:pt x="598" y="322"/>
                </a:lnTo>
                <a:lnTo>
                  <a:pt x="599" y="319"/>
                </a:lnTo>
                <a:lnTo>
                  <a:pt x="601" y="319"/>
                </a:lnTo>
                <a:lnTo>
                  <a:pt x="602" y="318"/>
                </a:lnTo>
                <a:lnTo>
                  <a:pt x="602" y="317"/>
                </a:lnTo>
                <a:lnTo>
                  <a:pt x="603" y="315"/>
                </a:lnTo>
                <a:lnTo>
                  <a:pt x="604" y="313"/>
                </a:lnTo>
                <a:lnTo>
                  <a:pt x="604" y="312"/>
                </a:lnTo>
                <a:lnTo>
                  <a:pt x="605" y="310"/>
                </a:lnTo>
                <a:lnTo>
                  <a:pt x="605" y="310"/>
                </a:lnTo>
                <a:lnTo>
                  <a:pt x="606" y="309"/>
                </a:lnTo>
                <a:lnTo>
                  <a:pt x="606" y="307"/>
                </a:lnTo>
                <a:lnTo>
                  <a:pt x="607" y="306"/>
                </a:lnTo>
                <a:lnTo>
                  <a:pt x="608" y="305"/>
                </a:lnTo>
                <a:lnTo>
                  <a:pt x="609" y="305"/>
                </a:lnTo>
                <a:lnTo>
                  <a:pt x="611" y="301"/>
                </a:lnTo>
                <a:lnTo>
                  <a:pt x="611" y="298"/>
                </a:lnTo>
                <a:lnTo>
                  <a:pt x="613" y="296"/>
                </a:lnTo>
                <a:lnTo>
                  <a:pt x="617" y="287"/>
                </a:lnTo>
                <a:lnTo>
                  <a:pt x="617" y="285"/>
                </a:lnTo>
                <a:lnTo>
                  <a:pt x="617" y="284"/>
                </a:lnTo>
                <a:lnTo>
                  <a:pt x="618" y="283"/>
                </a:lnTo>
                <a:lnTo>
                  <a:pt x="619" y="281"/>
                </a:lnTo>
                <a:lnTo>
                  <a:pt x="623" y="274"/>
                </a:lnTo>
                <a:lnTo>
                  <a:pt x="625" y="271"/>
                </a:lnTo>
                <a:lnTo>
                  <a:pt x="624" y="269"/>
                </a:lnTo>
                <a:lnTo>
                  <a:pt x="625" y="267"/>
                </a:lnTo>
                <a:lnTo>
                  <a:pt x="624" y="265"/>
                </a:lnTo>
                <a:lnTo>
                  <a:pt x="624" y="264"/>
                </a:lnTo>
                <a:lnTo>
                  <a:pt x="626" y="263"/>
                </a:lnTo>
                <a:lnTo>
                  <a:pt x="627" y="263"/>
                </a:lnTo>
                <a:lnTo>
                  <a:pt x="626" y="261"/>
                </a:lnTo>
                <a:lnTo>
                  <a:pt x="628" y="258"/>
                </a:lnTo>
                <a:lnTo>
                  <a:pt x="628" y="255"/>
                </a:lnTo>
                <a:lnTo>
                  <a:pt x="633" y="248"/>
                </a:lnTo>
                <a:lnTo>
                  <a:pt x="636" y="241"/>
                </a:lnTo>
                <a:lnTo>
                  <a:pt x="636" y="239"/>
                </a:lnTo>
                <a:lnTo>
                  <a:pt x="638" y="235"/>
                </a:lnTo>
                <a:lnTo>
                  <a:pt x="638" y="231"/>
                </a:lnTo>
                <a:lnTo>
                  <a:pt x="639" y="228"/>
                </a:lnTo>
                <a:lnTo>
                  <a:pt x="641" y="224"/>
                </a:lnTo>
                <a:lnTo>
                  <a:pt x="640" y="222"/>
                </a:lnTo>
                <a:lnTo>
                  <a:pt x="640" y="219"/>
                </a:lnTo>
                <a:lnTo>
                  <a:pt x="640" y="213"/>
                </a:lnTo>
                <a:lnTo>
                  <a:pt x="638" y="212"/>
                </a:lnTo>
                <a:lnTo>
                  <a:pt x="638" y="211"/>
                </a:lnTo>
                <a:lnTo>
                  <a:pt x="636" y="211"/>
                </a:lnTo>
                <a:lnTo>
                  <a:pt x="636" y="211"/>
                </a:lnTo>
                <a:lnTo>
                  <a:pt x="635" y="210"/>
                </a:lnTo>
                <a:lnTo>
                  <a:pt x="634" y="208"/>
                </a:lnTo>
                <a:lnTo>
                  <a:pt x="632" y="208"/>
                </a:lnTo>
                <a:lnTo>
                  <a:pt x="630" y="207"/>
                </a:lnTo>
                <a:lnTo>
                  <a:pt x="630" y="206"/>
                </a:lnTo>
                <a:lnTo>
                  <a:pt x="630" y="205"/>
                </a:lnTo>
                <a:lnTo>
                  <a:pt x="631" y="204"/>
                </a:lnTo>
                <a:lnTo>
                  <a:pt x="630" y="204"/>
                </a:lnTo>
                <a:lnTo>
                  <a:pt x="627" y="204"/>
                </a:lnTo>
                <a:lnTo>
                  <a:pt x="626" y="203"/>
                </a:lnTo>
                <a:lnTo>
                  <a:pt x="625" y="202"/>
                </a:lnTo>
                <a:lnTo>
                  <a:pt x="623" y="200"/>
                </a:lnTo>
                <a:lnTo>
                  <a:pt x="622" y="200"/>
                </a:lnTo>
                <a:lnTo>
                  <a:pt x="621" y="201"/>
                </a:lnTo>
                <a:lnTo>
                  <a:pt x="620" y="202"/>
                </a:lnTo>
                <a:lnTo>
                  <a:pt x="617" y="201"/>
                </a:lnTo>
                <a:lnTo>
                  <a:pt x="616" y="201"/>
                </a:lnTo>
                <a:lnTo>
                  <a:pt x="614" y="201"/>
                </a:lnTo>
                <a:lnTo>
                  <a:pt x="614" y="199"/>
                </a:lnTo>
                <a:lnTo>
                  <a:pt x="616" y="198"/>
                </a:lnTo>
                <a:lnTo>
                  <a:pt x="615" y="198"/>
                </a:lnTo>
                <a:lnTo>
                  <a:pt x="611" y="196"/>
                </a:lnTo>
                <a:lnTo>
                  <a:pt x="610" y="194"/>
                </a:lnTo>
                <a:lnTo>
                  <a:pt x="608" y="192"/>
                </a:lnTo>
                <a:lnTo>
                  <a:pt x="605" y="191"/>
                </a:lnTo>
                <a:lnTo>
                  <a:pt x="601" y="189"/>
                </a:lnTo>
                <a:lnTo>
                  <a:pt x="599" y="188"/>
                </a:lnTo>
                <a:lnTo>
                  <a:pt x="598" y="186"/>
                </a:lnTo>
                <a:lnTo>
                  <a:pt x="593" y="185"/>
                </a:lnTo>
                <a:lnTo>
                  <a:pt x="592" y="183"/>
                </a:lnTo>
                <a:lnTo>
                  <a:pt x="592" y="184"/>
                </a:lnTo>
                <a:lnTo>
                  <a:pt x="589" y="184"/>
                </a:lnTo>
                <a:lnTo>
                  <a:pt x="587" y="184"/>
                </a:lnTo>
                <a:lnTo>
                  <a:pt x="586" y="182"/>
                </a:lnTo>
                <a:lnTo>
                  <a:pt x="585" y="181"/>
                </a:lnTo>
                <a:lnTo>
                  <a:pt x="584" y="181"/>
                </a:lnTo>
                <a:lnTo>
                  <a:pt x="582" y="182"/>
                </a:lnTo>
                <a:lnTo>
                  <a:pt x="581" y="182"/>
                </a:lnTo>
                <a:lnTo>
                  <a:pt x="579" y="181"/>
                </a:lnTo>
                <a:lnTo>
                  <a:pt x="579" y="180"/>
                </a:lnTo>
                <a:lnTo>
                  <a:pt x="578" y="179"/>
                </a:lnTo>
                <a:lnTo>
                  <a:pt x="577" y="179"/>
                </a:lnTo>
                <a:lnTo>
                  <a:pt x="575" y="179"/>
                </a:lnTo>
                <a:lnTo>
                  <a:pt x="574" y="178"/>
                </a:lnTo>
                <a:lnTo>
                  <a:pt x="573" y="177"/>
                </a:lnTo>
                <a:lnTo>
                  <a:pt x="573" y="176"/>
                </a:lnTo>
                <a:lnTo>
                  <a:pt x="573" y="175"/>
                </a:lnTo>
                <a:lnTo>
                  <a:pt x="572" y="175"/>
                </a:lnTo>
                <a:lnTo>
                  <a:pt x="571" y="176"/>
                </a:lnTo>
                <a:lnTo>
                  <a:pt x="570" y="176"/>
                </a:lnTo>
                <a:lnTo>
                  <a:pt x="570" y="175"/>
                </a:lnTo>
                <a:lnTo>
                  <a:pt x="569" y="173"/>
                </a:lnTo>
                <a:lnTo>
                  <a:pt x="569" y="172"/>
                </a:lnTo>
                <a:lnTo>
                  <a:pt x="568" y="171"/>
                </a:lnTo>
                <a:lnTo>
                  <a:pt x="567" y="170"/>
                </a:lnTo>
                <a:lnTo>
                  <a:pt x="566" y="170"/>
                </a:lnTo>
                <a:lnTo>
                  <a:pt x="565" y="170"/>
                </a:lnTo>
                <a:lnTo>
                  <a:pt x="563" y="171"/>
                </a:lnTo>
                <a:lnTo>
                  <a:pt x="562" y="170"/>
                </a:lnTo>
                <a:lnTo>
                  <a:pt x="560" y="170"/>
                </a:lnTo>
                <a:lnTo>
                  <a:pt x="557" y="169"/>
                </a:lnTo>
                <a:lnTo>
                  <a:pt x="556" y="167"/>
                </a:lnTo>
                <a:lnTo>
                  <a:pt x="556" y="166"/>
                </a:lnTo>
                <a:lnTo>
                  <a:pt x="556" y="165"/>
                </a:lnTo>
                <a:lnTo>
                  <a:pt x="556" y="163"/>
                </a:lnTo>
                <a:lnTo>
                  <a:pt x="554" y="159"/>
                </a:lnTo>
                <a:lnTo>
                  <a:pt x="548" y="155"/>
                </a:lnTo>
                <a:lnTo>
                  <a:pt x="547" y="152"/>
                </a:lnTo>
                <a:lnTo>
                  <a:pt x="546" y="150"/>
                </a:lnTo>
                <a:lnTo>
                  <a:pt x="542" y="146"/>
                </a:lnTo>
                <a:lnTo>
                  <a:pt x="540" y="143"/>
                </a:lnTo>
                <a:lnTo>
                  <a:pt x="537" y="141"/>
                </a:lnTo>
                <a:lnTo>
                  <a:pt x="535" y="140"/>
                </a:lnTo>
                <a:lnTo>
                  <a:pt x="534" y="140"/>
                </a:lnTo>
                <a:lnTo>
                  <a:pt x="533" y="137"/>
                </a:lnTo>
                <a:lnTo>
                  <a:pt x="532" y="136"/>
                </a:lnTo>
                <a:lnTo>
                  <a:pt x="530" y="134"/>
                </a:lnTo>
                <a:lnTo>
                  <a:pt x="529" y="131"/>
                </a:lnTo>
                <a:lnTo>
                  <a:pt x="525" y="126"/>
                </a:lnTo>
                <a:lnTo>
                  <a:pt x="524" y="124"/>
                </a:lnTo>
                <a:lnTo>
                  <a:pt x="524" y="123"/>
                </a:lnTo>
                <a:lnTo>
                  <a:pt x="524" y="118"/>
                </a:lnTo>
                <a:lnTo>
                  <a:pt x="524" y="116"/>
                </a:lnTo>
                <a:lnTo>
                  <a:pt x="508" y="120"/>
                </a:lnTo>
                <a:lnTo>
                  <a:pt x="494" y="127"/>
                </a:lnTo>
                <a:lnTo>
                  <a:pt x="492" y="127"/>
                </a:lnTo>
                <a:lnTo>
                  <a:pt x="487" y="130"/>
                </a:lnTo>
                <a:lnTo>
                  <a:pt x="475" y="139"/>
                </a:lnTo>
                <a:lnTo>
                  <a:pt x="471" y="144"/>
                </a:lnTo>
                <a:lnTo>
                  <a:pt x="467" y="147"/>
                </a:lnTo>
                <a:lnTo>
                  <a:pt x="463" y="153"/>
                </a:lnTo>
                <a:lnTo>
                  <a:pt x="453" y="166"/>
                </a:lnTo>
                <a:lnTo>
                  <a:pt x="449" y="172"/>
                </a:lnTo>
                <a:lnTo>
                  <a:pt x="447" y="179"/>
                </a:lnTo>
                <a:lnTo>
                  <a:pt x="446" y="183"/>
                </a:lnTo>
                <a:lnTo>
                  <a:pt x="443" y="185"/>
                </a:lnTo>
                <a:lnTo>
                  <a:pt x="439" y="191"/>
                </a:lnTo>
                <a:lnTo>
                  <a:pt x="435" y="194"/>
                </a:lnTo>
                <a:lnTo>
                  <a:pt x="435" y="195"/>
                </a:lnTo>
                <a:lnTo>
                  <a:pt x="434" y="196"/>
                </a:lnTo>
                <a:lnTo>
                  <a:pt x="434" y="196"/>
                </a:lnTo>
                <a:lnTo>
                  <a:pt x="434" y="197"/>
                </a:lnTo>
                <a:lnTo>
                  <a:pt x="433" y="200"/>
                </a:lnTo>
                <a:lnTo>
                  <a:pt x="434" y="200"/>
                </a:lnTo>
                <a:lnTo>
                  <a:pt x="433" y="202"/>
                </a:lnTo>
                <a:lnTo>
                  <a:pt x="433" y="204"/>
                </a:lnTo>
                <a:lnTo>
                  <a:pt x="433" y="208"/>
                </a:lnTo>
                <a:lnTo>
                  <a:pt x="431" y="210"/>
                </a:lnTo>
                <a:lnTo>
                  <a:pt x="425" y="211"/>
                </a:lnTo>
                <a:lnTo>
                  <a:pt x="421" y="220"/>
                </a:lnTo>
                <a:lnTo>
                  <a:pt x="418" y="223"/>
                </a:lnTo>
                <a:lnTo>
                  <a:pt x="416" y="223"/>
                </a:lnTo>
                <a:lnTo>
                  <a:pt x="410" y="217"/>
                </a:lnTo>
                <a:lnTo>
                  <a:pt x="405" y="212"/>
                </a:lnTo>
                <a:lnTo>
                  <a:pt x="395" y="206"/>
                </a:lnTo>
                <a:lnTo>
                  <a:pt x="393" y="205"/>
                </a:lnTo>
                <a:lnTo>
                  <a:pt x="392" y="196"/>
                </a:lnTo>
                <a:lnTo>
                  <a:pt x="397" y="185"/>
                </a:lnTo>
                <a:lnTo>
                  <a:pt x="399" y="177"/>
                </a:lnTo>
                <a:lnTo>
                  <a:pt x="396" y="167"/>
                </a:lnTo>
                <a:lnTo>
                  <a:pt x="395" y="166"/>
                </a:lnTo>
                <a:lnTo>
                  <a:pt x="393" y="166"/>
                </a:lnTo>
                <a:lnTo>
                  <a:pt x="391" y="165"/>
                </a:lnTo>
                <a:lnTo>
                  <a:pt x="388" y="166"/>
                </a:lnTo>
                <a:lnTo>
                  <a:pt x="386" y="165"/>
                </a:lnTo>
                <a:lnTo>
                  <a:pt x="386" y="166"/>
                </a:lnTo>
                <a:lnTo>
                  <a:pt x="385" y="166"/>
                </a:lnTo>
                <a:lnTo>
                  <a:pt x="380" y="169"/>
                </a:lnTo>
                <a:lnTo>
                  <a:pt x="379" y="170"/>
                </a:lnTo>
                <a:lnTo>
                  <a:pt x="378" y="170"/>
                </a:lnTo>
                <a:lnTo>
                  <a:pt x="371" y="172"/>
                </a:lnTo>
                <a:lnTo>
                  <a:pt x="368" y="172"/>
                </a:lnTo>
                <a:lnTo>
                  <a:pt x="367" y="172"/>
                </a:lnTo>
                <a:lnTo>
                  <a:pt x="366" y="171"/>
                </a:lnTo>
                <a:lnTo>
                  <a:pt x="364" y="168"/>
                </a:lnTo>
                <a:lnTo>
                  <a:pt x="362" y="167"/>
                </a:lnTo>
                <a:lnTo>
                  <a:pt x="358" y="164"/>
                </a:lnTo>
                <a:lnTo>
                  <a:pt x="354" y="163"/>
                </a:lnTo>
                <a:lnTo>
                  <a:pt x="352" y="162"/>
                </a:lnTo>
                <a:lnTo>
                  <a:pt x="351" y="162"/>
                </a:lnTo>
                <a:lnTo>
                  <a:pt x="341" y="166"/>
                </a:lnTo>
                <a:lnTo>
                  <a:pt x="335" y="169"/>
                </a:lnTo>
                <a:lnTo>
                  <a:pt x="330" y="166"/>
                </a:lnTo>
                <a:lnTo>
                  <a:pt x="329" y="166"/>
                </a:lnTo>
                <a:lnTo>
                  <a:pt x="327" y="166"/>
                </a:lnTo>
                <a:lnTo>
                  <a:pt x="323" y="166"/>
                </a:lnTo>
                <a:lnTo>
                  <a:pt x="318" y="165"/>
                </a:lnTo>
                <a:lnTo>
                  <a:pt x="313" y="160"/>
                </a:lnTo>
                <a:lnTo>
                  <a:pt x="312" y="160"/>
                </a:lnTo>
                <a:lnTo>
                  <a:pt x="307" y="159"/>
                </a:lnTo>
                <a:lnTo>
                  <a:pt x="307" y="159"/>
                </a:lnTo>
                <a:lnTo>
                  <a:pt x="304" y="160"/>
                </a:lnTo>
                <a:lnTo>
                  <a:pt x="302" y="161"/>
                </a:lnTo>
                <a:lnTo>
                  <a:pt x="301" y="162"/>
                </a:lnTo>
                <a:lnTo>
                  <a:pt x="298" y="164"/>
                </a:lnTo>
                <a:lnTo>
                  <a:pt x="296" y="165"/>
                </a:lnTo>
                <a:lnTo>
                  <a:pt x="295" y="166"/>
                </a:lnTo>
                <a:lnTo>
                  <a:pt x="294" y="166"/>
                </a:lnTo>
                <a:lnTo>
                  <a:pt x="293" y="166"/>
                </a:lnTo>
                <a:lnTo>
                  <a:pt x="292" y="166"/>
                </a:lnTo>
                <a:lnTo>
                  <a:pt x="292" y="166"/>
                </a:lnTo>
                <a:lnTo>
                  <a:pt x="292" y="167"/>
                </a:lnTo>
                <a:lnTo>
                  <a:pt x="291" y="167"/>
                </a:lnTo>
                <a:lnTo>
                  <a:pt x="290" y="167"/>
                </a:lnTo>
                <a:lnTo>
                  <a:pt x="291" y="167"/>
                </a:lnTo>
                <a:lnTo>
                  <a:pt x="290" y="169"/>
                </a:lnTo>
                <a:lnTo>
                  <a:pt x="288" y="172"/>
                </a:lnTo>
                <a:lnTo>
                  <a:pt x="286" y="172"/>
                </a:lnTo>
                <a:lnTo>
                  <a:pt x="284" y="172"/>
                </a:lnTo>
                <a:lnTo>
                  <a:pt x="283" y="171"/>
                </a:lnTo>
                <a:lnTo>
                  <a:pt x="282" y="171"/>
                </a:lnTo>
                <a:lnTo>
                  <a:pt x="277" y="171"/>
                </a:lnTo>
                <a:lnTo>
                  <a:pt x="274" y="172"/>
                </a:lnTo>
                <a:lnTo>
                  <a:pt x="275" y="172"/>
                </a:lnTo>
                <a:lnTo>
                  <a:pt x="273" y="172"/>
                </a:lnTo>
                <a:lnTo>
                  <a:pt x="272" y="172"/>
                </a:lnTo>
                <a:lnTo>
                  <a:pt x="269" y="171"/>
                </a:lnTo>
                <a:lnTo>
                  <a:pt x="267" y="168"/>
                </a:lnTo>
                <a:lnTo>
                  <a:pt x="266" y="166"/>
                </a:lnTo>
                <a:lnTo>
                  <a:pt x="265" y="166"/>
                </a:lnTo>
                <a:lnTo>
                  <a:pt x="263" y="163"/>
                </a:lnTo>
                <a:lnTo>
                  <a:pt x="263" y="162"/>
                </a:lnTo>
                <a:lnTo>
                  <a:pt x="261" y="159"/>
                </a:lnTo>
                <a:lnTo>
                  <a:pt x="261" y="158"/>
                </a:lnTo>
                <a:lnTo>
                  <a:pt x="259" y="158"/>
                </a:lnTo>
                <a:lnTo>
                  <a:pt x="257" y="158"/>
                </a:lnTo>
                <a:lnTo>
                  <a:pt x="256" y="158"/>
                </a:lnTo>
                <a:lnTo>
                  <a:pt x="255" y="158"/>
                </a:lnTo>
                <a:lnTo>
                  <a:pt x="254" y="158"/>
                </a:lnTo>
                <a:lnTo>
                  <a:pt x="247" y="157"/>
                </a:lnTo>
                <a:lnTo>
                  <a:pt x="245" y="153"/>
                </a:lnTo>
                <a:lnTo>
                  <a:pt x="244" y="153"/>
                </a:lnTo>
                <a:lnTo>
                  <a:pt x="245" y="153"/>
                </a:lnTo>
                <a:lnTo>
                  <a:pt x="244" y="151"/>
                </a:lnTo>
                <a:lnTo>
                  <a:pt x="241" y="150"/>
                </a:lnTo>
                <a:lnTo>
                  <a:pt x="240" y="150"/>
                </a:lnTo>
                <a:lnTo>
                  <a:pt x="238" y="150"/>
                </a:lnTo>
                <a:lnTo>
                  <a:pt x="236" y="149"/>
                </a:lnTo>
                <a:lnTo>
                  <a:pt x="235" y="149"/>
                </a:lnTo>
                <a:lnTo>
                  <a:pt x="232" y="151"/>
                </a:lnTo>
                <a:lnTo>
                  <a:pt x="231" y="151"/>
                </a:lnTo>
                <a:lnTo>
                  <a:pt x="230" y="151"/>
                </a:lnTo>
                <a:lnTo>
                  <a:pt x="229" y="151"/>
                </a:lnTo>
                <a:lnTo>
                  <a:pt x="226" y="150"/>
                </a:lnTo>
                <a:lnTo>
                  <a:pt x="223" y="148"/>
                </a:lnTo>
                <a:lnTo>
                  <a:pt x="222" y="148"/>
                </a:lnTo>
                <a:lnTo>
                  <a:pt x="215" y="152"/>
                </a:lnTo>
                <a:lnTo>
                  <a:pt x="213" y="153"/>
                </a:lnTo>
                <a:lnTo>
                  <a:pt x="212" y="154"/>
                </a:lnTo>
                <a:lnTo>
                  <a:pt x="210" y="156"/>
                </a:lnTo>
                <a:lnTo>
                  <a:pt x="206" y="154"/>
                </a:lnTo>
                <a:lnTo>
                  <a:pt x="201" y="153"/>
                </a:lnTo>
                <a:lnTo>
                  <a:pt x="201" y="153"/>
                </a:lnTo>
                <a:lnTo>
                  <a:pt x="200" y="151"/>
                </a:lnTo>
                <a:lnTo>
                  <a:pt x="200" y="150"/>
                </a:lnTo>
                <a:lnTo>
                  <a:pt x="200" y="149"/>
                </a:lnTo>
                <a:lnTo>
                  <a:pt x="201" y="148"/>
                </a:lnTo>
                <a:lnTo>
                  <a:pt x="204" y="146"/>
                </a:lnTo>
                <a:lnTo>
                  <a:pt x="202" y="141"/>
                </a:lnTo>
                <a:lnTo>
                  <a:pt x="202" y="140"/>
                </a:lnTo>
                <a:lnTo>
                  <a:pt x="201" y="138"/>
                </a:lnTo>
                <a:lnTo>
                  <a:pt x="200" y="136"/>
                </a:lnTo>
                <a:lnTo>
                  <a:pt x="200" y="135"/>
                </a:lnTo>
                <a:lnTo>
                  <a:pt x="201" y="134"/>
                </a:lnTo>
                <a:lnTo>
                  <a:pt x="201" y="133"/>
                </a:lnTo>
                <a:lnTo>
                  <a:pt x="201" y="130"/>
                </a:lnTo>
                <a:lnTo>
                  <a:pt x="201" y="129"/>
                </a:lnTo>
                <a:lnTo>
                  <a:pt x="202" y="128"/>
                </a:lnTo>
                <a:lnTo>
                  <a:pt x="203" y="122"/>
                </a:lnTo>
                <a:lnTo>
                  <a:pt x="204" y="121"/>
                </a:lnTo>
                <a:lnTo>
                  <a:pt x="204" y="118"/>
                </a:lnTo>
                <a:lnTo>
                  <a:pt x="206" y="115"/>
                </a:lnTo>
                <a:lnTo>
                  <a:pt x="210" y="112"/>
                </a:lnTo>
                <a:lnTo>
                  <a:pt x="211" y="111"/>
                </a:lnTo>
                <a:lnTo>
                  <a:pt x="220" y="111"/>
                </a:lnTo>
                <a:lnTo>
                  <a:pt x="224" y="105"/>
                </a:lnTo>
                <a:lnTo>
                  <a:pt x="224" y="102"/>
                </a:lnTo>
                <a:lnTo>
                  <a:pt x="224" y="99"/>
                </a:lnTo>
                <a:lnTo>
                  <a:pt x="220" y="94"/>
                </a:lnTo>
                <a:lnTo>
                  <a:pt x="220" y="89"/>
                </a:lnTo>
                <a:lnTo>
                  <a:pt x="226" y="77"/>
                </a:lnTo>
                <a:lnTo>
                  <a:pt x="227" y="76"/>
                </a:lnTo>
                <a:lnTo>
                  <a:pt x="228" y="74"/>
                </a:lnTo>
                <a:lnTo>
                  <a:pt x="229" y="74"/>
                </a:lnTo>
                <a:lnTo>
                  <a:pt x="232" y="67"/>
                </a:lnTo>
                <a:lnTo>
                  <a:pt x="235" y="64"/>
                </a:lnTo>
                <a:lnTo>
                  <a:pt x="242" y="54"/>
                </a:lnTo>
                <a:lnTo>
                  <a:pt x="242" y="51"/>
                </a:lnTo>
                <a:lnTo>
                  <a:pt x="242" y="46"/>
                </a:lnTo>
                <a:lnTo>
                  <a:pt x="239" y="33"/>
                </a:lnTo>
                <a:lnTo>
                  <a:pt x="233" y="19"/>
                </a:lnTo>
                <a:lnTo>
                  <a:pt x="231" y="15"/>
                </a:lnTo>
                <a:lnTo>
                  <a:pt x="230" y="13"/>
                </a:lnTo>
                <a:lnTo>
                  <a:pt x="223" y="0"/>
                </a:lnTo>
                <a:lnTo>
                  <a:pt x="222" y="0"/>
                </a:lnTo>
                <a:lnTo>
                  <a:pt x="213" y="2"/>
                </a:lnTo>
                <a:lnTo>
                  <a:pt x="210" y="4"/>
                </a:lnTo>
                <a:lnTo>
                  <a:pt x="208" y="5"/>
                </a:lnTo>
                <a:lnTo>
                  <a:pt x="202" y="6"/>
                </a:lnTo>
                <a:lnTo>
                  <a:pt x="193" y="10"/>
                </a:lnTo>
                <a:lnTo>
                  <a:pt x="190" y="13"/>
                </a:lnTo>
                <a:lnTo>
                  <a:pt x="188" y="14"/>
                </a:lnTo>
                <a:lnTo>
                  <a:pt x="184" y="19"/>
                </a:lnTo>
                <a:lnTo>
                  <a:pt x="181" y="21"/>
                </a:lnTo>
                <a:lnTo>
                  <a:pt x="168" y="28"/>
                </a:lnTo>
                <a:lnTo>
                  <a:pt x="160" y="32"/>
                </a:lnTo>
                <a:lnTo>
                  <a:pt x="158" y="33"/>
                </a:lnTo>
                <a:lnTo>
                  <a:pt x="153" y="34"/>
                </a:lnTo>
                <a:lnTo>
                  <a:pt x="148" y="36"/>
                </a:lnTo>
                <a:lnTo>
                  <a:pt x="139" y="44"/>
                </a:lnTo>
                <a:lnTo>
                  <a:pt x="138" y="45"/>
                </a:lnTo>
                <a:lnTo>
                  <a:pt x="122" y="54"/>
                </a:lnTo>
                <a:lnTo>
                  <a:pt x="121" y="55"/>
                </a:lnTo>
                <a:lnTo>
                  <a:pt x="120" y="56"/>
                </a:lnTo>
                <a:lnTo>
                  <a:pt x="117" y="58"/>
                </a:lnTo>
                <a:lnTo>
                  <a:pt x="111" y="58"/>
                </a:lnTo>
                <a:lnTo>
                  <a:pt x="107" y="59"/>
                </a:lnTo>
                <a:lnTo>
                  <a:pt x="93" y="61"/>
                </a:lnTo>
                <a:lnTo>
                  <a:pt x="86" y="62"/>
                </a:lnTo>
                <a:lnTo>
                  <a:pt x="83" y="63"/>
                </a:lnTo>
                <a:lnTo>
                  <a:pt x="79" y="64"/>
                </a:lnTo>
                <a:lnTo>
                  <a:pt x="75" y="65"/>
                </a:lnTo>
                <a:lnTo>
                  <a:pt x="73" y="69"/>
                </a:lnTo>
                <a:lnTo>
                  <a:pt x="72" y="70"/>
                </a:lnTo>
                <a:lnTo>
                  <a:pt x="72" y="74"/>
                </a:lnTo>
                <a:lnTo>
                  <a:pt x="72" y="75"/>
                </a:lnTo>
                <a:lnTo>
                  <a:pt x="72" y="76"/>
                </a:lnTo>
                <a:lnTo>
                  <a:pt x="66" y="85"/>
                </a:lnTo>
                <a:lnTo>
                  <a:pt x="62" y="86"/>
                </a:lnTo>
                <a:lnTo>
                  <a:pt x="61" y="86"/>
                </a:lnTo>
                <a:lnTo>
                  <a:pt x="59" y="87"/>
                </a:lnTo>
                <a:lnTo>
                  <a:pt x="55" y="93"/>
                </a:lnTo>
                <a:lnTo>
                  <a:pt x="47" y="95"/>
                </a:lnTo>
                <a:lnTo>
                  <a:pt x="34" y="95"/>
                </a:lnTo>
                <a:lnTo>
                  <a:pt x="27" y="95"/>
                </a:lnTo>
                <a:lnTo>
                  <a:pt x="20" y="95"/>
                </a:lnTo>
                <a:lnTo>
                  <a:pt x="3" y="95"/>
                </a:lnTo>
                <a:lnTo>
                  <a:pt x="3" y="93"/>
                </a:lnTo>
                <a:lnTo>
                  <a:pt x="0" y="92"/>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p:nvSpPr>
        <p:spPr bwMode="auto">
          <a:xfrm>
            <a:off x="2763838" y="1535112"/>
            <a:ext cx="1595438" cy="1416050"/>
          </a:xfrm>
          <a:custGeom>
            <a:avLst/>
            <a:gdLst>
              <a:gd name="T0" fmla="*/ 554 w 1005"/>
              <a:gd name="T1" fmla="*/ 134 h 892"/>
              <a:gd name="T2" fmla="*/ 586 w 1005"/>
              <a:gd name="T3" fmla="*/ 154 h 892"/>
              <a:gd name="T4" fmla="*/ 615 w 1005"/>
              <a:gd name="T5" fmla="*/ 213 h 892"/>
              <a:gd name="T6" fmla="*/ 707 w 1005"/>
              <a:gd name="T7" fmla="*/ 204 h 892"/>
              <a:gd name="T8" fmla="*/ 764 w 1005"/>
              <a:gd name="T9" fmla="*/ 203 h 892"/>
              <a:gd name="T10" fmla="*/ 863 w 1005"/>
              <a:gd name="T11" fmla="*/ 241 h 892"/>
              <a:gd name="T12" fmla="*/ 978 w 1005"/>
              <a:gd name="T13" fmla="*/ 314 h 892"/>
              <a:gd name="T14" fmla="*/ 989 w 1005"/>
              <a:gd name="T15" fmla="*/ 383 h 892"/>
              <a:gd name="T16" fmla="*/ 964 w 1005"/>
              <a:gd name="T17" fmla="*/ 406 h 892"/>
              <a:gd name="T18" fmla="*/ 949 w 1005"/>
              <a:gd name="T19" fmla="*/ 427 h 892"/>
              <a:gd name="T20" fmla="*/ 959 w 1005"/>
              <a:gd name="T21" fmla="*/ 458 h 892"/>
              <a:gd name="T22" fmla="*/ 947 w 1005"/>
              <a:gd name="T23" fmla="*/ 477 h 892"/>
              <a:gd name="T24" fmla="*/ 937 w 1005"/>
              <a:gd name="T25" fmla="*/ 496 h 892"/>
              <a:gd name="T26" fmla="*/ 930 w 1005"/>
              <a:gd name="T27" fmla="*/ 499 h 892"/>
              <a:gd name="T28" fmla="*/ 909 w 1005"/>
              <a:gd name="T29" fmla="*/ 528 h 892"/>
              <a:gd name="T30" fmla="*/ 895 w 1005"/>
              <a:gd name="T31" fmla="*/ 561 h 892"/>
              <a:gd name="T32" fmla="*/ 901 w 1005"/>
              <a:gd name="T33" fmla="*/ 570 h 892"/>
              <a:gd name="T34" fmla="*/ 889 w 1005"/>
              <a:gd name="T35" fmla="*/ 585 h 892"/>
              <a:gd name="T36" fmla="*/ 867 w 1005"/>
              <a:gd name="T37" fmla="*/ 616 h 892"/>
              <a:gd name="T38" fmla="*/ 827 w 1005"/>
              <a:gd name="T39" fmla="*/ 648 h 892"/>
              <a:gd name="T40" fmla="*/ 800 w 1005"/>
              <a:gd name="T41" fmla="*/ 666 h 892"/>
              <a:gd name="T42" fmla="*/ 757 w 1005"/>
              <a:gd name="T43" fmla="*/ 674 h 892"/>
              <a:gd name="T44" fmla="*/ 713 w 1005"/>
              <a:gd name="T45" fmla="*/ 702 h 892"/>
              <a:gd name="T46" fmla="*/ 679 w 1005"/>
              <a:gd name="T47" fmla="*/ 715 h 892"/>
              <a:gd name="T48" fmla="*/ 650 w 1005"/>
              <a:gd name="T49" fmla="*/ 740 h 892"/>
              <a:gd name="T50" fmla="*/ 644 w 1005"/>
              <a:gd name="T51" fmla="*/ 721 h 892"/>
              <a:gd name="T52" fmla="*/ 636 w 1005"/>
              <a:gd name="T53" fmla="*/ 692 h 892"/>
              <a:gd name="T54" fmla="*/ 644 w 1005"/>
              <a:gd name="T55" fmla="*/ 669 h 892"/>
              <a:gd name="T56" fmla="*/ 561 w 1005"/>
              <a:gd name="T57" fmla="*/ 667 h 892"/>
              <a:gd name="T58" fmla="*/ 496 w 1005"/>
              <a:gd name="T59" fmla="*/ 758 h 892"/>
              <a:gd name="T60" fmla="*/ 401 w 1005"/>
              <a:gd name="T61" fmla="*/ 810 h 892"/>
              <a:gd name="T62" fmla="*/ 360 w 1005"/>
              <a:gd name="T63" fmla="*/ 859 h 892"/>
              <a:gd name="T64" fmla="*/ 280 w 1005"/>
              <a:gd name="T65" fmla="*/ 865 h 892"/>
              <a:gd name="T66" fmla="*/ 207 w 1005"/>
              <a:gd name="T67" fmla="*/ 886 h 892"/>
              <a:gd name="T68" fmla="*/ 176 w 1005"/>
              <a:gd name="T69" fmla="*/ 882 h 892"/>
              <a:gd name="T70" fmla="*/ 150 w 1005"/>
              <a:gd name="T71" fmla="*/ 871 h 892"/>
              <a:gd name="T72" fmla="*/ 150 w 1005"/>
              <a:gd name="T73" fmla="*/ 837 h 892"/>
              <a:gd name="T74" fmla="*/ 147 w 1005"/>
              <a:gd name="T75" fmla="*/ 818 h 892"/>
              <a:gd name="T76" fmla="*/ 97 w 1005"/>
              <a:gd name="T77" fmla="*/ 789 h 892"/>
              <a:gd name="T78" fmla="*/ 15 w 1005"/>
              <a:gd name="T79" fmla="*/ 781 h 892"/>
              <a:gd name="T80" fmla="*/ 5 w 1005"/>
              <a:gd name="T81" fmla="*/ 760 h 892"/>
              <a:gd name="T82" fmla="*/ 36 w 1005"/>
              <a:gd name="T83" fmla="*/ 739 h 892"/>
              <a:gd name="T84" fmla="*/ 68 w 1005"/>
              <a:gd name="T85" fmla="*/ 715 h 892"/>
              <a:gd name="T86" fmla="*/ 104 w 1005"/>
              <a:gd name="T87" fmla="*/ 692 h 892"/>
              <a:gd name="T88" fmla="*/ 141 w 1005"/>
              <a:gd name="T89" fmla="*/ 679 h 892"/>
              <a:gd name="T90" fmla="*/ 166 w 1005"/>
              <a:gd name="T91" fmla="*/ 650 h 892"/>
              <a:gd name="T92" fmla="*/ 211 w 1005"/>
              <a:gd name="T93" fmla="*/ 621 h 892"/>
              <a:gd name="T94" fmla="*/ 277 w 1005"/>
              <a:gd name="T95" fmla="*/ 570 h 892"/>
              <a:gd name="T96" fmla="*/ 333 w 1005"/>
              <a:gd name="T97" fmla="*/ 535 h 892"/>
              <a:gd name="T98" fmla="*/ 308 w 1005"/>
              <a:gd name="T99" fmla="*/ 508 h 892"/>
              <a:gd name="T100" fmla="*/ 245 w 1005"/>
              <a:gd name="T101" fmla="*/ 492 h 892"/>
              <a:gd name="T102" fmla="*/ 101 w 1005"/>
              <a:gd name="T103" fmla="*/ 397 h 892"/>
              <a:gd name="T104" fmla="*/ 105 w 1005"/>
              <a:gd name="T105" fmla="*/ 333 h 892"/>
              <a:gd name="T106" fmla="*/ 155 w 1005"/>
              <a:gd name="T107" fmla="*/ 269 h 892"/>
              <a:gd name="T108" fmla="*/ 220 w 1005"/>
              <a:gd name="T109" fmla="*/ 200 h 892"/>
              <a:gd name="T110" fmla="*/ 301 w 1005"/>
              <a:gd name="T111" fmla="*/ 49 h 892"/>
              <a:gd name="T112" fmla="*/ 347 w 1005"/>
              <a:gd name="T113" fmla="*/ 36 h 892"/>
              <a:gd name="T114" fmla="*/ 409 w 1005"/>
              <a:gd name="T115" fmla="*/ 19 h 892"/>
              <a:gd name="T116" fmla="*/ 474 w 1005"/>
              <a:gd name="T117" fmla="*/ 10 h 892"/>
              <a:gd name="T118" fmla="*/ 488 w 1005"/>
              <a:gd name="T119" fmla="*/ 47 h 892"/>
              <a:gd name="T120" fmla="*/ 486 w 1005"/>
              <a:gd name="T121" fmla="*/ 101 h 892"/>
              <a:gd name="T122" fmla="*/ 511 w 1005"/>
              <a:gd name="T123" fmla="*/ 14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5" h="892">
                <a:moveTo>
                  <a:pt x="515" y="147"/>
                </a:moveTo>
                <a:lnTo>
                  <a:pt x="517" y="145"/>
                </a:lnTo>
                <a:lnTo>
                  <a:pt x="525" y="138"/>
                </a:lnTo>
                <a:lnTo>
                  <a:pt x="526" y="136"/>
                </a:lnTo>
                <a:lnTo>
                  <a:pt x="527" y="135"/>
                </a:lnTo>
                <a:lnTo>
                  <a:pt x="528" y="135"/>
                </a:lnTo>
                <a:lnTo>
                  <a:pt x="530" y="133"/>
                </a:lnTo>
                <a:lnTo>
                  <a:pt x="536" y="129"/>
                </a:lnTo>
                <a:lnTo>
                  <a:pt x="539" y="131"/>
                </a:lnTo>
                <a:lnTo>
                  <a:pt x="539" y="132"/>
                </a:lnTo>
                <a:lnTo>
                  <a:pt x="541" y="135"/>
                </a:lnTo>
                <a:lnTo>
                  <a:pt x="548" y="132"/>
                </a:lnTo>
                <a:lnTo>
                  <a:pt x="552" y="131"/>
                </a:lnTo>
                <a:lnTo>
                  <a:pt x="554" y="133"/>
                </a:lnTo>
                <a:lnTo>
                  <a:pt x="554" y="134"/>
                </a:lnTo>
                <a:lnTo>
                  <a:pt x="549" y="140"/>
                </a:lnTo>
                <a:lnTo>
                  <a:pt x="547" y="144"/>
                </a:lnTo>
                <a:lnTo>
                  <a:pt x="548" y="148"/>
                </a:lnTo>
                <a:lnTo>
                  <a:pt x="548" y="149"/>
                </a:lnTo>
                <a:lnTo>
                  <a:pt x="554" y="156"/>
                </a:lnTo>
                <a:lnTo>
                  <a:pt x="555" y="156"/>
                </a:lnTo>
                <a:lnTo>
                  <a:pt x="559" y="160"/>
                </a:lnTo>
                <a:lnTo>
                  <a:pt x="566" y="158"/>
                </a:lnTo>
                <a:lnTo>
                  <a:pt x="567" y="158"/>
                </a:lnTo>
                <a:lnTo>
                  <a:pt x="571" y="156"/>
                </a:lnTo>
                <a:lnTo>
                  <a:pt x="581" y="148"/>
                </a:lnTo>
                <a:lnTo>
                  <a:pt x="587" y="148"/>
                </a:lnTo>
                <a:lnTo>
                  <a:pt x="587" y="150"/>
                </a:lnTo>
                <a:lnTo>
                  <a:pt x="588" y="151"/>
                </a:lnTo>
                <a:lnTo>
                  <a:pt x="586" y="154"/>
                </a:lnTo>
                <a:lnTo>
                  <a:pt x="587" y="160"/>
                </a:lnTo>
                <a:lnTo>
                  <a:pt x="584" y="170"/>
                </a:lnTo>
                <a:lnTo>
                  <a:pt x="585" y="178"/>
                </a:lnTo>
                <a:lnTo>
                  <a:pt x="589" y="181"/>
                </a:lnTo>
                <a:lnTo>
                  <a:pt x="591" y="181"/>
                </a:lnTo>
                <a:lnTo>
                  <a:pt x="594" y="180"/>
                </a:lnTo>
                <a:lnTo>
                  <a:pt x="600" y="182"/>
                </a:lnTo>
                <a:lnTo>
                  <a:pt x="604" y="191"/>
                </a:lnTo>
                <a:lnTo>
                  <a:pt x="603" y="194"/>
                </a:lnTo>
                <a:lnTo>
                  <a:pt x="600" y="202"/>
                </a:lnTo>
                <a:lnTo>
                  <a:pt x="593" y="211"/>
                </a:lnTo>
                <a:lnTo>
                  <a:pt x="594" y="212"/>
                </a:lnTo>
                <a:lnTo>
                  <a:pt x="595" y="213"/>
                </a:lnTo>
                <a:lnTo>
                  <a:pt x="596" y="214"/>
                </a:lnTo>
                <a:lnTo>
                  <a:pt x="615" y="213"/>
                </a:lnTo>
                <a:lnTo>
                  <a:pt x="638" y="210"/>
                </a:lnTo>
                <a:lnTo>
                  <a:pt x="643" y="208"/>
                </a:lnTo>
                <a:lnTo>
                  <a:pt x="646" y="208"/>
                </a:lnTo>
                <a:lnTo>
                  <a:pt x="655" y="209"/>
                </a:lnTo>
                <a:lnTo>
                  <a:pt x="656" y="209"/>
                </a:lnTo>
                <a:lnTo>
                  <a:pt x="656" y="210"/>
                </a:lnTo>
                <a:lnTo>
                  <a:pt x="656" y="211"/>
                </a:lnTo>
                <a:lnTo>
                  <a:pt x="661" y="211"/>
                </a:lnTo>
                <a:lnTo>
                  <a:pt x="688" y="211"/>
                </a:lnTo>
                <a:lnTo>
                  <a:pt x="694" y="211"/>
                </a:lnTo>
                <a:lnTo>
                  <a:pt x="694" y="207"/>
                </a:lnTo>
                <a:lnTo>
                  <a:pt x="695" y="203"/>
                </a:lnTo>
                <a:lnTo>
                  <a:pt x="698" y="203"/>
                </a:lnTo>
                <a:lnTo>
                  <a:pt x="700" y="203"/>
                </a:lnTo>
                <a:lnTo>
                  <a:pt x="707" y="204"/>
                </a:lnTo>
                <a:lnTo>
                  <a:pt x="709" y="208"/>
                </a:lnTo>
                <a:lnTo>
                  <a:pt x="710" y="208"/>
                </a:lnTo>
                <a:lnTo>
                  <a:pt x="711" y="212"/>
                </a:lnTo>
                <a:lnTo>
                  <a:pt x="711" y="214"/>
                </a:lnTo>
                <a:lnTo>
                  <a:pt x="712" y="214"/>
                </a:lnTo>
                <a:lnTo>
                  <a:pt x="722" y="214"/>
                </a:lnTo>
                <a:lnTo>
                  <a:pt x="731" y="214"/>
                </a:lnTo>
                <a:lnTo>
                  <a:pt x="734" y="214"/>
                </a:lnTo>
                <a:lnTo>
                  <a:pt x="736" y="214"/>
                </a:lnTo>
                <a:lnTo>
                  <a:pt x="739" y="212"/>
                </a:lnTo>
                <a:lnTo>
                  <a:pt x="740" y="212"/>
                </a:lnTo>
                <a:lnTo>
                  <a:pt x="745" y="210"/>
                </a:lnTo>
                <a:lnTo>
                  <a:pt x="757" y="205"/>
                </a:lnTo>
                <a:lnTo>
                  <a:pt x="764" y="203"/>
                </a:lnTo>
                <a:lnTo>
                  <a:pt x="764" y="203"/>
                </a:lnTo>
                <a:lnTo>
                  <a:pt x="766" y="202"/>
                </a:lnTo>
                <a:lnTo>
                  <a:pt x="768" y="202"/>
                </a:lnTo>
                <a:lnTo>
                  <a:pt x="778" y="202"/>
                </a:lnTo>
                <a:lnTo>
                  <a:pt x="778" y="203"/>
                </a:lnTo>
                <a:lnTo>
                  <a:pt x="787" y="203"/>
                </a:lnTo>
                <a:lnTo>
                  <a:pt x="791" y="205"/>
                </a:lnTo>
                <a:lnTo>
                  <a:pt x="792" y="205"/>
                </a:lnTo>
                <a:lnTo>
                  <a:pt x="803" y="210"/>
                </a:lnTo>
                <a:lnTo>
                  <a:pt x="826" y="227"/>
                </a:lnTo>
                <a:lnTo>
                  <a:pt x="828" y="228"/>
                </a:lnTo>
                <a:lnTo>
                  <a:pt x="828" y="229"/>
                </a:lnTo>
                <a:lnTo>
                  <a:pt x="829" y="230"/>
                </a:lnTo>
                <a:lnTo>
                  <a:pt x="850" y="235"/>
                </a:lnTo>
                <a:lnTo>
                  <a:pt x="853" y="236"/>
                </a:lnTo>
                <a:lnTo>
                  <a:pt x="863" y="241"/>
                </a:lnTo>
                <a:lnTo>
                  <a:pt x="890" y="256"/>
                </a:lnTo>
                <a:lnTo>
                  <a:pt x="899" y="261"/>
                </a:lnTo>
                <a:lnTo>
                  <a:pt x="900" y="261"/>
                </a:lnTo>
                <a:lnTo>
                  <a:pt x="907" y="265"/>
                </a:lnTo>
                <a:lnTo>
                  <a:pt x="909" y="266"/>
                </a:lnTo>
                <a:lnTo>
                  <a:pt x="916" y="267"/>
                </a:lnTo>
                <a:lnTo>
                  <a:pt x="923" y="272"/>
                </a:lnTo>
                <a:lnTo>
                  <a:pt x="924" y="273"/>
                </a:lnTo>
                <a:lnTo>
                  <a:pt x="926" y="275"/>
                </a:lnTo>
                <a:lnTo>
                  <a:pt x="928" y="276"/>
                </a:lnTo>
                <a:lnTo>
                  <a:pt x="941" y="284"/>
                </a:lnTo>
                <a:lnTo>
                  <a:pt x="952" y="290"/>
                </a:lnTo>
                <a:lnTo>
                  <a:pt x="965" y="300"/>
                </a:lnTo>
                <a:lnTo>
                  <a:pt x="971" y="307"/>
                </a:lnTo>
                <a:lnTo>
                  <a:pt x="978" y="314"/>
                </a:lnTo>
                <a:lnTo>
                  <a:pt x="983" y="321"/>
                </a:lnTo>
                <a:lnTo>
                  <a:pt x="985" y="323"/>
                </a:lnTo>
                <a:lnTo>
                  <a:pt x="990" y="333"/>
                </a:lnTo>
                <a:lnTo>
                  <a:pt x="991" y="340"/>
                </a:lnTo>
                <a:lnTo>
                  <a:pt x="993" y="346"/>
                </a:lnTo>
                <a:lnTo>
                  <a:pt x="1002" y="361"/>
                </a:lnTo>
                <a:lnTo>
                  <a:pt x="1004" y="366"/>
                </a:lnTo>
                <a:lnTo>
                  <a:pt x="1005" y="368"/>
                </a:lnTo>
                <a:lnTo>
                  <a:pt x="999" y="372"/>
                </a:lnTo>
                <a:lnTo>
                  <a:pt x="996" y="374"/>
                </a:lnTo>
                <a:lnTo>
                  <a:pt x="996" y="375"/>
                </a:lnTo>
                <a:lnTo>
                  <a:pt x="996" y="378"/>
                </a:lnTo>
                <a:lnTo>
                  <a:pt x="992" y="379"/>
                </a:lnTo>
                <a:lnTo>
                  <a:pt x="990" y="380"/>
                </a:lnTo>
                <a:lnTo>
                  <a:pt x="989" y="383"/>
                </a:lnTo>
                <a:lnTo>
                  <a:pt x="989" y="388"/>
                </a:lnTo>
                <a:lnTo>
                  <a:pt x="989" y="389"/>
                </a:lnTo>
                <a:lnTo>
                  <a:pt x="988" y="390"/>
                </a:lnTo>
                <a:lnTo>
                  <a:pt x="987" y="390"/>
                </a:lnTo>
                <a:lnTo>
                  <a:pt x="980" y="385"/>
                </a:lnTo>
                <a:lnTo>
                  <a:pt x="976" y="389"/>
                </a:lnTo>
                <a:lnTo>
                  <a:pt x="975" y="389"/>
                </a:lnTo>
                <a:lnTo>
                  <a:pt x="968" y="391"/>
                </a:lnTo>
                <a:lnTo>
                  <a:pt x="967" y="395"/>
                </a:lnTo>
                <a:lnTo>
                  <a:pt x="968" y="397"/>
                </a:lnTo>
                <a:lnTo>
                  <a:pt x="968" y="399"/>
                </a:lnTo>
                <a:lnTo>
                  <a:pt x="962" y="403"/>
                </a:lnTo>
                <a:lnTo>
                  <a:pt x="960" y="404"/>
                </a:lnTo>
                <a:lnTo>
                  <a:pt x="963" y="405"/>
                </a:lnTo>
                <a:lnTo>
                  <a:pt x="964" y="406"/>
                </a:lnTo>
                <a:lnTo>
                  <a:pt x="965" y="408"/>
                </a:lnTo>
                <a:lnTo>
                  <a:pt x="965" y="409"/>
                </a:lnTo>
                <a:lnTo>
                  <a:pt x="965" y="411"/>
                </a:lnTo>
                <a:lnTo>
                  <a:pt x="966" y="412"/>
                </a:lnTo>
                <a:lnTo>
                  <a:pt x="966" y="413"/>
                </a:lnTo>
                <a:lnTo>
                  <a:pt x="963" y="415"/>
                </a:lnTo>
                <a:lnTo>
                  <a:pt x="960" y="417"/>
                </a:lnTo>
                <a:lnTo>
                  <a:pt x="959" y="419"/>
                </a:lnTo>
                <a:lnTo>
                  <a:pt x="956" y="419"/>
                </a:lnTo>
                <a:lnTo>
                  <a:pt x="955" y="420"/>
                </a:lnTo>
                <a:lnTo>
                  <a:pt x="954" y="421"/>
                </a:lnTo>
                <a:lnTo>
                  <a:pt x="953" y="422"/>
                </a:lnTo>
                <a:lnTo>
                  <a:pt x="951" y="422"/>
                </a:lnTo>
                <a:lnTo>
                  <a:pt x="951" y="423"/>
                </a:lnTo>
                <a:lnTo>
                  <a:pt x="949" y="427"/>
                </a:lnTo>
                <a:lnTo>
                  <a:pt x="947" y="428"/>
                </a:lnTo>
                <a:lnTo>
                  <a:pt x="947" y="429"/>
                </a:lnTo>
                <a:lnTo>
                  <a:pt x="947" y="428"/>
                </a:lnTo>
                <a:lnTo>
                  <a:pt x="945" y="429"/>
                </a:lnTo>
                <a:lnTo>
                  <a:pt x="946" y="430"/>
                </a:lnTo>
                <a:lnTo>
                  <a:pt x="947" y="434"/>
                </a:lnTo>
                <a:lnTo>
                  <a:pt x="944" y="435"/>
                </a:lnTo>
                <a:lnTo>
                  <a:pt x="942" y="436"/>
                </a:lnTo>
                <a:lnTo>
                  <a:pt x="949" y="441"/>
                </a:lnTo>
                <a:lnTo>
                  <a:pt x="951" y="448"/>
                </a:lnTo>
                <a:lnTo>
                  <a:pt x="952" y="450"/>
                </a:lnTo>
                <a:lnTo>
                  <a:pt x="951" y="453"/>
                </a:lnTo>
                <a:lnTo>
                  <a:pt x="955" y="455"/>
                </a:lnTo>
                <a:lnTo>
                  <a:pt x="956" y="455"/>
                </a:lnTo>
                <a:lnTo>
                  <a:pt x="959" y="458"/>
                </a:lnTo>
                <a:lnTo>
                  <a:pt x="960" y="459"/>
                </a:lnTo>
                <a:lnTo>
                  <a:pt x="960" y="461"/>
                </a:lnTo>
                <a:lnTo>
                  <a:pt x="956" y="461"/>
                </a:lnTo>
                <a:lnTo>
                  <a:pt x="958" y="466"/>
                </a:lnTo>
                <a:lnTo>
                  <a:pt x="958" y="467"/>
                </a:lnTo>
                <a:lnTo>
                  <a:pt x="963" y="468"/>
                </a:lnTo>
                <a:lnTo>
                  <a:pt x="965" y="468"/>
                </a:lnTo>
                <a:lnTo>
                  <a:pt x="966" y="469"/>
                </a:lnTo>
                <a:lnTo>
                  <a:pt x="967" y="470"/>
                </a:lnTo>
                <a:lnTo>
                  <a:pt x="961" y="474"/>
                </a:lnTo>
                <a:lnTo>
                  <a:pt x="960" y="474"/>
                </a:lnTo>
                <a:lnTo>
                  <a:pt x="955" y="473"/>
                </a:lnTo>
                <a:lnTo>
                  <a:pt x="953" y="478"/>
                </a:lnTo>
                <a:lnTo>
                  <a:pt x="947" y="477"/>
                </a:lnTo>
                <a:lnTo>
                  <a:pt x="947" y="477"/>
                </a:lnTo>
                <a:lnTo>
                  <a:pt x="940" y="480"/>
                </a:lnTo>
                <a:lnTo>
                  <a:pt x="939" y="480"/>
                </a:lnTo>
                <a:lnTo>
                  <a:pt x="938" y="480"/>
                </a:lnTo>
                <a:lnTo>
                  <a:pt x="939" y="484"/>
                </a:lnTo>
                <a:lnTo>
                  <a:pt x="942" y="482"/>
                </a:lnTo>
                <a:lnTo>
                  <a:pt x="943" y="483"/>
                </a:lnTo>
                <a:lnTo>
                  <a:pt x="942" y="486"/>
                </a:lnTo>
                <a:lnTo>
                  <a:pt x="941" y="487"/>
                </a:lnTo>
                <a:lnTo>
                  <a:pt x="941" y="487"/>
                </a:lnTo>
                <a:lnTo>
                  <a:pt x="941" y="489"/>
                </a:lnTo>
                <a:lnTo>
                  <a:pt x="941" y="492"/>
                </a:lnTo>
                <a:lnTo>
                  <a:pt x="941" y="493"/>
                </a:lnTo>
                <a:lnTo>
                  <a:pt x="941" y="494"/>
                </a:lnTo>
                <a:lnTo>
                  <a:pt x="940" y="496"/>
                </a:lnTo>
                <a:lnTo>
                  <a:pt x="937" y="496"/>
                </a:lnTo>
                <a:lnTo>
                  <a:pt x="937" y="495"/>
                </a:lnTo>
                <a:lnTo>
                  <a:pt x="938" y="493"/>
                </a:lnTo>
                <a:lnTo>
                  <a:pt x="938" y="492"/>
                </a:lnTo>
                <a:lnTo>
                  <a:pt x="938" y="490"/>
                </a:lnTo>
                <a:lnTo>
                  <a:pt x="936" y="490"/>
                </a:lnTo>
                <a:lnTo>
                  <a:pt x="935" y="490"/>
                </a:lnTo>
                <a:lnTo>
                  <a:pt x="935" y="491"/>
                </a:lnTo>
                <a:lnTo>
                  <a:pt x="936" y="493"/>
                </a:lnTo>
                <a:lnTo>
                  <a:pt x="935" y="497"/>
                </a:lnTo>
                <a:lnTo>
                  <a:pt x="931" y="498"/>
                </a:lnTo>
                <a:lnTo>
                  <a:pt x="928" y="497"/>
                </a:lnTo>
                <a:lnTo>
                  <a:pt x="927" y="497"/>
                </a:lnTo>
                <a:lnTo>
                  <a:pt x="925" y="498"/>
                </a:lnTo>
                <a:lnTo>
                  <a:pt x="926" y="499"/>
                </a:lnTo>
                <a:lnTo>
                  <a:pt x="930" y="499"/>
                </a:lnTo>
                <a:lnTo>
                  <a:pt x="931" y="499"/>
                </a:lnTo>
                <a:lnTo>
                  <a:pt x="931" y="500"/>
                </a:lnTo>
                <a:lnTo>
                  <a:pt x="931" y="502"/>
                </a:lnTo>
                <a:lnTo>
                  <a:pt x="930" y="502"/>
                </a:lnTo>
                <a:lnTo>
                  <a:pt x="927" y="503"/>
                </a:lnTo>
                <a:lnTo>
                  <a:pt x="921" y="505"/>
                </a:lnTo>
                <a:lnTo>
                  <a:pt x="921" y="507"/>
                </a:lnTo>
                <a:lnTo>
                  <a:pt x="917" y="510"/>
                </a:lnTo>
                <a:lnTo>
                  <a:pt x="916" y="511"/>
                </a:lnTo>
                <a:lnTo>
                  <a:pt x="914" y="515"/>
                </a:lnTo>
                <a:lnTo>
                  <a:pt x="913" y="517"/>
                </a:lnTo>
                <a:lnTo>
                  <a:pt x="912" y="518"/>
                </a:lnTo>
                <a:lnTo>
                  <a:pt x="912" y="519"/>
                </a:lnTo>
                <a:lnTo>
                  <a:pt x="913" y="525"/>
                </a:lnTo>
                <a:lnTo>
                  <a:pt x="909" y="528"/>
                </a:lnTo>
                <a:lnTo>
                  <a:pt x="909" y="534"/>
                </a:lnTo>
                <a:lnTo>
                  <a:pt x="909" y="535"/>
                </a:lnTo>
                <a:lnTo>
                  <a:pt x="909" y="538"/>
                </a:lnTo>
                <a:lnTo>
                  <a:pt x="907" y="540"/>
                </a:lnTo>
                <a:lnTo>
                  <a:pt x="906" y="541"/>
                </a:lnTo>
                <a:lnTo>
                  <a:pt x="907" y="543"/>
                </a:lnTo>
                <a:lnTo>
                  <a:pt x="907" y="545"/>
                </a:lnTo>
                <a:lnTo>
                  <a:pt x="906" y="547"/>
                </a:lnTo>
                <a:lnTo>
                  <a:pt x="906" y="548"/>
                </a:lnTo>
                <a:lnTo>
                  <a:pt x="905" y="549"/>
                </a:lnTo>
                <a:lnTo>
                  <a:pt x="904" y="549"/>
                </a:lnTo>
                <a:lnTo>
                  <a:pt x="903" y="550"/>
                </a:lnTo>
                <a:lnTo>
                  <a:pt x="902" y="552"/>
                </a:lnTo>
                <a:lnTo>
                  <a:pt x="902" y="554"/>
                </a:lnTo>
                <a:lnTo>
                  <a:pt x="895" y="561"/>
                </a:lnTo>
                <a:lnTo>
                  <a:pt x="895" y="562"/>
                </a:lnTo>
                <a:lnTo>
                  <a:pt x="890" y="561"/>
                </a:lnTo>
                <a:lnTo>
                  <a:pt x="888" y="561"/>
                </a:lnTo>
                <a:lnTo>
                  <a:pt x="887" y="562"/>
                </a:lnTo>
                <a:lnTo>
                  <a:pt x="890" y="564"/>
                </a:lnTo>
                <a:lnTo>
                  <a:pt x="891" y="565"/>
                </a:lnTo>
                <a:lnTo>
                  <a:pt x="891" y="570"/>
                </a:lnTo>
                <a:lnTo>
                  <a:pt x="891" y="571"/>
                </a:lnTo>
                <a:lnTo>
                  <a:pt x="894" y="569"/>
                </a:lnTo>
                <a:lnTo>
                  <a:pt x="895" y="568"/>
                </a:lnTo>
                <a:lnTo>
                  <a:pt x="896" y="568"/>
                </a:lnTo>
                <a:lnTo>
                  <a:pt x="898" y="568"/>
                </a:lnTo>
                <a:lnTo>
                  <a:pt x="899" y="569"/>
                </a:lnTo>
                <a:lnTo>
                  <a:pt x="900" y="569"/>
                </a:lnTo>
                <a:lnTo>
                  <a:pt x="901" y="570"/>
                </a:lnTo>
                <a:lnTo>
                  <a:pt x="903" y="571"/>
                </a:lnTo>
                <a:lnTo>
                  <a:pt x="903" y="575"/>
                </a:lnTo>
                <a:lnTo>
                  <a:pt x="904" y="576"/>
                </a:lnTo>
                <a:lnTo>
                  <a:pt x="906" y="576"/>
                </a:lnTo>
                <a:lnTo>
                  <a:pt x="908" y="577"/>
                </a:lnTo>
                <a:lnTo>
                  <a:pt x="909" y="580"/>
                </a:lnTo>
                <a:lnTo>
                  <a:pt x="907" y="582"/>
                </a:lnTo>
                <a:lnTo>
                  <a:pt x="905" y="581"/>
                </a:lnTo>
                <a:lnTo>
                  <a:pt x="903" y="580"/>
                </a:lnTo>
                <a:lnTo>
                  <a:pt x="902" y="579"/>
                </a:lnTo>
                <a:lnTo>
                  <a:pt x="901" y="580"/>
                </a:lnTo>
                <a:lnTo>
                  <a:pt x="898" y="580"/>
                </a:lnTo>
                <a:lnTo>
                  <a:pt x="896" y="578"/>
                </a:lnTo>
                <a:lnTo>
                  <a:pt x="895" y="579"/>
                </a:lnTo>
                <a:lnTo>
                  <a:pt x="889" y="585"/>
                </a:lnTo>
                <a:lnTo>
                  <a:pt x="888" y="587"/>
                </a:lnTo>
                <a:lnTo>
                  <a:pt x="888" y="591"/>
                </a:lnTo>
                <a:lnTo>
                  <a:pt x="888" y="592"/>
                </a:lnTo>
                <a:lnTo>
                  <a:pt x="886" y="593"/>
                </a:lnTo>
                <a:lnTo>
                  <a:pt x="886" y="598"/>
                </a:lnTo>
                <a:lnTo>
                  <a:pt x="886" y="601"/>
                </a:lnTo>
                <a:lnTo>
                  <a:pt x="880" y="607"/>
                </a:lnTo>
                <a:lnTo>
                  <a:pt x="880" y="608"/>
                </a:lnTo>
                <a:lnTo>
                  <a:pt x="879" y="611"/>
                </a:lnTo>
                <a:lnTo>
                  <a:pt x="878" y="614"/>
                </a:lnTo>
                <a:lnTo>
                  <a:pt x="878" y="613"/>
                </a:lnTo>
                <a:lnTo>
                  <a:pt x="877" y="612"/>
                </a:lnTo>
                <a:lnTo>
                  <a:pt x="875" y="611"/>
                </a:lnTo>
                <a:lnTo>
                  <a:pt x="873" y="612"/>
                </a:lnTo>
                <a:lnTo>
                  <a:pt x="867" y="616"/>
                </a:lnTo>
                <a:lnTo>
                  <a:pt x="868" y="617"/>
                </a:lnTo>
                <a:lnTo>
                  <a:pt x="867" y="617"/>
                </a:lnTo>
                <a:lnTo>
                  <a:pt x="861" y="623"/>
                </a:lnTo>
                <a:lnTo>
                  <a:pt x="857" y="623"/>
                </a:lnTo>
                <a:lnTo>
                  <a:pt x="857" y="624"/>
                </a:lnTo>
                <a:lnTo>
                  <a:pt x="856" y="625"/>
                </a:lnTo>
                <a:lnTo>
                  <a:pt x="849" y="632"/>
                </a:lnTo>
                <a:lnTo>
                  <a:pt x="846" y="635"/>
                </a:lnTo>
                <a:lnTo>
                  <a:pt x="845" y="634"/>
                </a:lnTo>
                <a:lnTo>
                  <a:pt x="844" y="634"/>
                </a:lnTo>
                <a:lnTo>
                  <a:pt x="840" y="634"/>
                </a:lnTo>
                <a:lnTo>
                  <a:pt x="837" y="635"/>
                </a:lnTo>
                <a:lnTo>
                  <a:pt x="830" y="639"/>
                </a:lnTo>
                <a:lnTo>
                  <a:pt x="830" y="646"/>
                </a:lnTo>
                <a:lnTo>
                  <a:pt x="827" y="648"/>
                </a:lnTo>
                <a:lnTo>
                  <a:pt x="825" y="649"/>
                </a:lnTo>
                <a:lnTo>
                  <a:pt x="821" y="653"/>
                </a:lnTo>
                <a:lnTo>
                  <a:pt x="815" y="652"/>
                </a:lnTo>
                <a:lnTo>
                  <a:pt x="813" y="654"/>
                </a:lnTo>
                <a:lnTo>
                  <a:pt x="812" y="654"/>
                </a:lnTo>
                <a:lnTo>
                  <a:pt x="808" y="652"/>
                </a:lnTo>
                <a:lnTo>
                  <a:pt x="806" y="653"/>
                </a:lnTo>
                <a:lnTo>
                  <a:pt x="807" y="653"/>
                </a:lnTo>
                <a:lnTo>
                  <a:pt x="800" y="656"/>
                </a:lnTo>
                <a:lnTo>
                  <a:pt x="800" y="658"/>
                </a:lnTo>
                <a:lnTo>
                  <a:pt x="801" y="659"/>
                </a:lnTo>
                <a:lnTo>
                  <a:pt x="803" y="664"/>
                </a:lnTo>
                <a:lnTo>
                  <a:pt x="803" y="665"/>
                </a:lnTo>
                <a:lnTo>
                  <a:pt x="802" y="666"/>
                </a:lnTo>
                <a:lnTo>
                  <a:pt x="800" y="666"/>
                </a:lnTo>
                <a:lnTo>
                  <a:pt x="797" y="667"/>
                </a:lnTo>
                <a:lnTo>
                  <a:pt x="790" y="673"/>
                </a:lnTo>
                <a:lnTo>
                  <a:pt x="787" y="675"/>
                </a:lnTo>
                <a:lnTo>
                  <a:pt x="785" y="677"/>
                </a:lnTo>
                <a:lnTo>
                  <a:pt x="783" y="677"/>
                </a:lnTo>
                <a:lnTo>
                  <a:pt x="782" y="677"/>
                </a:lnTo>
                <a:lnTo>
                  <a:pt x="778" y="673"/>
                </a:lnTo>
                <a:lnTo>
                  <a:pt x="774" y="675"/>
                </a:lnTo>
                <a:lnTo>
                  <a:pt x="773" y="676"/>
                </a:lnTo>
                <a:lnTo>
                  <a:pt x="771" y="677"/>
                </a:lnTo>
                <a:lnTo>
                  <a:pt x="770" y="675"/>
                </a:lnTo>
                <a:lnTo>
                  <a:pt x="770" y="674"/>
                </a:lnTo>
                <a:lnTo>
                  <a:pt x="770" y="670"/>
                </a:lnTo>
                <a:lnTo>
                  <a:pt x="768" y="670"/>
                </a:lnTo>
                <a:lnTo>
                  <a:pt x="757" y="674"/>
                </a:lnTo>
                <a:lnTo>
                  <a:pt x="750" y="677"/>
                </a:lnTo>
                <a:lnTo>
                  <a:pt x="749" y="677"/>
                </a:lnTo>
                <a:lnTo>
                  <a:pt x="745" y="679"/>
                </a:lnTo>
                <a:lnTo>
                  <a:pt x="745" y="678"/>
                </a:lnTo>
                <a:lnTo>
                  <a:pt x="740" y="680"/>
                </a:lnTo>
                <a:lnTo>
                  <a:pt x="739" y="680"/>
                </a:lnTo>
                <a:lnTo>
                  <a:pt x="720" y="690"/>
                </a:lnTo>
                <a:lnTo>
                  <a:pt x="720" y="691"/>
                </a:lnTo>
                <a:lnTo>
                  <a:pt x="720" y="692"/>
                </a:lnTo>
                <a:lnTo>
                  <a:pt x="720" y="692"/>
                </a:lnTo>
                <a:lnTo>
                  <a:pt x="720" y="694"/>
                </a:lnTo>
                <a:lnTo>
                  <a:pt x="721" y="698"/>
                </a:lnTo>
                <a:lnTo>
                  <a:pt x="719" y="701"/>
                </a:lnTo>
                <a:lnTo>
                  <a:pt x="719" y="701"/>
                </a:lnTo>
                <a:lnTo>
                  <a:pt x="713" y="702"/>
                </a:lnTo>
                <a:lnTo>
                  <a:pt x="707" y="702"/>
                </a:lnTo>
                <a:lnTo>
                  <a:pt x="707" y="703"/>
                </a:lnTo>
                <a:lnTo>
                  <a:pt x="706" y="704"/>
                </a:lnTo>
                <a:lnTo>
                  <a:pt x="706" y="704"/>
                </a:lnTo>
                <a:lnTo>
                  <a:pt x="704" y="707"/>
                </a:lnTo>
                <a:lnTo>
                  <a:pt x="703" y="707"/>
                </a:lnTo>
                <a:lnTo>
                  <a:pt x="700" y="708"/>
                </a:lnTo>
                <a:lnTo>
                  <a:pt x="696" y="711"/>
                </a:lnTo>
                <a:lnTo>
                  <a:pt x="695" y="711"/>
                </a:lnTo>
                <a:lnTo>
                  <a:pt x="694" y="713"/>
                </a:lnTo>
                <a:lnTo>
                  <a:pt x="688" y="712"/>
                </a:lnTo>
                <a:lnTo>
                  <a:pt x="686" y="715"/>
                </a:lnTo>
                <a:lnTo>
                  <a:pt x="685" y="717"/>
                </a:lnTo>
                <a:lnTo>
                  <a:pt x="681" y="716"/>
                </a:lnTo>
                <a:lnTo>
                  <a:pt x="679" y="715"/>
                </a:lnTo>
                <a:lnTo>
                  <a:pt x="678" y="717"/>
                </a:lnTo>
                <a:lnTo>
                  <a:pt x="678" y="718"/>
                </a:lnTo>
                <a:lnTo>
                  <a:pt x="677" y="719"/>
                </a:lnTo>
                <a:lnTo>
                  <a:pt x="675" y="725"/>
                </a:lnTo>
                <a:lnTo>
                  <a:pt x="674" y="730"/>
                </a:lnTo>
                <a:lnTo>
                  <a:pt x="671" y="733"/>
                </a:lnTo>
                <a:lnTo>
                  <a:pt x="669" y="736"/>
                </a:lnTo>
                <a:lnTo>
                  <a:pt x="666" y="738"/>
                </a:lnTo>
                <a:lnTo>
                  <a:pt x="663" y="740"/>
                </a:lnTo>
                <a:lnTo>
                  <a:pt x="662" y="740"/>
                </a:lnTo>
                <a:lnTo>
                  <a:pt x="656" y="743"/>
                </a:lnTo>
                <a:lnTo>
                  <a:pt x="651" y="744"/>
                </a:lnTo>
                <a:lnTo>
                  <a:pt x="650" y="744"/>
                </a:lnTo>
                <a:lnTo>
                  <a:pt x="650" y="743"/>
                </a:lnTo>
                <a:lnTo>
                  <a:pt x="650" y="740"/>
                </a:lnTo>
                <a:lnTo>
                  <a:pt x="650" y="739"/>
                </a:lnTo>
                <a:lnTo>
                  <a:pt x="646" y="736"/>
                </a:lnTo>
                <a:lnTo>
                  <a:pt x="644" y="736"/>
                </a:lnTo>
                <a:lnTo>
                  <a:pt x="643" y="736"/>
                </a:lnTo>
                <a:lnTo>
                  <a:pt x="643" y="737"/>
                </a:lnTo>
                <a:lnTo>
                  <a:pt x="641" y="735"/>
                </a:lnTo>
                <a:lnTo>
                  <a:pt x="639" y="733"/>
                </a:lnTo>
                <a:lnTo>
                  <a:pt x="641" y="730"/>
                </a:lnTo>
                <a:lnTo>
                  <a:pt x="647" y="730"/>
                </a:lnTo>
                <a:lnTo>
                  <a:pt x="647" y="729"/>
                </a:lnTo>
                <a:lnTo>
                  <a:pt x="647" y="728"/>
                </a:lnTo>
                <a:lnTo>
                  <a:pt x="645" y="726"/>
                </a:lnTo>
                <a:lnTo>
                  <a:pt x="644" y="725"/>
                </a:lnTo>
                <a:lnTo>
                  <a:pt x="643" y="724"/>
                </a:lnTo>
                <a:lnTo>
                  <a:pt x="644" y="721"/>
                </a:lnTo>
                <a:lnTo>
                  <a:pt x="643" y="718"/>
                </a:lnTo>
                <a:lnTo>
                  <a:pt x="640" y="717"/>
                </a:lnTo>
                <a:lnTo>
                  <a:pt x="640" y="717"/>
                </a:lnTo>
                <a:lnTo>
                  <a:pt x="639" y="717"/>
                </a:lnTo>
                <a:lnTo>
                  <a:pt x="639" y="716"/>
                </a:lnTo>
                <a:lnTo>
                  <a:pt x="640" y="715"/>
                </a:lnTo>
                <a:lnTo>
                  <a:pt x="640" y="713"/>
                </a:lnTo>
                <a:lnTo>
                  <a:pt x="638" y="708"/>
                </a:lnTo>
                <a:lnTo>
                  <a:pt x="638" y="704"/>
                </a:lnTo>
                <a:lnTo>
                  <a:pt x="637" y="701"/>
                </a:lnTo>
                <a:lnTo>
                  <a:pt x="637" y="701"/>
                </a:lnTo>
                <a:lnTo>
                  <a:pt x="635" y="701"/>
                </a:lnTo>
                <a:lnTo>
                  <a:pt x="634" y="701"/>
                </a:lnTo>
                <a:lnTo>
                  <a:pt x="632" y="698"/>
                </a:lnTo>
                <a:lnTo>
                  <a:pt x="636" y="692"/>
                </a:lnTo>
                <a:lnTo>
                  <a:pt x="637" y="692"/>
                </a:lnTo>
                <a:lnTo>
                  <a:pt x="637" y="692"/>
                </a:lnTo>
                <a:lnTo>
                  <a:pt x="640" y="692"/>
                </a:lnTo>
                <a:lnTo>
                  <a:pt x="642" y="690"/>
                </a:lnTo>
                <a:lnTo>
                  <a:pt x="644" y="689"/>
                </a:lnTo>
                <a:lnTo>
                  <a:pt x="644" y="688"/>
                </a:lnTo>
                <a:lnTo>
                  <a:pt x="643" y="688"/>
                </a:lnTo>
                <a:lnTo>
                  <a:pt x="642" y="686"/>
                </a:lnTo>
                <a:lnTo>
                  <a:pt x="645" y="679"/>
                </a:lnTo>
                <a:lnTo>
                  <a:pt x="646" y="677"/>
                </a:lnTo>
                <a:lnTo>
                  <a:pt x="645" y="676"/>
                </a:lnTo>
                <a:lnTo>
                  <a:pt x="644" y="676"/>
                </a:lnTo>
                <a:lnTo>
                  <a:pt x="643" y="675"/>
                </a:lnTo>
                <a:lnTo>
                  <a:pt x="644" y="672"/>
                </a:lnTo>
                <a:lnTo>
                  <a:pt x="644" y="669"/>
                </a:lnTo>
                <a:lnTo>
                  <a:pt x="644" y="668"/>
                </a:lnTo>
                <a:lnTo>
                  <a:pt x="643" y="667"/>
                </a:lnTo>
                <a:lnTo>
                  <a:pt x="642" y="667"/>
                </a:lnTo>
                <a:lnTo>
                  <a:pt x="641" y="661"/>
                </a:lnTo>
                <a:lnTo>
                  <a:pt x="633" y="662"/>
                </a:lnTo>
                <a:lnTo>
                  <a:pt x="631" y="662"/>
                </a:lnTo>
                <a:lnTo>
                  <a:pt x="624" y="661"/>
                </a:lnTo>
                <a:lnTo>
                  <a:pt x="623" y="661"/>
                </a:lnTo>
                <a:lnTo>
                  <a:pt x="620" y="660"/>
                </a:lnTo>
                <a:lnTo>
                  <a:pt x="613" y="660"/>
                </a:lnTo>
                <a:lnTo>
                  <a:pt x="609" y="657"/>
                </a:lnTo>
                <a:lnTo>
                  <a:pt x="604" y="656"/>
                </a:lnTo>
                <a:lnTo>
                  <a:pt x="584" y="661"/>
                </a:lnTo>
                <a:lnTo>
                  <a:pt x="583" y="661"/>
                </a:lnTo>
                <a:lnTo>
                  <a:pt x="561" y="667"/>
                </a:lnTo>
                <a:lnTo>
                  <a:pt x="550" y="675"/>
                </a:lnTo>
                <a:lnTo>
                  <a:pt x="550" y="676"/>
                </a:lnTo>
                <a:lnTo>
                  <a:pt x="549" y="678"/>
                </a:lnTo>
                <a:lnTo>
                  <a:pt x="548" y="686"/>
                </a:lnTo>
                <a:lnTo>
                  <a:pt x="548" y="685"/>
                </a:lnTo>
                <a:lnTo>
                  <a:pt x="548" y="686"/>
                </a:lnTo>
                <a:lnTo>
                  <a:pt x="548" y="690"/>
                </a:lnTo>
                <a:lnTo>
                  <a:pt x="549" y="705"/>
                </a:lnTo>
                <a:lnTo>
                  <a:pt x="548" y="705"/>
                </a:lnTo>
                <a:lnTo>
                  <a:pt x="548" y="707"/>
                </a:lnTo>
                <a:lnTo>
                  <a:pt x="542" y="714"/>
                </a:lnTo>
                <a:lnTo>
                  <a:pt x="520" y="736"/>
                </a:lnTo>
                <a:lnTo>
                  <a:pt x="512" y="743"/>
                </a:lnTo>
                <a:lnTo>
                  <a:pt x="510" y="745"/>
                </a:lnTo>
                <a:lnTo>
                  <a:pt x="496" y="758"/>
                </a:lnTo>
                <a:lnTo>
                  <a:pt x="474" y="781"/>
                </a:lnTo>
                <a:lnTo>
                  <a:pt x="471" y="783"/>
                </a:lnTo>
                <a:lnTo>
                  <a:pt x="472" y="784"/>
                </a:lnTo>
                <a:lnTo>
                  <a:pt x="468" y="786"/>
                </a:lnTo>
                <a:lnTo>
                  <a:pt x="457" y="796"/>
                </a:lnTo>
                <a:lnTo>
                  <a:pt x="453" y="800"/>
                </a:lnTo>
                <a:lnTo>
                  <a:pt x="451" y="800"/>
                </a:lnTo>
                <a:lnTo>
                  <a:pt x="442" y="800"/>
                </a:lnTo>
                <a:lnTo>
                  <a:pt x="437" y="799"/>
                </a:lnTo>
                <a:lnTo>
                  <a:pt x="426" y="798"/>
                </a:lnTo>
                <a:lnTo>
                  <a:pt x="415" y="800"/>
                </a:lnTo>
                <a:lnTo>
                  <a:pt x="410" y="800"/>
                </a:lnTo>
                <a:lnTo>
                  <a:pt x="409" y="800"/>
                </a:lnTo>
                <a:lnTo>
                  <a:pt x="405" y="806"/>
                </a:lnTo>
                <a:lnTo>
                  <a:pt x="401" y="810"/>
                </a:lnTo>
                <a:lnTo>
                  <a:pt x="400" y="812"/>
                </a:lnTo>
                <a:lnTo>
                  <a:pt x="397" y="814"/>
                </a:lnTo>
                <a:lnTo>
                  <a:pt x="393" y="820"/>
                </a:lnTo>
                <a:lnTo>
                  <a:pt x="392" y="820"/>
                </a:lnTo>
                <a:lnTo>
                  <a:pt x="393" y="820"/>
                </a:lnTo>
                <a:lnTo>
                  <a:pt x="396" y="825"/>
                </a:lnTo>
                <a:lnTo>
                  <a:pt x="396" y="826"/>
                </a:lnTo>
                <a:lnTo>
                  <a:pt x="398" y="829"/>
                </a:lnTo>
                <a:lnTo>
                  <a:pt x="388" y="844"/>
                </a:lnTo>
                <a:lnTo>
                  <a:pt x="388" y="845"/>
                </a:lnTo>
                <a:lnTo>
                  <a:pt x="385" y="847"/>
                </a:lnTo>
                <a:lnTo>
                  <a:pt x="371" y="852"/>
                </a:lnTo>
                <a:lnTo>
                  <a:pt x="367" y="853"/>
                </a:lnTo>
                <a:lnTo>
                  <a:pt x="365" y="856"/>
                </a:lnTo>
                <a:lnTo>
                  <a:pt x="360" y="859"/>
                </a:lnTo>
                <a:lnTo>
                  <a:pt x="345" y="876"/>
                </a:lnTo>
                <a:lnTo>
                  <a:pt x="344" y="877"/>
                </a:lnTo>
                <a:lnTo>
                  <a:pt x="344" y="878"/>
                </a:lnTo>
                <a:lnTo>
                  <a:pt x="344" y="879"/>
                </a:lnTo>
                <a:lnTo>
                  <a:pt x="324" y="874"/>
                </a:lnTo>
                <a:lnTo>
                  <a:pt x="320" y="874"/>
                </a:lnTo>
                <a:lnTo>
                  <a:pt x="320" y="873"/>
                </a:lnTo>
                <a:lnTo>
                  <a:pt x="319" y="873"/>
                </a:lnTo>
                <a:lnTo>
                  <a:pt x="318" y="873"/>
                </a:lnTo>
                <a:lnTo>
                  <a:pt x="313" y="868"/>
                </a:lnTo>
                <a:lnTo>
                  <a:pt x="288" y="864"/>
                </a:lnTo>
                <a:lnTo>
                  <a:pt x="288" y="864"/>
                </a:lnTo>
                <a:lnTo>
                  <a:pt x="283" y="864"/>
                </a:lnTo>
                <a:lnTo>
                  <a:pt x="282" y="864"/>
                </a:lnTo>
                <a:lnTo>
                  <a:pt x="280" y="865"/>
                </a:lnTo>
                <a:lnTo>
                  <a:pt x="273" y="866"/>
                </a:lnTo>
                <a:lnTo>
                  <a:pt x="270" y="866"/>
                </a:lnTo>
                <a:lnTo>
                  <a:pt x="267" y="866"/>
                </a:lnTo>
                <a:lnTo>
                  <a:pt x="266" y="865"/>
                </a:lnTo>
                <a:lnTo>
                  <a:pt x="249" y="867"/>
                </a:lnTo>
                <a:lnTo>
                  <a:pt x="239" y="868"/>
                </a:lnTo>
                <a:lnTo>
                  <a:pt x="239" y="874"/>
                </a:lnTo>
                <a:lnTo>
                  <a:pt x="236" y="880"/>
                </a:lnTo>
                <a:lnTo>
                  <a:pt x="233" y="885"/>
                </a:lnTo>
                <a:lnTo>
                  <a:pt x="228" y="889"/>
                </a:lnTo>
                <a:lnTo>
                  <a:pt x="226" y="888"/>
                </a:lnTo>
                <a:lnTo>
                  <a:pt x="219" y="890"/>
                </a:lnTo>
                <a:lnTo>
                  <a:pt x="215" y="892"/>
                </a:lnTo>
                <a:lnTo>
                  <a:pt x="209" y="890"/>
                </a:lnTo>
                <a:lnTo>
                  <a:pt x="207" y="886"/>
                </a:lnTo>
                <a:lnTo>
                  <a:pt x="206" y="888"/>
                </a:lnTo>
                <a:lnTo>
                  <a:pt x="205" y="889"/>
                </a:lnTo>
                <a:lnTo>
                  <a:pt x="203" y="890"/>
                </a:lnTo>
                <a:lnTo>
                  <a:pt x="201" y="890"/>
                </a:lnTo>
                <a:lnTo>
                  <a:pt x="200" y="890"/>
                </a:lnTo>
                <a:lnTo>
                  <a:pt x="198" y="890"/>
                </a:lnTo>
                <a:lnTo>
                  <a:pt x="194" y="890"/>
                </a:lnTo>
                <a:lnTo>
                  <a:pt x="191" y="886"/>
                </a:lnTo>
                <a:lnTo>
                  <a:pt x="190" y="884"/>
                </a:lnTo>
                <a:lnTo>
                  <a:pt x="188" y="885"/>
                </a:lnTo>
                <a:lnTo>
                  <a:pt x="187" y="887"/>
                </a:lnTo>
                <a:lnTo>
                  <a:pt x="184" y="885"/>
                </a:lnTo>
                <a:lnTo>
                  <a:pt x="180" y="881"/>
                </a:lnTo>
                <a:lnTo>
                  <a:pt x="177" y="882"/>
                </a:lnTo>
                <a:lnTo>
                  <a:pt x="176" y="882"/>
                </a:lnTo>
                <a:lnTo>
                  <a:pt x="174" y="883"/>
                </a:lnTo>
                <a:lnTo>
                  <a:pt x="162" y="885"/>
                </a:lnTo>
                <a:lnTo>
                  <a:pt x="160" y="892"/>
                </a:lnTo>
                <a:lnTo>
                  <a:pt x="154" y="892"/>
                </a:lnTo>
                <a:lnTo>
                  <a:pt x="153" y="890"/>
                </a:lnTo>
                <a:lnTo>
                  <a:pt x="149" y="887"/>
                </a:lnTo>
                <a:lnTo>
                  <a:pt x="149" y="886"/>
                </a:lnTo>
                <a:lnTo>
                  <a:pt x="149" y="884"/>
                </a:lnTo>
                <a:lnTo>
                  <a:pt x="148" y="881"/>
                </a:lnTo>
                <a:lnTo>
                  <a:pt x="148" y="879"/>
                </a:lnTo>
                <a:lnTo>
                  <a:pt x="148" y="877"/>
                </a:lnTo>
                <a:lnTo>
                  <a:pt x="148" y="876"/>
                </a:lnTo>
                <a:lnTo>
                  <a:pt x="150" y="872"/>
                </a:lnTo>
                <a:lnTo>
                  <a:pt x="151" y="871"/>
                </a:lnTo>
                <a:lnTo>
                  <a:pt x="150" y="871"/>
                </a:lnTo>
                <a:lnTo>
                  <a:pt x="149" y="868"/>
                </a:lnTo>
                <a:lnTo>
                  <a:pt x="148" y="863"/>
                </a:lnTo>
                <a:lnTo>
                  <a:pt x="151" y="862"/>
                </a:lnTo>
                <a:lnTo>
                  <a:pt x="154" y="861"/>
                </a:lnTo>
                <a:lnTo>
                  <a:pt x="154" y="860"/>
                </a:lnTo>
                <a:lnTo>
                  <a:pt x="151" y="855"/>
                </a:lnTo>
                <a:lnTo>
                  <a:pt x="149" y="852"/>
                </a:lnTo>
                <a:lnTo>
                  <a:pt x="148" y="848"/>
                </a:lnTo>
                <a:lnTo>
                  <a:pt x="147" y="846"/>
                </a:lnTo>
                <a:lnTo>
                  <a:pt x="145" y="843"/>
                </a:lnTo>
                <a:lnTo>
                  <a:pt x="149" y="840"/>
                </a:lnTo>
                <a:lnTo>
                  <a:pt x="150" y="839"/>
                </a:lnTo>
                <a:lnTo>
                  <a:pt x="151" y="839"/>
                </a:lnTo>
                <a:lnTo>
                  <a:pt x="150" y="838"/>
                </a:lnTo>
                <a:lnTo>
                  <a:pt x="150" y="837"/>
                </a:lnTo>
                <a:lnTo>
                  <a:pt x="149" y="835"/>
                </a:lnTo>
                <a:lnTo>
                  <a:pt x="149" y="834"/>
                </a:lnTo>
                <a:lnTo>
                  <a:pt x="153" y="832"/>
                </a:lnTo>
                <a:lnTo>
                  <a:pt x="153" y="831"/>
                </a:lnTo>
                <a:lnTo>
                  <a:pt x="153" y="830"/>
                </a:lnTo>
                <a:lnTo>
                  <a:pt x="153" y="827"/>
                </a:lnTo>
                <a:lnTo>
                  <a:pt x="152" y="826"/>
                </a:lnTo>
                <a:lnTo>
                  <a:pt x="152" y="826"/>
                </a:lnTo>
                <a:lnTo>
                  <a:pt x="153" y="824"/>
                </a:lnTo>
                <a:lnTo>
                  <a:pt x="151" y="822"/>
                </a:lnTo>
                <a:lnTo>
                  <a:pt x="150" y="820"/>
                </a:lnTo>
                <a:lnTo>
                  <a:pt x="149" y="819"/>
                </a:lnTo>
                <a:lnTo>
                  <a:pt x="148" y="819"/>
                </a:lnTo>
                <a:lnTo>
                  <a:pt x="147" y="819"/>
                </a:lnTo>
                <a:lnTo>
                  <a:pt x="147" y="818"/>
                </a:lnTo>
                <a:lnTo>
                  <a:pt x="143" y="817"/>
                </a:lnTo>
                <a:lnTo>
                  <a:pt x="141" y="815"/>
                </a:lnTo>
                <a:lnTo>
                  <a:pt x="140" y="815"/>
                </a:lnTo>
                <a:lnTo>
                  <a:pt x="139" y="813"/>
                </a:lnTo>
                <a:lnTo>
                  <a:pt x="138" y="813"/>
                </a:lnTo>
                <a:lnTo>
                  <a:pt x="131" y="808"/>
                </a:lnTo>
                <a:lnTo>
                  <a:pt x="130" y="807"/>
                </a:lnTo>
                <a:lnTo>
                  <a:pt x="129" y="806"/>
                </a:lnTo>
                <a:lnTo>
                  <a:pt x="122" y="802"/>
                </a:lnTo>
                <a:lnTo>
                  <a:pt x="121" y="802"/>
                </a:lnTo>
                <a:lnTo>
                  <a:pt x="115" y="799"/>
                </a:lnTo>
                <a:lnTo>
                  <a:pt x="102" y="793"/>
                </a:lnTo>
                <a:lnTo>
                  <a:pt x="101" y="792"/>
                </a:lnTo>
                <a:lnTo>
                  <a:pt x="98" y="789"/>
                </a:lnTo>
                <a:lnTo>
                  <a:pt x="97" y="789"/>
                </a:lnTo>
                <a:lnTo>
                  <a:pt x="88" y="791"/>
                </a:lnTo>
                <a:lnTo>
                  <a:pt x="83" y="793"/>
                </a:lnTo>
                <a:lnTo>
                  <a:pt x="79" y="792"/>
                </a:lnTo>
                <a:lnTo>
                  <a:pt x="74" y="791"/>
                </a:lnTo>
                <a:lnTo>
                  <a:pt x="68" y="795"/>
                </a:lnTo>
                <a:lnTo>
                  <a:pt x="66" y="794"/>
                </a:lnTo>
                <a:lnTo>
                  <a:pt x="65" y="794"/>
                </a:lnTo>
                <a:lnTo>
                  <a:pt x="58" y="792"/>
                </a:lnTo>
                <a:lnTo>
                  <a:pt x="48" y="790"/>
                </a:lnTo>
                <a:lnTo>
                  <a:pt x="40" y="788"/>
                </a:lnTo>
                <a:lnTo>
                  <a:pt x="39" y="788"/>
                </a:lnTo>
                <a:lnTo>
                  <a:pt x="24" y="786"/>
                </a:lnTo>
                <a:lnTo>
                  <a:pt x="16" y="784"/>
                </a:lnTo>
                <a:lnTo>
                  <a:pt x="15" y="783"/>
                </a:lnTo>
                <a:lnTo>
                  <a:pt x="15" y="781"/>
                </a:lnTo>
                <a:lnTo>
                  <a:pt x="14" y="781"/>
                </a:lnTo>
                <a:lnTo>
                  <a:pt x="13" y="780"/>
                </a:lnTo>
                <a:lnTo>
                  <a:pt x="12" y="779"/>
                </a:lnTo>
                <a:lnTo>
                  <a:pt x="12" y="778"/>
                </a:lnTo>
                <a:lnTo>
                  <a:pt x="12" y="775"/>
                </a:lnTo>
                <a:lnTo>
                  <a:pt x="11" y="774"/>
                </a:lnTo>
                <a:lnTo>
                  <a:pt x="10" y="772"/>
                </a:lnTo>
                <a:lnTo>
                  <a:pt x="5" y="768"/>
                </a:lnTo>
                <a:lnTo>
                  <a:pt x="4" y="768"/>
                </a:lnTo>
                <a:lnTo>
                  <a:pt x="0" y="767"/>
                </a:lnTo>
                <a:lnTo>
                  <a:pt x="1" y="766"/>
                </a:lnTo>
                <a:lnTo>
                  <a:pt x="1" y="765"/>
                </a:lnTo>
                <a:lnTo>
                  <a:pt x="3" y="764"/>
                </a:lnTo>
                <a:lnTo>
                  <a:pt x="4" y="762"/>
                </a:lnTo>
                <a:lnTo>
                  <a:pt x="5" y="760"/>
                </a:lnTo>
                <a:lnTo>
                  <a:pt x="10" y="760"/>
                </a:lnTo>
                <a:lnTo>
                  <a:pt x="11" y="759"/>
                </a:lnTo>
                <a:lnTo>
                  <a:pt x="15" y="759"/>
                </a:lnTo>
                <a:lnTo>
                  <a:pt x="17" y="757"/>
                </a:lnTo>
                <a:lnTo>
                  <a:pt x="21" y="760"/>
                </a:lnTo>
                <a:lnTo>
                  <a:pt x="23" y="760"/>
                </a:lnTo>
                <a:lnTo>
                  <a:pt x="26" y="760"/>
                </a:lnTo>
                <a:lnTo>
                  <a:pt x="29" y="757"/>
                </a:lnTo>
                <a:lnTo>
                  <a:pt x="31" y="752"/>
                </a:lnTo>
                <a:lnTo>
                  <a:pt x="32" y="749"/>
                </a:lnTo>
                <a:lnTo>
                  <a:pt x="34" y="746"/>
                </a:lnTo>
                <a:lnTo>
                  <a:pt x="34" y="744"/>
                </a:lnTo>
                <a:lnTo>
                  <a:pt x="35" y="743"/>
                </a:lnTo>
                <a:lnTo>
                  <a:pt x="35" y="742"/>
                </a:lnTo>
                <a:lnTo>
                  <a:pt x="36" y="739"/>
                </a:lnTo>
                <a:lnTo>
                  <a:pt x="38" y="737"/>
                </a:lnTo>
                <a:lnTo>
                  <a:pt x="43" y="734"/>
                </a:lnTo>
                <a:lnTo>
                  <a:pt x="46" y="730"/>
                </a:lnTo>
                <a:lnTo>
                  <a:pt x="47" y="729"/>
                </a:lnTo>
                <a:lnTo>
                  <a:pt x="48" y="727"/>
                </a:lnTo>
                <a:lnTo>
                  <a:pt x="52" y="724"/>
                </a:lnTo>
                <a:lnTo>
                  <a:pt x="54" y="724"/>
                </a:lnTo>
                <a:lnTo>
                  <a:pt x="55" y="724"/>
                </a:lnTo>
                <a:lnTo>
                  <a:pt x="58" y="722"/>
                </a:lnTo>
                <a:lnTo>
                  <a:pt x="59" y="722"/>
                </a:lnTo>
                <a:lnTo>
                  <a:pt x="60" y="721"/>
                </a:lnTo>
                <a:lnTo>
                  <a:pt x="62" y="718"/>
                </a:lnTo>
                <a:lnTo>
                  <a:pt x="63" y="717"/>
                </a:lnTo>
                <a:lnTo>
                  <a:pt x="64" y="717"/>
                </a:lnTo>
                <a:lnTo>
                  <a:pt x="68" y="715"/>
                </a:lnTo>
                <a:lnTo>
                  <a:pt x="69" y="715"/>
                </a:lnTo>
                <a:lnTo>
                  <a:pt x="70" y="714"/>
                </a:lnTo>
                <a:lnTo>
                  <a:pt x="74" y="713"/>
                </a:lnTo>
                <a:lnTo>
                  <a:pt x="79" y="712"/>
                </a:lnTo>
                <a:lnTo>
                  <a:pt x="82" y="711"/>
                </a:lnTo>
                <a:lnTo>
                  <a:pt x="84" y="710"/>
                </a:lnTo>
                <a:lnTo>
                  <a:pt x="90" y="706"/>
                </a:lnTo>
                <a:lnTo>
                  <a:pt x="93" y="705"/>
                </a:lnTo>
                <a:lnTo>
                  <a:pt x="95" y="703"/>
                </a:lnTo>
                <a:lnTo>
                  <a:pt x="95" y="702"/>
                </a:lnTo>
                <a:lnTo>
                  <a:pt x="94" y="699"/>
                </a:lnTo>
                <a:lnTo>
                  <a:pt x="93" y="698"/>
                </a:lnTo>
                <a:lnTo>
                  <a:pt x="94" y="696"/>
                </a:lnTo>
                <a:lnTo>
                  <a:pt x="96" y="694"/>
                </a:lnTo>
                <a:lnTo>
                  <a:pt x="104" y="692"/>
                </a:lnTo>
                <a:lnTo>
                  <a:pt x="105" y="691"/>
                </a:lnTo>
                <a:lnTo>
                  <a:pt x="107" y="688"/>
                </a:lnTo>
                <a:lnTo>
                  <a:pt x="109" y="686"/>
                </a:lnTo>
                <a:lnTo>
                  <a:pt x="113" y="685"/>
                </a:lnTo>
                <a:lnTo>
                  <a:pt x="117" y="685"/>
                </a:lnTo>
                <a:lnTo>
                  <a:pt x="118" y="685"/>
                </a:lnTo>
                <a:lnTo>
                  <a:pt x="120" y="686"/>
                </a:lnTo>
                <a:lnTo>
                  <a:pt x="121" y="685"/>
                </a:lnTo>
                <a:lnTo>
                  <a:pt x="124" y="685"/>
                </a:lnTo>
                <a:lnTo>
                  <a:pt x="125" y="684"/>
                </a:lnTo>
                <a:lnTo>
                  <a:pt x="127" y="681"/>
                </a:lnTo>
                <a:lnTo>
                  <a:pt x="128" y="680"/>
                </a:lnTo>
                <a:lnTo>
                  <a:pt x="132" y="679"/>
                </a:lnTo>
                <a:lnTo>
                  <a:pt x="137" y="680"/>
                </a:lnTo>
                <a:lnTo>
                  <a:pt x="141" y="679"/>
                </a:lnTo>
                <a:lnTo>
                  <a:pt x="143" y="679"/>
                </a:lnTo>
                <a:lnTo>
                  <a:pt x="145" y="679"/>
                </a:lnTo>
                <a:lnTo>
                  <a:pt x="145" y="678"/>
                </a:lnTo>
                <a:lnTo>
                  <a:pt x="147" y="675"/>
                </a:lnTo>
                <a:lnTo>
                  <a:pt x="147" y="674"/>
                </a:lnTo>
                <a:lnTo>
                  <a:pt x="147" y="672"/>
                </a:lnTo>
                <a:lnTo>
                  <a:pt x="151" y="666"/>
                </a:lnTo>
                <a:lnTo>
                  <a:pt x="156" y="660"/>
                </a:lnTo>
                <a:lnTo>
                  <a:pt x="157" y="659"/>
                </a:lnTo>
                <a:lnTo>
                  <a:pt x="159" y="657"/>
                </a:lnTo>
                <a:lnTo>
                  <a:pt x="159" y="656"/>
                </a:lnTo>
                <a:lnTo>
                  <a:pt x="159" y="655"/>
                </a:lnTo>
                <a:lnTo>
                  <a:pt x="160" y="653"/>
                </a:lnTo>
                <a:lnTo>
                  <a:pt x="161" y="652"/>
                </a:lnTo>
                <a:lnTo>
                  <a:pt x="166" y="650"/>
                </a:lnTo>
                <a:lnTo>
                  <a:pt x="168" y="647"/>
                </a:lnTo>
                <a:lnTo>
                  <a:pt x="170" y="643"/>
                </a:lnTo>
                <a:lnTo>
                  <a:pt x="174" y="640"/>
                </a:lnTo>
                <a:lnTo>
                  <a:pt x="176" y="638"/>
                </a:lnTo>
                <a:lnTo>
                  <a:pt x="178" y="637"/>
                </a:lnTo>
                <a:lnTo>
                  <a:pt x="183" y="633"/>
                </a:lnTo>
                <a:lnTo>
                  <a:pt x="187" y="628"/>
                </a:lnTo>
                <a:lnTo>
                  <a:pt x="190" y="628"/>
                </a:lnTo>
                <a:lnTo>
                  <a:pt x="194" y="627"/>
                </a:lnTo>
                <a:lnTo>
                  <a:pt x="196" y="626"/>
                </a:lnTo>
                <a:lnTo>
                  <a:pt x="200" y="625"/>
                </a:lnTo>
                <a:lnTo>
                  <a:pt x="201" y="624"/>
                </a:lnTo>
                <a:lnTo>
                  <a:pt x="203" y="623"/>
                </a:lnTo>
                <a:lnTo>
                  <a:pt x="207" y="621"/>
                </a:lnTo>
                <a:lnTo>
                  <a:pt x="211" y="621"/>
                </a:lnTo>
                <a:lnTo>
                  <a:pt x="213" y="619"/>
                </a:lnTo>
                <a:lnTo>
                  <a:pt x="218" y="616"/>
                </a:lnTo>
                <a:lnTo>
                  <a:pt x="230" y="608"/>
                </a:lnTo>
                <a:lnTo>
                  <a:pt x="232" y="606"/>
                </a:lnTo>
                <a:lnTo>
                  <a:pt x="242" y="599"/>
                </a:lnTo>
                <a:lnTo>
                  <a:pt x="252" y="591"/>
                </a:lnTo>
                <a:lnTo>
                  <a:pt x="254" y="590"/>
                </a:lnTo>
                <a:lnTo>
                  <a:pt x="257" y="588"/>
                </a:lnTo>
                <a:lnTo>
                  <a:pt x="263" y="584"/>
                </a:lnTo>
                <a:lnTo>
                  <a:pt x="265" y="582"/>
                </a:lnTo>
                <a:lnTo>
                  <a:pt x="267" y="579"/>
                </a:lnTo>
                <a:lnTo>
                  <a:pt x="271" y="576"/>
                </a:lnTo>
                <a:lnTo>
                  <a:pt x="273" y="576"/>
                </a:lnTo>
                <a:lnTo>
                  <a:pt x="275" y="573"/>
                </a:lnTo>
                <a:lnTo>
                  <a:pt x="277" y="570"/>
                </a:lnTo>
                <a:lnTo>
                  <a:pt x="278" y="570"/>
                </a:lnTo>
                <a:lnTo>
                  <a:pt x="284" y="567"/>
                </a:lnTo>
                <a:lnTo>
                  <a:pt x="293" y="562"/>
                </a:lnTo>
                <a:lnTo>
                  <a:pt x="301" y="558"/>
                </a:lnTo>
                <a:lnTo>
                  <a:pt x="308" y="554"/>
                </a:lnTo>
                <a:lnTo>
                  <a:pt x="308" y="554"/>
                </a:lnTo>
                <a:lnTo>
                  <a:pt x="311" y="552"/>
                </a:lnTo>
                <a:lnTo>
                  <a:pt x="312" y="552"/>
                </a:lnTo>
                <a:lnTo>
                  <a:pt x="314" y="548"/>
                </a:lnTo>
                <a:lnTo>
                  <a:pt x="317" y="544"/>
                </a:lnTo>
                <a:lnTo>
                  <a:pt x="319" y="543"/>
                </a:lnTo>
                <a:lnTo>
                  <a:pt x="325" y="540"/>
                </a:lnTo>
                <a:lnTo>
                  <a:pt x="329" y="538"/>
                </a:lnTo>
                <a:lnTo>
                  <a:pt x="331" y="536"/>
                </a:lnTo>
                <a:lnTo>
                  <a:pt x="333" y="535"/>
                </a:lnTo>
                <a:lnTo>
                  <a:pt x="335" y="531"/>
                </a:lnTo>
                <a:lnTo>
                  <a:pt x="336" y="526"/>
                </a:lnTo>
                <a:lnTo>
                  <a:pt x="335" y="523"/>
                </a:lnTo>
                <a:lnTo>
                  <a:pt x="335" y="517"/>
                </a:lnTo>
                <a:lnTo>
                  <a:pt x="335" y="513"/>
                </a:lnTo>
                <a:lnTo>
                  <a:pt x="335" y="509"/>
                </a:lnTo>
                <a:lnTo>
                  <a:pt x="336" y="503"/>
                </a:lnTo>
                <a:lnTo>
                  <a:pt x="332" y="504"/>
                </a:lnTo>
                <a:lnTo>
                  <a:pt x="328" y="505"/>
                </a:lnTo>
                <a:lnTo>
                  <a:pt x="323" y="506"/>
                </a:lnTo>
                <a:lnTo>
                  <a:pt x="316" y="507"/>
                </a:lnTo>
                <a:lnTo>
                  <a:pt x="313" y="507"/>
                </a:lnTo>
                <a:lnTo>
                  <a:pt x="310" y="507"/>
                </a:lnTo>
                <a:lnTo>
                  <a:pt x="308" y="509"/>
                </a:lnTo>
                <a:lnTo>
                  <a:pt x="308" y="508"/>
                </a:lnTo>
                <a:lnTo>
                  <a:pt x="307" y="509"/>
                </a:lnTo>
                <a:lnTo>
                  <a:pt x="301" y="512"/>
                </a:lnTo>
                <a:lnTo>
                  <a:pt x="295" y="512"/>
                </a:lnTo>
                <a:lnTo>
                  <a:pt x="294" y="511"/>
                </a:lnTo>
                <a:lnTo>
                  <a:pt x="287" y="508"/>
                </a:lnTo>
                <a:lnTo>
                  <a:pt x="279" y="504"/>
                </a:lnTo>
                <a:lnTo>
                  <a:pt x="272" y="500"/>
                </a:lnTo>
                <a:lnTo>
                  <a:pt x="270" y="500"/>
                </a:lnTo>
                <a:lnTo>
                  <a:pt x="267" y="499"/>
                </a:lnTo>
                <a:lnTo>
                  <a:pt x="259" y="500"/>
                </a:lnTo>
                <a:lnTo>
                  <a:pt x="255" y="500"/>
                </a:lnTo>
                <a:lnTo>
                  <a:pt x="252" y="500"/>
                </a:lnTo>
                <a:lnTo>
                  <a:pt x="248" y="497"/>
                </a:lnTo>
                <a:lnTo>
                  <a:pt x="245" y="493"/>
                </a:lnTo>
                <a:lnTo>
                  <a:pt x="245" y="492"/>
                </a:lnTo>
                <a:lnTo>
                  <a:pt x="229" y="480"/>
                </a:lnTo>
                <a:lnTo>
                  <a:pt x="206" y="472"/>
                </a:lnTo>
                <a:lnTo>
                  <a:pt x="193" y="465"/>
                </a:lnTo>
                <a:lnTo>
                  <a:pt x="191" y="456"/>
                </a:lnTo>
                <a:lnTo>
                  <a:pt x="175" y="442"/>
                </a:lnTo>
                <a:lnTo>
                  <a:pt x="174" y="442"/>
                </a:lnTo>
                <a:lnTo>
                  <a:pt x="170" y="444"/>
                </a:lnTo>
                <a:lnTo>
                  <a:pt x="149" y="441"/>
                </a:lnTo>
                <a:lnTo>
                  <a:pt x="132" y="440"/>
                </a:lnTo>
                <a:lnTo>
                  <a:pt x="124" y="438"/>
                </a:lnTo>
                <a:lnTo>
                  <a:pt x="124" y="432"/>
                </a:lnTo>
                <a:lnTo>
                  <a:pt x="120" y="424"/>
                </a:lnTo>
                <a:lnTo>
                  <a:pt x="118" y="414"/>
                </a:lnTo>
                <a:lnTo>
                  <a:pt x="109" y="408"/>
                </a:lnTo>
                <a:lnTo>
                  <a:pt x="101" y="397"/>
                </a:lnTo>
                <a:lnTo>
                  <a:pt x="91" y="392"/>
                </a:lnTo>
                <a:lnTo>
                  <a:pt x="82" y="385"/>
                </a:lnTo>
                <a:lnTo>
                  <a:pt x="75" y="374"/>
                </a:lnTo>
                <a:lnTo>
                  <a:pt x="67" y="370"/>
                </a:lnTo>
                <a:lnTo>
                  <a:pt x="63" y="365"/>
                </a:lnTo>
                <a:lnTo>
                  <a:pt x="64" y="365"/>
                </a:lnTo>
                <a:lnTo>
                  <a:pt x="65" y="366"/>
                </a:lnTo>
                <a:lnTo>
                  <a:pt x="75" y="360"/>
                </a:lnTo>
                <a:lnTo>
                  <a:pt x="87" y="352"/>
                </a:lnTo>
                <a:lnTo>
                  <a:pt x="87" y="347"/>
                </a:lnTo>
                <a:lnTo>
                  <a:pt x="89" y="346"/>
                </a:lnTo>
                <a:lnTo>
                  <a:pt x="92" y="342"/>
                </a:lnTo>
                <a:lnTo>
                  <a:pt x="100" y="341"/>
                </a:lnTo>
                <a:lnTo>
                  <a:pt x="99" y="335"/>
                </a:lnTo>
                <a:lnTo>
                  <a:pt x="105" y="333"/>
                </a:lnTo>
                <a:lnTo>
                  <a:pt x="104" y="326"/>
                </a:lnTo>
                <a:lnTo>
                  <a:pt x="109" y="321"/>
                </a:lnTo>
                <a:lnTo>
                  <a:pt x="108" y="318"/>
                </a:lnTo>
                <a:lnTo>
                  <a:pt x="122" y="320"/>
                </a:lnTo>
                <a:lnTo>
                  <a:pt x="126" y="314"/>
                </a:lnTo>
                <a:lnTo>
                  <a:pt x="128" y="312"/>
                </a:lnTo>
                <a:lnTo>
                  <a:pt x="126" y="306"/>
                </a:lnTo>
                <a:lnTo>
                  <a:pt x="129" y="303"/>
                </a:lnTo>
                <a:lnTo>
                  <a:pt x="127" y="298"/>
                </a:lnTo>
                <a:lnTo>
                  <a:pt x="141" y="282"/>
                </a:lnTo>
                <a:lnTo>
                  <a:pt x="139" y="276"/>
                </a:lnTo>
                <a:lnTo>
                  <a:pt x="142" y="274"/>
                </a:lnTo>
                <a:lnTo>
                  <a:pt x="145" y="279"/>
                </a:lnTo>
                <a:lnTo>
                  <a:pt x="145" y="275"/>
                </a:lnTo>
                <a:lnTo>
                  <a:pt x="155" y="269"/>
                </a:lnTo>
                <a:lnTo>
                  <a:pt x="160" y="268"/>
                </a:lnTo>
                <a:lnTo>
                  <a:pt x="159" y="262"/>
                </a:lnTo>
                <a:lnTo>
                  <a:pt x="167" y="250"/>
                </a:lnTo>
                <a:lnTo>
                  <a:pt x="171" y="250"/>
                </a:lnTo>
                <a:lnTo>
                  <a:pt x="177" y="246"/>
                </a:lnTo>
                <a:lnTo>
                  <a:pt x="176" y="244"/>
                </a:lnTo>
                <a:lnTo>
                  <a:pt x="177" y="239"/>
                </a:lnTo>
                <a:lnTo>
                  <a:pt x="184" y="235"/>
                </a:lnTo>
                <a:lnTo>
                  <a:pt x="183" y="231"/>
                </a:lnTo>
                <a:lnTo>
                  <a:pt x="188" y="230"/>
                </a:lnTo>
                <a:lnTo>
                  <a:pt x="192" y="220"/>
                </a:lnTo>
                <a:lnTo>
                  <a:pt x="191" y="216"/>
                </a:lnTo>
                <a:lnTo>
                  <a:pt x="199" y="209"/>
                </a:lnTo>
                <a:lnTo>
                  <a:pt x="212" y="204"/>
                </a:lnTo>
                <a:lnTo>
                  <a:pt x="220" y="200"/>
                </a:lnTo>
                <a:lnTo>
                  <a:pt x="229" y="190"/>
                </a:lnTo>
                <a:lnTo>
                  <a:pt x="240" y="185"/>
                </a:lnTo>
                <a:lnTo>
                  <a:pt x="243" y="186"/>
                </a:lnTo>
                <a:lnTo>
                  <a:pt x="250" y="186"/>
                </a:lnTo>
                <a:lnTo>
                  <a:pt x="260" y="184"/>
                </a:lnTo>
                <a:lnTo>
                  <a:pt x="269" y="180"/>
                </a:lnTo>
                <a:lnTo>
                  <a:pt x="269" y="159"/>
                </a:lnTo>
                <a:lnTo>
                  <a:pt x="268" y="93"/>
                </a:lnTo>
                <a:lnTo>
                  <a:pt x="269" y="77"/>
                </a:lnTo>
                <a:lnTo>
                  <a:pt x="269" y="70"/>
                </a:lnTo>
                <a:lnTo>
                  <a:pt x="279" y="67"/>
                </a:lnTo>
                <a:lnTo>
                  <a:pt x="290" y="61"/>
                </a:lnTo>
                <a:lnTo>
                  <a:pt x="297" y="56"/>
                </a:lnTo>
                <a:lnTo>
                  <a:pt x="299" y="52"/>
                </a:lnTo>
                <a:lnTo>
                  <a:pt x="301" y="49"/>
                </a:lnTo>
                <a:lnTo>
                  <a:pt x="302" y="51"/>
                </a:lnTo>
                <a:lnTo>
                  <a:pt x="303" y="51"/>
                </a:lnTo>
                <a:lnTo>
                  <a:pt x="306" y="46"/>
                </a:lnTo>
                <a:lnTo>
                  <a:pt x="309" y="47"/>
                </a:lnTo>
                <a:lnTo>
                  <a:pt x="310" y="42"/>
                </a:lnTo>
                <a:lnTo>
                  <a:pt x="312" y="42"/>
                </a:lnTo>
                <a:lnTo>
                  <a:pt x="313" y="40"/>
                </a:lnTo>
                <a:lnTo>
                  <a:pt x="314" y="37"/>
                </a:lnTo>
                <a:lnTo>
                  <a:pt x="315" y="41"/>
                </a:lnTo>
                <a:lnTo>
                  <a:pt x="315" y="45"/>
                </a:lnTo>
                <a:lnTo>
                  <a:pt x="315" y="46"/>
                </a:lnTo>
                <a:lnTo>
                  <a:pt x="322" y="44"/>
                </a:lnTo>
                <a:lnTo>
                  <a:pt x="330" y="42"/>
                </a:lnTo>
                <a:lnTo>
                  <a:pt x="341" y="38"/>
                </a:lnTo>
                <a:lnTo>
                  <a:pt x="347" y="36"/>
                </a:lnTo>
                <a:lnTo>
                  <a:pt x="358" y="30"/>
                </a:lnTo>
                <a:lnTo>
                  <a:pt x="361" y="29"/>
                </a:lnTo>
                <a:lnTo>
                  <a:pt x="371" y="26"/>
                </a:lnTo>
                <a:lnTo>
                  <a:pt x="377" y="26"/>
                </a:lnTo>
                <a:lnTo>
                  <a:pt x="377" y="25"/>
                </a:lnTo>
                <a:lnTo>
                  <a:pt x="385" y="21"/>
                </a:lnTo>
                <a:lnTo>
                  <a:pt x="389" y="19"/>
                </a:lnTo>
                <a:lnTo>
                  <a:pt x="392" y="18"/>
                </a:lnTo>
                <a:lnTo>
                  <a:pt x="393" y="17"/>
                </a:lnTo>
                <a:lnTo>
                  <a:pt x="396" y="16"/>
                </a:lnTo>
                <a:lnTo>
                  <a:pt x="398" y="18"/>
                </a:lnTo>
                <a:lnTo>
                  <a:pt x="402" y="21"/>
                </a:lnTo>
                <a:lnTo>
                  <a:pt x="403" y="21"/>
                </a:lnTo>
                <a:lnTo>
                  <a:pt x="408" y="20"/>
                </a:lnTo>
                <a:lnTo>
                  <a:pt x="409" y="19"/>
                </a:lnTo>
                <a:lnTo>
                  <a:pt x="414" y="19"/>
                </a:lnTo>
                <a:lnTo>
                  <a:pt x="415" y="18"/>
                </a:lnTo>
                <a:lnTo>
                  <a:pt x="420" y="19"/>
                </a:lnTo>
                <a:lnTo>
                  <a:pt x="427" y="18"/>
                </a:lnTo>
                <a:lnTo>
                  <a:pt x="427" y="19"/>
                </a:lnTo>
                <a:lnTo>
                  <a:pt x="427" y="21"/>
                </a:lnTo>
                <a:lnTo>
                  <a:pt x="428" y="25"/>
                </a:lnTo>
                <a:lnTo>
                  <a:pt x="428" y="28"/>
                </a:lnTo>
                <a:lnTo>
                  <a:pt x="430" y="27"/>
                </a:lnTo>
                <a:lnTo>
                  <a:pt x="443" y="22"/>
                </a:lnTo>
                <a:lnTo>
                  <a:pt x="447" y="20"/>
                </a:lnTo>
                <a:lnTo>
                  <a:pt x="466" y="13"/>
                </a:lnTo>
                <a:lnTo>
                  <a:pt x="470" y="13"/>
                </a:lnTo>
                <a:lnTo>
                  <a:pt x="472" y="12"/>
                </a:lnTo>
                <a:lnTo>
                  <a:pt x="474" y="10"/>
                </a:lnTo>
                <a:lnTo>
                  <a:pt x="476" y="11"/>
                </a:lnTo>
                <a:lnTo>
                  <a:pt x="479" y="2"/>
                </a:lnTo>
                <a:lnTo>
                  <a:pt x="481" y="0"/>
                </a:lnTo>
                <a:lnTo>
                  <a:pt x="482" y="0"/>
                </a:lnTo>
                <a:lnTo>
                  <a:pt x="490" y="5"/>
                </a:lnTo>
                <a:lnTo>
                  <a:pt x="493" y="5"/>
                </a:lnTo>
                <a:lnTo>
                  <a:pt x="497" y="5"/>
                </a:lnTo>
                <a:lnTo>
                  <a:pt x="502" y="3"/>
                </a:lnTo>
                <a:lnTo>
                  <a:pt x="507" y="9"/>
                </a:lnTo>
                <a:lnTo>
                  <a:pt x="508" y="10"/>
                </a:lnTo>
                <a:lnTo>
                  <a:pt x="505" y="15"/>
                </a:lnTo>
                <a:lnTo>
                  <a:pt x="504" y="25"/>
                </a:lnTo>
                <a:lnTo>
                  <a:pt x="498" y="37"/>
                </a:lnTo>
                <a:lnTo>
                  <a:pt x="491" y="44"/>
                </a:lnTo>
                <a:lnTo>
                  <a:pt x="488" y="47"/>
                </a:lnTo>
                <a:lnTo>
                  <a:pt x="488" y="51"/>
                </a:lnTo>
                <a:lnTo>
                  <a:pt x="485" y="59"/>
                </a:lnTo>
                <a:lnTo>
                  <a:pt x="481" y="65"/>
                </a:lnTo>
                <a:lnTo>
                  <a:pt x="482" y="66"/>
                </a:lnTo>
                <a:lnTo>
                  <a:pt x="485" y="71"/>
                </a:lnTo>
                <a:lnTo>
                  <a:pt x="492" y="72"/>
                </a:lnTo>
                <a:lnTo>
                  <a:pt x="504" y="66"/>
                </a:lnTo>
                <a:lnTo>
                  <a:pt x="507" y="66"/>
                </a:lnTo>
                <a:lnTo>
                  <a:pt x="504" y="76"/>
                </a:lnTo>
                <a:lnTo>
                  <a:pt x="502" y="81"/>
                </a:lnTo>
                <a:lnTo>
                  <a:pt x="500" y="90"/>
                </a:lnTo>
                <a:lnTo>
                  <a:pt x="494" y="95"/>
                </a:lnTo>
                <a:lnTo>
                  <a:pt x="491" y="97"/>
                </a:lnTo>
                <a:lnTo>
                  <a:pt x="488" y="99"/>
                </a:lnTo>
                <a:lnTo>
                  <a:pt x="486" y="101"/>
                </a:lnTo>
                <a:lnTo>
                  <a:pt x="488" y="111"/>
                </a:lnTo>
                <a:lnTo>
                  <a:pt x="490" y="112"/>
                </a:lnTo>
                <a:lnTo>
                  <a:pt x="492" y="114"/>
                </a:lnTo>
                <a:lnTo>
                  <a:pt x="492" y="116"/>
                </a:lnTo>
                <a:lnTo>
                  <a:pt x="492" y="118"/>
                </a:lnTo>
                <a:lnTo>
                  <a:pt x="494" y="119"/>
                </a:lnTo>
                <a:lnTo>
                  <a:pt x="498" y="122"/>
                </a:lnTo>
                <a:lnTo>
                  <a:pt x="498" y="122"/>
                </a:lnTo>
                <a:lnTo>
                  <a:pt x="505" y="120"/>
                </a:lnTo>
                <a:lnTo>
                  <a:pt x="512" y="121"/>
                </a:lnTo>
                <a:lnTo>
                  <a:pt x="515" y="122"/>
                </a:lnTo>
                <a:lnTo>
                  <a:pt x="517" y="124"/>
                </a:lnTo>
                <a:lnTo>
                  <a:pt x="511" y="146"/>
                </a:lnTo>
                <a:lnTo>
                  <a:pt x="512" y="145"/>
                </a:lnTo>
                <a:lnTo>
                  <a:pt x="511" y="148"/>
                </a:lnTo>
                <a:lnTo>
                  <a:pt x="515" y="147"/>
                </a:lnTo>
                <a:close/>
              </a:path>
            </a:pathLst>
          </a:custGeom>
          <a:solidFill>
            <a:srgbClr val="0070C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p:nvSpPr>
        <p:spPr bwMode="auto">
          <a:xfrm>
            <a:off x="3454401" y="3071812"/>
            <a:ext cx="1482725" cy="1427163"/>
          </a:xfrm>
          <a:custGeom>
            <a:avLst/>
            <a:gdLst>
              <a:gd name="T0" fmla="*/ 520 w 934"/>
              <a:gd name="T1" fmla="*/ 719 h 899"/>
              <a:gd name="T2" fmla="*/ 534 w 934"/>
              <a:gd name="T3" fmla="*/ 764 h 899"/>
              <a:gd name="T4" fmla="*/ 542 w 934"/>
              <a:gd name="T5" fmla="*/ 815 h 899"/>
              <a:gd name="T6" fmla="*/ 528 w 934"/>
              <a:gd name="T7" fmla="*/ 846 h 899"/>
              <a:gd name="T8" fmla="*/ 494 w 934"/>
              <a:gd name="T9" fmla="*/ 887 h 899"/>
              <a:gd name="T10" fmla="*/ 376 w 934"/>
              <a:gd name="T11" fmla="*/ 789 h 899"/>
              <a:gd name="T12" fmla="*/ 250 w 934"/>
              <a:gd name="T13" fmla="*/ 674 h 899"/>
              <a:gd name="T14" fmla="*/ 240 w 934"/>
              <a:gd name="T15" fmla="*/ 637 h 899"/>
              <a:gd name="T16" fmla="*/ 124 w 934"/>
              <a:gd name="T17" fmla="*/ 542 h 899"/>
              <a:gd name="T18" fmla="*/ 2 w 934"/>
              <a:gd name="T19" fmla="*/ 456 h 899"/>
              <a:gd name="T20" fmla="*/ 25 w 934"/>
              <a:gd name="T21" fmla="*/ 401 h 899"/>
              <a:gd name="T22" fmla="*/ 39 w 934"/>
              <a:gd name="T23" fmla="*/ 363 h 899"/>
              <a:gd name="T24" fmla="*/ 63 w 934"/>
              <a:gd name="T25" fmla="*/ 340 h 899"/>
              <a:gd name="T26" fmla="*/ 62 w 934"/>
              <a:gd name="T27" fmla="*/ 319 h 899"/>
              <a:gd name="T28" fmla="*/ 73 w 934"/>
              <a:gd name="T29" fmla="*/ 295 h 899"/>
              <a:gd name="T30" fmla="*/ 88 w 934"/>
              <a:gd name="T31" fmla="*/ 257 h 899"/>
              <a:gd name="T32" fmla="*/ 113 w 934"/>
              <a:gd name="T33" fmla="*/ 216 h 899"/>
              <a:gd name="T34" fmla="*/ 115 w 934"/>
              <a:gd name="T35" fmla="*/ 192 h 899"/>
              <a:gd name="T36" fmla="*/ 107 w 934"/>
              <a:gd name="T37" fmla="*/ 180 h 899"/>
              <a:gd name="T38" fmla="*/ 124 w 934"/>
              <a:gd name="T39" fmla="*/ 151 h 899"/>
              <a:gd name="T40" fmla="*/ 151 w 934"/>
              <a:gd name="T41" fmla="*/ 147 h 899"/>
              <a:gd name="T42" fmla="*/ 177 w 934"/>
              <a:gd name="T43" fmla="*/ 178 h 899"/>
              <a:gd name="T44" fmla="*/ 210 w 934"/>
              <a:gd name="T45" fmla="*/ 199 h 899"/>
              <a:gd name="T46" fmla="*/ 232 w 934"/>
              <a:gd name="T47" fmla="*/ 196 h 899"/>
              <a:gd name="T48" fmla="*/ 271 w 934"/>
              <a:gd name="T49" fmla="*/ 219 h 899"/>
              <a:gd name="T50" fmla="*/ 317 w 934"/>
              <a:gd name="T51" fmla="*/ 229 h 899"/>
              <a:gd name="T52" fmla="*/ 337 w 934"/>
              <a:gd name="T53" fmla="*/ 197 h 899"/>
              <a:gd name="T54" fmla="*/ 354 w 934"/>
              <a:gd name="T55" fmla="*/ 163 h 899"/>
              <a:gd name="T56" fmla="*/ 385 w 934"/>
              <a:gd name="T57" fmla="*/ 125 h 899"/>
              <a:gd name="T58" fmla="*/ 433 w 934"/>
              <a:gd name="T59" fmla="*/ 23 h 899"/>
              <a:gd name="T60" fmla="*/ 518 w 934"/>
              <a:gd name="T61" fmla="*/ 54 h 899"/>
              <a:gd name="T62" fmla="*/ 547 w 934"/>
              <a:gd name="T63" fmla="*/ 68 h 899"/>
              <a:gd name="T64" fmla="*/ 588 w 934"/>
              <a:gd name="T65" fmla="*/ 91 h 899"/>
              <a:gd name="T66" fmla="*/ 581 w 934"/>
              <a:gd name="T67" fmla="*/ 158 h 899"/>
              <a:gd name="T68" fmla="*/ 551 w 934"/>
              <a:gd name="T69" fmla="*/ 216 h 899"/>
              <a:gd name="T70" fmla="*/ 546 w 934"/>
              <a:gd name="T71" fmla="*/ 261 h 899"/>
              <a:gd name="T72" fmla="*/ 609 w 934"/>
              <a:gd name="T73" fmla="*/ 218 h 899"/>
              <a:gd name="T74" fmla="*/ 654 w 934"/>
              <a:gd name="T75" fmla="*/ 214 h 899"/>
              <a:gd name="T76" fmla="*/ 669 w 934"/>
              <a:gd name="T77" fmla="*/ 187 h 899"/>
              <a:gd name="T78" fmla="*/ 707 w 934"/>
              <a:gd name="T79" fmla="*/ 182 h 899"/>
              <a:gd name="T80" fmla="*/ 749 w 934"/>
              <a:gd name="T81" fmla="*/ 141 h 899"/>
              <a:gd name="T82" fmla="*/ 788 w 934"/>
              <a:gd name="T83" fmla="*/ 112 h 899"/>
              <a:gd name="T84" fmla="*/ 813 w 934"/>
              <a:gd name="T85" fmla="*/ 113 h 899"/>
              <a:gd name="T86" fmla="*/ 867 w 934"/>
              <a:gd name="T87" fmla="*/ 99 h 899"/>
              <a:gd name="T88" fmla="*/ 908 w 934"/>
              <a:gd name="T89" fmla="*/ 97 h 899"/>
              <a:gd name="T90" fmla="*/ 928 w 934"/>
              <a:gd name="T91" fmla="*/ 189 h 899"/>
              <a:gd name="T92" fmla="*/ 872 w 934"/>
              <a:gd name="T93" fmla="*/ 293 h 899"/>
              <a:gd name="T94" fmla="*/ 802 w 934"/>
              <a:gd name="T95" fmla="*/ 321 h 899"/>
              <a:gd name="T96" fmla="*/ 758 w 934"/>
              <a:gd name="T97" fmla="*/ 319 h 899"/>
              <a:gd name="T98" fmla="*/ 740 w 934"/>
              <a:gd name="T99" fmla="*/ 367 h 899"/>
              <a:gd name="T100" fmla="*/ 744 w 934"/>
              <a:gd name="T101" fmla="*/ 427 h 899"/>
              <a:gd name="T102" fmla="*/ 710 w 934"/>
              <a:gd name="T103" fmla="*/ 446 h 899"/>
              <a:gd name="T104" fmla="*/ 681 w 934"/>
              <a:gd name="T105" fmla="*/ 458 h 899"/>
              <a:gd name="T106" fmla="*/ 665 w 934"/>
              <a:gd name="T107" fmla="*/ 486 h 899"/>
              <a:gd name="T108" fmla="*/ 645 w 934"/>
              <a:gd name="T109" fmla="*/ 505 h 899"/>
              <a:gd name="T110" fmla="*/ 619 w 934"/>
              <a:gd name="T111" fmla="*/ 487 h 899"/>
              <a:gd name="T112" fmla="*/ 588 w 934"/>
              <a:gd name="T113" fmla="*/ 495 h 899"/>
              <a:gd name="T114" fmla="*/ 582 w 934"/>
              <a:gd name="T115" fmla="*/ 523 h 899"/>
              <a:gd name="T116" fmla="*/ 556 w 934"/>
              <a:gd name="T117" fmla="*/ 544 h 899"/>
              <a:gd name="T118" fmla="*/ 559 w 934"/>
              <a:gd name="T119" fmla="*/ 581 h 899"/>
              <a:gd name="T120" fmla="*/ 545 w 934"/>
              <a:gd name="T121" fmla="*/ 599 h 899"/>
              <a:gd name="T122" fmla="*/ 544 w 934"/>
              <a:gd name="T123" fmla="*/ 627 h 899"/>
              <a:gd name="T124" fmla="*/ 544 w 934"/>
              <a:gd name="T125" fmla="*/ 677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4" h="899">
                <a:moveTo>
                  <a:pt x="537" y="677"/>
                </a:moveTo>
                <a:lnTo>
                  <a:pt x="537" y="679"/>
                </a:lnTo>
                <a:lnTo>
                  <a:pt x="537" y="681"/>
                </a:lnTo>
                <a:lnTo>
                  <a:pt x="536" y="683"/>
                </a:lnTo>
                <a:lnTo>
                  <a:pt x="533" y="687"/>
                </a:lnTo>
                <a:lnTo>
                  <a:pt x="531" y="690"/>
                </a:lnTo>
                <a:lnTo>
                  <a:pt x="528" y="693"/>
                </a:lnTo>
                <a:lnTo>
                  <a:pt x="527" y="693"/>
                </a:lnTo>
                <a:lnTo>
                  <a:pt x="525" y="695"/>
                </a:lnTo>
                <a:lnTo>
                  <a:pt x="524" y="698"/>
                </a:lnTo>
                <a:lnTo>
                  <a:pt x="525" y="699"/>
                </a:lnTo>
                <a:lnTo>
                  <a:pt x="524" y="701"/>
                </a:lnTo>
                <a:lnTo>
                  <a:pt x="525" y="702"/>
                </a:lnTo>
                <a:lnTo>
                  <a:pt x="524" y="704"/>
                </a:lnTo>
                <a:lnTo>
                  <a:pt x="523" y="704"/>
                </a:lnTo>
                <a:lnTo>
                  <a:pt x="521" y="705"/>
                </a:lnTo>
                <a:lnTo>
                  <a:pt x="520" y="705"/>
                </a:lnTo>
                <a:lnTo>
                  <a:pt x="521" y="706"/>
                </a:lnTo>
                <a:lnTo>
                  <a:pt x="521" y="708"/>
                </a:lnTo>
                <a:lnTo>
                  <a:pt x="522" y="708"/>
                </a:lnTo>
                <a:lnTo>
                  <a:pt x="523" y="708"/>
                </a:lnTo>
                <a:lnTo>
                  <a:pt x="523" y="709"/>
                </a:lnTo>
                <a:lnTo>
                  <a:pt x="524" y="709"/>
                </a:lnTo>
                <a:lnTo>
                  <a:pt x="525" y="710"/>
                </a:lnTo>
                <a:lnTo>
                  <a:pt x="524" y="712"/>
                </a:lnTo>
                <a:lnTo>
                  <a:pt x="522" y="715"/>
                </a:lnTo>
                <a:lnTo>
                  <a:pt x="520" y="718"/>
                </a:lnTo>
                <a:lnTo>
                  <a:pt x="520" y="719"/>
                </a:lnTo>
                <a:lnTo>
                  <a:pt x="521" y="718"/>
                </a:lnTo>
                <a:lnTo>
                  <a:pt x="522" y="719"/>
                </a:lnTo>
                <a:lnTo>
                  <a:pt x="522" y="720"/>
                </a:lnTo>
                <a:lnTo>
                  <a:pt x="522" y="723"/>
                </a:lnTo>
                <a:lnTo>
                  <a:pt x="525" y="728"/>
                </a:lnTo>
                <a:lnTo>
                  <a:pt x="528" y="728"/>
                </a:lnTo>
                <a:lnTo>
                  <a:pt x="529" y="728"/>
                </a:lnTo>
                <a:lnTo>
                  <a:pt x="531" y="729"/>
                </a:lnTo>
                <a:lnTo>
                  <a:pt x="531" y="731"/>
                </a:lnTo>
                <a:lnTo>
                  <a:pt x="530" y="731"/>
                </a:lnTo>
                <a:lnTo>
                  <a:pt x="530" y="732"/>
                </a:lnTo>
                <a:lnTo>
                  <a:pt x="531" y="735"/>
                </a:lnTo>
                <a:lnTo>
                  <a:pt x="530" y="739"/>
                </a:lnTo>
                <a:lnTo>
                  <a:pt x="530" y="740"/>
                </a:lnTo>
                <a:lnTo>
                  <a:pt x="530" y="741"/>
                </a:lnTo>
                <a:lnTo>
                  <a:pt x="531" y="743"/>
                </a:lnTo>
                <a:lnTo>
                  <a:pt x="533" y="743"/>
                </a:lnTo>
                <a:lnTo>
                  <a:pt x="535" y="743"/>
                </a:lnTo>
                <a:lnTo>
                  <a:pt x="537" y="746"/>
                </a:lnTo>
                <a:lnTo>
                  <a:pt x="537" y="747"/>
                </a:lnTo>
                <a:lnTo>
                  <a:pt x="537" y="748"/>
                </a:lnTo>
                <a:lnTo>
                  <a:pt x="537" y="751"/>
                </a:lnTo>
                <a:lnTo>
                  <a:pt x="536" y="760"/>
                </a:lnTo>
                <a:lnTo>
                  <a:pt x="534" y="761"/>
                </a:lnTo>
                <a:lnTo>
                  <a:pt x="536" y="762"/>
                </a:lnTo>
                <a:lnTo>
                  <a:pt x="537" y="764"/>
                </a:lnTo>
                <a:lnTo>
                  <a:pt x="535" y="764"/>
                </a:lnTo>
                <a:lnTo>
                  <a:pt x="534" y="764"/>
                </a:lnTo>
                <a:lnTo>
                  <a:pt x="532" y="765"/>
                </a:lnTo>
                <a:lnTo>
                  <a:pt x="527" y="768"/>
                </a:lnTo>
                <a:lnTo>
                  <a:pt x="524" y="772"/>
                </a:lnTo>
                <a:lnTo>
                  <a:pt x="525" y="774"/>
                </a:lnTo>
                <a:lnTo>
                  <a:pt x="525" y="775"/>
                </a:lnTo>
                <a:lnTo>
                  <a:pt x="525" y="777"/>
                </a:lnTo>
                <a:lnTo>
                  <a:pt x="525" y="779"/>
                </a:lnTo>
                <a:lnTo>
                  <a:pt x="525" y="778"/>
                </a:lnTo>
                <a:lnTo>
                  <a:pt x="525" y="780"/>
                </a:lnTo>
                <a:lnTo>
                  <a:pt x="525" y="782"/>
                </a:lnTo>
                <a:lnTo>
                  <a:pt x="528" y="784"/>
                </a:lnTo>
                <a:lnTo>
                  <a:pt x="530" y="786"/>
                </a:lnTo>
                <a:lnTo>
                  <a:pt x="531" y="786"/>
                </a:lnTo>
                <a:lnTo>
                  <a:pt x="533" y="787"/>
                </a:lnTo>
                <a:lnTo>
                  <a:pt x="533" y="790"/>
                </a:lnTo>
                <a:lnTo>
                  <a:pt x="535" y="791"/>
                </a:lnTo>
                <a:lnTo>
                  <a:pt x="537" y="792"/>
                </a:lnTo>
                <a:lnTo>
                  <a:pt x="540" y="794"/>
                </a:lnTo>
                <a:lnTo>
                  <a:pt x="539" y="796"/>
                </a:lnTo>
                <a:lnTo>
                  <a:pt x="539" y="798"/>
                </a:lnTo>
                <a:lnTo>
                  <a:pt x="540" y="799"/>
                </a:lnTo>
                <a:lnTo>
                  <a:pt x="542" y="803"/>
                </a:lnTo>
                <a:lnTo>
                  <a:pt x="541" y="806"/>
                </a:lnTo>
                <a:lnTo>
                  <a:pt x="539" y="808"/>
                </a:lnTo>
                <a:lnTo>
                  <a:pt x="540" y="811"/>
                </a:lnTo>
                <a:lnTo>
                  <a:pt x="541" y="812"/>
                </a:lnTo>
                <a:lnTo>
                  <a:pt x="542" y="813"/>
                </a:lnTo>
                <a:lnTo>
                  <a:pt x="542" y="815"/>
                </a:lnTo>
                <a:lnTo>
                  <a:pt x="542" y="816"/>
                </a:lnTo>
                <a:lnTo>
                  <a:pt x="540" y="817"/>
                </a:lnTo>
                <a:lnTo>
                  <a:pt x="539" y="821"/>
                </a:lnTo>
                <a:lnTo>
                  <a:pt x="540" y="823"/>
                </a:lnTo>
                <a:lnTo>
                  <a:pt x="544" y="822"/>
                </a:lnTo>
                <a:lnTo>
                  <a:pt x="545" y="823"/>
                </a:lnTo>
                <a:lnTo>
                  <a:pt x="545" y="824"/>
                </a:lnTo>
                <a:lnTo>
                  <a:pt x="545" y="824"/>
                </a:lnTo>
                <a:lnTo>
                  <a:pt x="545" y="825"/>
                </a:lnTo>
                <a:lnTo>
                  <a:pt x="545" y="828"/>
                </a:lnTo>
                <a:lnTo>
                  <a:pt x="545" y="829"/>
                </a:lnTo>
                <a:lnTo>
                  <a:pt x="545" y="830"/>
                </a:lnTo>
                <a:lnTo>
                  <a:pt x="544" y="832"/>
                </a:lnTo>
                <a:lnTo>
                  <a:pt x="544" y="833"/>
                </a:lnTo>
                <a:lnTo>
                  <a:pt x="543" y="834"/>
                </a:lnTo>
                <a:lnTo>
                  <a:pt x="542" y="833"/>
                </a:lnTo>
                <a:lnTo>
                  <a:pt x="538" y="834"/>
                </a:lnTo>
                <a:lnTo>
                  <a:pt x="538" y="837"/>
                </a:lnTo>
                <a:lnTo>
                  <a:pt x="538" y="839"/>
                </a:lnTo>
                <a:lnTo>
                  <a:pt x="537" y="839"/>
                </a:lnTo>
                <a:lnTo>
                  <a:pt x="536" y="840"/>
                </a:lnTo>
                <a:lnTo>
                  <a:pt x="535" y="841"/>
                </a:lnTo>
                <a:lnTo>
                  <a:pt x="535" y="842"/>
                </a:lnTo>
                <a:lnTo>
                  <a:pt x="533" y="845"/>
                </a:lnTo>
                <a:lnTo>
                  <a:pt x="532" y="845"/>
                </a:lnTo>
                <a:lnTo>
                  <a:pt x="531" y="846"/>
                </a:lnTo>
                <a:lnTo>
                  <a:pt x="529" y="846"/>
                </a:lnTo>
                <a:lnTo>
                  <a:pt x="528" y="846"/>
                </a:lnTo>
                <a:lnTo>
                  <a:pt x="525" y="847"/>
                </a:lnTo>
                <a:lnTo>
                  <a:pt x="525" y="850"/>
                </a:lnTo>
                <a:lnTo>
                  <a:pt x="525" y="851"/>
                </a:lnTo>
                <a:lnTo>
                  <a:pt x="523" y="852"/>
                </a:lnTo>
                <a:lnTo>
                  <a:pt x="522" y="852"/>
                </a:lnTo>
                <a:lnTo>
                  <a:pt x="519" y="854"/>
                </a:lnTo>
                <a:lnTo>
                  <a:pt x="517" y="855"/>
                </a:lnTo>
                <a:lnTo>
                  <a:pt x="515" y="856"/>
                </a:lnTo>
                <a:lnTo>
                  <a:pt x="514" y="856"/>
                </a:lnTo>
                <a:lnTo>
                  <a:pt x="513" y="857"/>
                </a:lnTo>
                <a:lnTo>
                  <a:pt x="513" y="858"/>
                </a:lnTo>
                <a:lnTo>
                  <a:pt x="511" y="863"/>
                </a:lnTo>
                <a:lnTo>
                  <a:pt x="511" y="865"/>
                </a:lnTo>
                <a:lnTo>
                  <a:pt x="512" y="865"/>
                </a:lnTo>
                <a:lnTo>
                  <a:pt x="513" y="866"/>
                </a:lnTo>
                <a:lnTo>
                  <a:pt x="514" y="867"/>
                </a:lnTo>
                <a:lnTo>
                  <a:pt x="514" y="869"/>
                </a:lnTo>
                <a:lnTo>
                  <a:pt x="513" y="869"/>
                </a:lnTo>
                <a:lnTo>
                  <a:pt x="514" y="871"/>
                </a:lnTo>
                <a:lnTo>
                  <a:pt x="510" y="872"/>
                </a:lnTo>
                <a:lnTo>
                  <a:pt x="507" y="873"/>
                </a:lnTo>
                <a:lnTo>
                  <a:pt x="506" y="873"/>
                </a:lnTo>
                <a:lnTo>
                  <a:pt x="500" y="875"/>
                </a:lnTo>
                <a:lnTo>
                  <a:pt x="494" y="877"/>
                </a:lnTo>
                <a:lnTo>
                  <a:pt x="494" y="878"/>
                </a:lnTo>
                <a:lnTo>
                  <a:pt x="495" y="882"/>
                </a:lnTo>
                <a:lnTo>
                  <a:pt x="495" y="884"/>
                </a:lnTo>
                <a:lnTo>
                  <a:pt x="494" y="887"/>
                </a:lnTo>
                <a:lnTo>
                  <a:pt x="495" y="890"/>
                </a:lnTo>
                <a:lnTo>
                  <a:pt x="497" y="893"/>
                </a:lnTo>
                <a:lnTo>
                  <a:pt x="498" y="894"/>
                </a:lnTo>
                <a:lnTo>
                  <a:pt x="498" y="895"/>
                </a:lnTo>
                <a:lnTo>
                  <a:pt x="498" y="899"/>
                </a:lnTo>
                <a:lnTo>
                  <a:pt x="493" y="896"/>
                </a:lnTo>
                <a:lnTo>
                  <a:pt x="490" y="894"/>
                </a:lnTo>
                <a:lnTo>
                  <a:pt x="483" y="888"/>
                </a:lnTo>
                <a:lnTo>
                  <a:pt x="475" y="883"/>
                </a:lnTo>
                <a:lnTo>
                  <a:pt x="468" y="878"/>
                </a:lnTo>
                <a:lnTo>
                  <a:pt x="463" y="875"/>
                </a:lnTo>
                <a:lnTo>
                  <a:pt x="457" y="869"/>
                </a:lnTo>
                <a:lnTo>
                  <a:pt x="454" y="864"/>
                </a:lnTo>
                <a:lnTo>
                  <a:pt x="449" y="859"/>
                </a:lnTo>
                <a:lnTo>
                  <a:pt x="444" y="854"/>
                </a:lnTo>
                <a:lnTo>
                  <a:pt x="437" y="848"/>
                </a:lnTo>
                <a:lnTo>
                  <a:pt x="431" y="842"/>
                </a:lnTo>
                <a:lnTo>
                  <a:pt x="430" y="841"/>
                </a:lnTo>
                <a:lnTo>
                  <a:pt x="425" y="835"/>
                </a:lnTo>
                <a:lnTo>
                  <a:pt x="420" y="831"/>
                </a:lnTo>
                <a:lnTo>
                  <a:pt x="415" y="826"/>
                </a:lnTo>
                <a:lnTo>
                  <a:pt x="409" y="817"/>
                </a:lnTo>
                <a:lnTo>
                  <a:pt x="409" y="816"/>
                </a:lnTo>
                <a:lnTo>
                  <a:pt x="402" y="810"/>
                </a:lnTo>
                <a:lnTo>
                  <a:pt x="398" y="802"/>
                </a:lnTo>
                <a:lnTo>
                  <a:pt x="386" y="794"/>
                </a:lnTo>
                <a:lnTo>
                  <a:pt x="383" y="792"/>
                </a:lnTo>
                <a:lnTo>
                  <a:pt x="376" y="789"/>
                </a:lnTo>
                <a:lnTo>
                  <a:pt x="372" y="786"/>
                </a:lnTo>
                <a:lnTo>
                  <a:pt x="366" y="782"/>
                </a:lnTo>
                <a:lnTo>
                  <a:pt x="363" y="780"/>
                </a:lnTo>
                <a:lnTo>
                  <a:pt x="357" y="774"/>
                </a:lnTo>
                <a:lnTo>
                  <a:pt x="354" y="771"/>
                </a:lnTo>
                <a:lnTo>
                  <a:pt x="349" y="767"/>
                </a:lnTo>
                <a:lnTo>
                  <a:pt x="345" y="765"/>
                </a:lnTo>
                <a:lnTo>
                  <a:pt x="337" y="757"/>
                </a:lnTo>
                <a:lnTo>
                  <a:pt x="329" y="749"/>
                </a:lnTo>
                <a:lnTo>
                  <a:pt x="326" y="746"/>
                </a:lnTo>
                <a:lnTo>
                  <a:pt x="322" y="742"/>
                </a:lnTo>
                <a:lnTo>
                  <a:pt x="320" y="740"/>
                </a:lnTo>
                <a:lnTo>
                  <a:pt x="318" y="738"/>
                </a:lnTo>
                <a:lnTo>
                  <a:pt x="314" y="734"/>
                </a:lnTo>
                <a:lnTo>
                  <a:pt x="312" y="733"/>
                </a:lnTo>
                <a:lnTo>
                  <a:pt x="298" y="723"/>
                </a:lnTo>
                <a:lnTo>
                  <a:pt x="291" y="717"/>
                </a:lnTo>
                <a:lnTo>
                  <a:pt x="284" y="713"/>
                </a:lnTo>
                <a:lnTo>
                  <a:pt x="276" y="708"/>
                </a:lnTo>
                <a:lnTo>
                  <a:pt x="276" y="707"/>
                </a:lnTo>
                <a:lnTo>
                  <a:pt x="276" y="700"/>
                </a:lnTo>
                <a:lnTo>
                  <a:pt x="275" y="696"/>
                </a:lnTo>
                <a:lnTo>
                  <a:pt x="274" y="693"/>
                </a:lnTo>
                <a:lnTo>
                  <a:pt x="256" y="679"/>
                </a:lnTo>
                <a:lnTo>
                  <a:pt x="255" y="678"/>
                </a:lnTo>
                <a:lnTo>
                  <a:pt x="253" y="677"/>
                </a:lnTo>
                <a:lnTo>
                  <a:pt x="251" y="675"/>
                </a:lnTo>
                <a:lnTo>
                  <a:pt x="250" y="674"/>
                </a:lnTo>
                <a:lnTo>
                  <a:pt x="246" y="671"/>
                </a:lnTo>
                <a:lnTo>
                  <a:pt x="247" y="670"/>
                </a:lnTo>
                <a:lnTo>
                  <a:pt x="247" y="670"/>
                </a:lnTo>
                <a:lnTo>
                  <a:pt x="249" y="669"/>
                </a:lnTo>
                <a:lnTo>
                  <a:pt x="250" y="666"/>
                </a:lnTo>
                <a:lnTo>
                  <a:pt x="251" y="665"/>
                </a:lnTo>
                <a:lnTo>
                  <a:pt x="251" y="664"/>
                </a:lnTo>
                <a:lnTo>
                  <a:pt x="251" y="661"/>
                </a:lnTo>
                <a:lnTo>
                  <a:pt x="251" y="659"/>
                </a:lnTo>
                <a:lnTo>
                  <a:pt x="251" y="658"/>
                </a:lnTo>
                <a:lnTo>
                  <a:pt x="251" y="658"/>
                </a:lnTo>
                <a:lnTo>
                  <a:pt x="250" y="658"/>
                </a:lnTo>
                <a:lnTo>
                  <a:pt x="250" y="657"/>
                </a:lnTo>
                <a:lnTo>
                  <a:pt x="251" y="656"/>
                </a:lnTo>
                <a:lnTo>
                  <a:pt x="251" y="655"/>
                </a:lnTo>
                <a:lnTo>
                  <a:pt x="251" y="654"/>
                </a:lnTo>
                <a:lnTo>
                  <a:pt x="251" y="653"/>
                </a:lnTo>
                <a:lnTo>
                  <a:pt x="250" y="652"/>
                </a:lnTo>
                <a:lnTo>
                  <a:pt x="248" y="651"/>
                </a:lnTo>
                <a:lnTo>
                  <a:pt x="246" y="648"/>
                </a:lnTo>
                <a:lnTo>
                  <a:pt x="246" y="647"/>
                </a:lnTo>
                <a:lnTo>
                  <a:pt x="245" y="645"/>
                </a:lnTo>
                <a:lnTo>
                  <a:pt x="243" y="644"/>
                </a:lnTo>
                <a:lnTo>
                  <a:pt x="242" y="643"/>
                </a:lnTo>
                <a:lnTo>
                  <a:pt x="241" y="641"/>
                </a:lnTo>
                <a:lnTo>
                  <a:pt x="241" y="638"/>
                </a:lnTo>
                <a:lnTo>
                  <a:pt x="241" y="637"/>
                </a:lnTo>
                <a:lnTo>
                  <a:pt x="240" y="637"/>
                </a:lnTo>
                <a:lnTo>
                  <a:pt x="240" y="635"/>
                </a:lnTo>
                <a:lnTo>
                  <a:pt x="238" y="634"/>
                </a:lnTo>
                <a:lnTo>
                  <a:pt x="235" y="632"/>
                </a:lnTo>
                <a:lnTo>
                  <a:pt x="225" y="623"/>
                </a:lnTo>
                <a:lnTo>
                  <a:pt x="221" y="621"/>
                </a:lnTo>
                <a:lnTo>
                  <a:pt x="215" y="620"/>
                </a:lnTo>
                <a:lnTo>
                  <a:pt x="210" y="617"/>
                </a:lnTo>
                <a:lnTo>
                  <a:pt x="207" y="613"/>
                </a:lnTo>
                <a:lnTo>
                  <a:pt x="204" y="612"/>
                </a:lnTo>
                <a:lnTo>
                  <a:pt x="202" y="610"/>
                </a:lnTo>
                <a:lnTo>
                  <a:pt x="202" y="608"/>
                </a:lnTo>
                <a:lnTo>
                  <a:pt x="200" y="606"/>
                </a:lnTo>
                <a:lnTo>
                  <a:pt x="196" y="603"/>
                </a:lnTo>
                <a:lnTo>
                  <a:pt x="189" y="601"/>
                </a:lnTo>
                <a:lnTo>
                  <a:pt x="183" y="600"/>
                </a:lnTo>
                <a:lnTo>
                  <a:pt x="182" y="599"/>
                </a:lnTo>
                <a:lnTo>
                  <a:pt x="177" y="597"/>
                </a:lnTo>
                <a:lnTo>
                  <a:pt x="171" y="594"/>
                </a:lnTo>
                <a:lnTo>
                  <a:pt x="167" y="593"/>
                </a:lnTo>
                <a:lnTo>
                  <a:pt x="162" y="590"/>
                </a:lnTo>
                <a:lnTo>
                  <a:pt x="155" y="586"/>
                </a:lnTo>
                <a:lnTo>
                  <a:pt x="149" y="570"/>
                </a:lnTo>
                <a:lnTo>
                  <a:pt x="144" y="563"/>
                </a:lnTo>
                <a:lnTo>
                  <a:pt x="142" y="562"/>
                </a:lnTo>
                <a:lnTo>
                  <a:pt x="132" y="554"/>
                </a:lnTo>
                <a:lnTo>
                  <a:pt x="127" y="546"/>
                </a:lnTo>
                <a:lnTo>
                  <a:pt x="124" y="543"/>
                </a:lnTo>
                <a:lnTo>
                  <a:pt x="124" y="542"/>
                </a:lnTo>
                <a:lnTo>
                  <a:pt x="121" y="537"/>
                </a:lnTo>
                <a:lnTo>
                  <a:pt x="120" y="536"/>
                </a:lnTo>
                <a:lnTo>
                  <a:pt x="113" y="531"/>
                </a:lnTo>
                <a:lnTo>
                  <a:pt x="108" y="530"/>
                </a:lnTo>
                <a:lnTo>
                  <a:pt x="101" y="525"/>
                </a:lnTo>
                <a:lnTo>
                  <a:pt x="97" y="523"/>
                </a:lnTo>
                <a:lnTo>
                  <a:pt x="74" y="512"/>
                </a:lnTo>
                <a:lnTo>
                  <a:pt x="50" y="504"/>
                </a:lnTo>
                <a:lnTo>
                  <a:pt x="43" y="502"/>
                </a:lnTo>
                <a:lnTo>
                  <a:pt x="31" y="496"/>
                </a:lnTo>
                <a:lnTo>
                  <a:pt x="26" y="494"/>
                </a:lnTo>
                <a:lnTo>
                  <a:pt x="25" y="494"/>
                </a:lnTo>
                <a:lnTo>
                  <a:pt x="14" y="489"/>
                </a:lnTo>
                <a:lnTo>
                  <a:pt x="9" y="485"/>
                </a:lnTo>
                <a:lnTo>
                  <a:pt x="6" y="480"/>
                </a:lnTo>
                <a:lnTo>
                  <a:pt x="4" y="478"/>
                </a:lnTo>
                <a:lnTo>
                  <a:pt x="5" y="476"/>
                </a:lnTo>
                <a:lnTo>
                  <a:pt x="7" y="474"/>
                </a:lnTo>
                <a:lnTo>
                  <a:pt x="8" y="473"/>
                </a:lnTo>
                <a:lnTo>
                  <a:pt x="9" y="472"/>
                </a:lnTo>
                <a:lnTo>
                  <a:pt x="10" y="470"/>
                </a:lnTo>
                <a:lnTo>
                  <a:pt x="9" y="468"/>
                </a:lnTo>
                <a:lnTo>
                  <a:pt x="7" y="467"/>
                </a:lnTo>
                <a:lnTo>
                  <a:pt x="5" y="465"/>
                </a:lnTo>
                <a:lnTo>
                  <a:pt x="0" y="462"/>
                </a:lnTo>
                <a:lnTo>
                  <a:pt x="0" y="459"/>
                </a:lnTo>
                <a:lnTo>
                  <a:pt x="1" y="456"/>
                </a:lnTo>
                <a:lnTo>
                  <a:pt x="2" y="456"/>
                </a:lnTo>
                <a:lnTo>
                  <a:pt x="3" y="455"/>
                </a:lnTo>
                <a:lnTo>
                  <a:pt x="6" y="454"/>
                </a:lnTo>
                <a:lnTo>
                  <a:pt x="6" y="455"/>
                </a:lnTo>
                <a:lnTo>
                  <a:pt x="7" y="454"/>
                </a:lnTo>
                <a:lnTo>
                  <a:pt x="15" y="453"/>
                </a:lnTo>
                <a:lnTo>
                  <a:pt x="16" y="453"/>
                </a:lnTo>
                <a:lnTo>
                  <a:pt x="18" y="452"/>
                </a:lnTo>
                <a:lnTo>
                  <a:pt x="20" y="450"/>
                </a:lnTo>
                <a:lnTo>
                  <a:pt x="21" y="446"/>
                </a:lnTo>
                <a:lnTo>
                  <a:pt x="22" y="445"/>
                </a:lnTo>
                <a:lnTo>
                  <a:pt x="22" y="444"/>
                </a:lnTo>
                <a:lnTo>
                  <a:pt x="22" y="442"/>
                </a:lnTo>
                <a:lnTo>
                  <a:pt x="22" y="441"/>
                </a:lnTo>
                <a:lnTo>
                  <a:pt x="20" y="438"/>
                </a:lnTo>
                <a:lnTo>
                  <a:pt x="18" y="435"/>
                </a:lnTo>
                <a:lnTo>
                  <a:pt x="18" y="434"/>
                </a:lnTo>
                <a:lnTo>
                  <a:pt x="18" y="433"/>
                </a:lnTo>
                <a:lnTo>
                  <a:pt x="20" y="431"/>
                </a:lnTo>
                <a:lnTo>
                  <a:pt x="22" y="427"/>
                </a:lnTo>
                <a:lnTo>
                  <a:pt x="25" y="425"/>
                </a:lnTo>
                <a:lnTo>
                  <a:pt x="32" y="417"/>
                </a:lnTo>
                <a:lnTo>
                  <a:pt x="32" y="415"/>
                </a:lnTo>
                <a:lnTo>
                  <a:pt x="32" y="415"/>
                </a:lnTo>
                <a:lnTo>
                  <a:pt x="31" y="413"/>
                </a:lnTo>
                <a:lnTo>
                  <a:pt x="31" y="411"/>
                </a:lnTo>
                <a:lnTo>
                  <a:pt x="28" y="408"/>
                </a:lnTo>
                <a:lnTo>
                  <a:pt x="26" y="402"/>
                </a:lnTo>
                <a:lnTo>
                  <a:pt x="25" y="401"/>
                </a:lnTo>
                <a:lnTo>
                  <a:pt x="24" y="399"/>
                </a:lnTo>
                <a:lnTo>
                  <a:pt x="22" y="397"/>
                </a:lnTo>
                <a:lnTo>
                  <a:pt x="21" y="394"/>
                </a:lnTo>
                <a:lnTo>
                  <a:pt x="20" y="391"/>
                </a:lnTo>
                <a:lnTo>
                  <a:pt x="21" y="390"/>
                </a:lnTo>
                <a:lnTo>
                  <a:pt x="21" y="389"/>
                </a:lnTo>
                <a:lnTo>
                  <a:pt x="21" y="389"/>
                </a:lnTo>
                <a:lnTo>
                  <a:pt x="22" y="388"/>
                </a:lnTo>
                <a:lnTo>
                  <a:pt x="25" y="383"/>
                </a:lnTo>
                <a:lnTo>
                  <a:pt x="25" y="383"/>
                </a:lnTo>
                <a:lnTo>
                  <a:pt x="26" y="379"/>
                </a:lnTo>
                <a:lnTo>
                  <a:pt x="25" y="378"/>
                </a:lnTo>
                <a:lnTo>
                  <a:pt x="27" y="377"/>
                </a:lnTo>
                <a:lnTo>
                  <a:pt x="27" y="374"/>
                </a:lnTo>
                <a:lnTo>
                  <a:pt x="29" y="370"/>
                </a:lnTo>
                <a:lnTo>
                  <a:pt x="31" y="370"/>
                </a:lnTo>
                <a:lnTo>
                  <a:pt x="32" y="369"/>
                </a:lnTo>
                <a:lnTo>
                  <a:pt x="33" y="369"/>
                </a:lnTo>
                <a:lnTo>
                  <a:pt x="36" y="365"/>
                </a:lnTo>
                <a:lnTo>
                  <a:pt x="37" y="365"/>
                </a:lnTo>
                <a:lnTo>
                  <a:pt x="39" y="366"/>
                </a:lnTo>
                <a:lnTo>
                  <a:pt x="41" y="366"/>
                </a:lnTo>
                <a:lnTo>
                  <a:pt x="42" y="366"/>
                </a:lnTo>
                <a:lnTo>
                  <a:pt x="42" y="365"/>
                </a:lnTo>
                <a:lnTo>
                  <a:pt x="42" y="364"/>
                </a:lnTo>
                <a:lnTo>
                  <a:pt x="41" y="364"/>
                </a:lnTo>
                <a:lnTo>
                  <a:pt x="40" y="364"/>
                </a:lnTo>
                <a:lnTo>
                  <a:pt x="39" y="363"/>
                </a:lnTo>
                <a:lnTo>
                  <a:pt x="38" y="363"/>
                </a:lnTo>
                <a:lnTo>
                  <a:pt x="38" y="360"/>
                </a:lnTo>
                <a:lnTo>
                  <a:pt x="38" y="358"/>
                </a:lnTo>
                <a:lnTo>
                  <a:pt x="40" y="358"/>
                </a:lnTo>
                <a:lnTo>
                  <a:pt x="42" y="357"/>
                </a:lnTo>
                <a:lnTo>
                  <a:pt x="42" y="361"/>
                </a:lnTo>
                <a:lnTo>
                  <a:pt x="42" y="362"/>
                </a:lnTo>
                <a:lnTo>
                  <a:pt x="43" y="362"/>
                </a:lnTo>
                <a:lnTo>
                  <a:pt x="44" y="362"/>
                </a:lnTo>
                <a:lnTo>
                  <a:pt x="45" y="362"/>
                </a:lnTo>
                <a:lnTo>
                  <a:pt x="46" y="362"/>
                </a:lnTo>
                <a:lnTo>
                  <a:pt x="47" y="362"/>
                </a:lnTo>
                <a:lnTo>
                  <a:pt x="47" y="361"/>
                </a:lnTo>
                <a:lnTo>
                  <a:pt x="47" y="362"/>
                </a:lnTo>
                <a:lnTo>
                  <a:pt x="48" y="363"/>
                </a:lnTo>
                <a:lnTo>
                  <a:pt x="49" y="360"/>
                </a:lnTo>
                <a:lnTo>
                  <a:pt x="52" y="358"/>
                </a:lnTo>
                <a:lnTo>
                  <a:pt x="55" y="354"/>
                </a:lnTo>
                <a:lnTo>
                  <a:pt x="56" y="351"/>
                </a:lnTo>
                <a:lnTo>
                  <a:pt x="55" y="347"/>
                </a:lnTo>
                <a:lnTo>
                  <a:pt x="56" y="346"/>
                </a:lnTo>
                <a:lnTo>
                  <a:pt x="58" y="345"/>
                </a:lnTo>
                <a:lnTo>
                  <a:pt x="59" y="343"/>
                </a:lnTo>
                <a:lnTo>
                  <a:pt x="61" y="343"/>
                </a:lnTo>
                <a:lnTo>
                  <a:pt x="62" y="342"/>
                </a:lnTo>
                <a:lnTo>
                  <a:pt x="62" y="341"/>
                </a:lnTo>
                <a:lnTo>
                  <a:pt x="63" y="340"/>
                </a:lnTo>
                <a:lnTo>
                  <a:pt x="63" y="340"/>
                </a:lnTo>
                <a:lnTo>
                  <a:pt x="64" y="341"/>
                </a:lnTo>
                <a:lnTo>
                  <a:pt x="65" y="341"/>
                </a:lnTo>
                <a:lnTo>
                  <a:pt x="66" y="340"/>
                </a:lnTo>
                <a:lnTo>
                  <a:pt x="66" y="339"/>
                </a:lnTo>
                <a:lnTo>
                  <a:pt x="65" y="338"/>
                </a:lnTo>
                <a:lnTo>
                  <a:pt x="64" y="336"/>
                </a:lnTo>
                <a:lnTo>
                  <a:pt x="62" y="336"/>
                </a:lnTo>
                <a:lnTo>
                  <a:pt x="61" y="336"/>
                </a:lnTo>
                <a:lnTo>
                  <a:pt x="61" y="334"/>
                </a:lnTo>
                <a:lnTo>
                  <a:pt x="62" y="333"/>
                </a:lnTo>
                <a:lnTo>
                  <a:pt x="63" y="331"/>
                </a:lnTo>
                <a:lnTo>
                  <a:pt x="63" y="331"/>
                </a:lnTo>
                <a:lnTo>
                  <a:pt x="63" y="330"/>
                </a:lnTo>
                <a:lnTo>
                  <a:pt x="62" y="330"/>
                </a:lnTo>
                <a:lnTo>
                  <a:pt x="61" y="330"/>
                </a:lnTo>
                <a:lnTo>
                  <a:pt x="59" y="331"/>
                </a:lnTo>
                <a:lnTo>
                  <a:pt x="57" y="331"/>
                </a:lnTo>
                <a:lnTo>
                  <a:pt x="56" y="331"/>
                </a:lnTo>
                <a:lnTo>
                  <a:pt x="54" y="330"/>
                </a:lnTo>
                <a:lnTo>
                  <a:pt x="53" y="329"/>
                </a:lnTo>
                <a:lnTo>
                  <a:pt x="53" y="328"/>
                </a:lnTo>
                <a:lnTo>
                  <a:pt x="54" y="327"/>
                </a:lnTo>
                <a:lnTo>
                  <a:pt x="55" y="326"/>
                </a:lnTo>
                <a:lnTo>
                  <a:pt x="56" y="326"/>
                </a:lnTo>
                <a:lnTo>
                  <a:pt x="59" y="324"/>
                </a:lnTo>
                <a:lnTo>
                  <a:pt x="60" y="323"/>
                </a:lnTo>
                <a:lnTo>
                  <a:pt x="61" y="322"/>
                </a:lnTo>
                <a:lnTo>
                  <a:pt x="62" y="319"/>
                </a:lnTo>
                <a:lnTo>
                  <a:pt x="62" y="317"/>
                </a:lnTo>
                <a:lnTo>
                  <a:pt x="61" y="315"/>
                </a:lnTo>
                <a:lnTo>
                  <a:pt x="59" y="314"/>
                </a:lnTo>
                <a:lnTo>
                  <a:pt x="57" y="312"/>
                </a:lnTo>
                <a:lnTo>
                  <a:pt x="56" y="312"/>
                </a:lnTo>
                <a:lnTo>
                  <a:pt x="53" y="309"/>
                </a:lnTo>
                <a:lnTo>
                  <a:pt x="53" y="307"/>
                </a:lnTo>
                <a:lnTo>
                  <a:pt x="53" y="306"/>
                </a:lnTo>
                <a:lnTo>
                  <a:pt x="53" y="306"/>
                </a:lnTo>
                <a:lnTo>
                  <a:pt x="53" y="305"/>
                </a:lnTo>
                <a:lnTo>
                  <a:pt x="55" y="305"/>
                </a:lnTo>
                <a:lnTo>
                  <a:pt x="56" y="305"/>
                </a:lnTo>
                <a:lnTo>
                  <a:pt x="57" y="305"/>
                </a:lnTo>
                <a:lnTo>
                  <a:pt x="59" y="305"/>
                </a:lnTo>
                <a:lnTo>
                  <a:pt x="60" y="306"/>
                </a:lnTo>
                <a:lnTo>
                  <a:pt x="60" y="308"/>
                </a:lnTo>
                <a:lnTo>
                  <a:pt x="62" y="309"/>
                </a:lnTo>
                <a:lnTo>
                  <a:pt x="63" y="309"/>
                </a:lnTo>
                <a:lnTo>
                  <a:pt x="63" y="309"/>
                </a:lnTo>
                <a:lnTo>
                  <a:pt x="63" y="308"/>
                </a:lnTo>
                <a:lnTo>
                  <a:pt x="64" y="304"/>
                </a:lnTo>
                <a:lnTo>
                  <a:pt x="64" y="303"/>
                </a:lnTo>
                <a:lnTo>
                  <a:pt x="65" y="301"/>
                </a:lnTo>
                <a:lnTo>
                  <a:pt x="69" y="299"/>
                </a:lnTo>
                <a:lnTo>
                  <a:pt x="71" y="299"/>
                </a:lnTo>
                <a:lnTo>
                  <a:pt x="73" y="298"/>
                </a:lnTo>
                <a:lnTo>
                  <a:pt x="74" y="297"/>
                </a:lnTo>
                <a:lnTo>
                  <a:pt x="73" y="295"/>
                </a:lnTo>
                <a:lnTo>
                  <a:pt x="73" y="294"/>
                </a:lnTo>
                <a:lnTo>
                  <a:pt x="73" y="293"/>
                </a:lnTo>
                <a:lnTo>
                  <a:pt x="74" y="293"/>
                </a:lnTo>
                <a:lnTo>
                  <a:pt x="75" y="293"/>
                </a:lnTo>
                <a:lnTo>
                  <a:pt x="76" y="293"/>
                </a:lnTo>
                <a:lnTo>
                  <a:pt x="77" y="294"/>
                </a:lnTo>
                <a:lnTo>
                  <a:pt x="78" y="293"/>
                </a:lnTo>
                <a:lnTo>
                  <a:pt x="77" y="290"/>
                </a:lnTo>
                <a:lnTo>
                  <a:pt x="78" y="289"/>
                </a:lnTo>
                <a:lnTo>
                  <a:pt x="79" y="288"/>
                </a:lnTo>
                <a:lnTo>
                  <a:pt x="82" y="287"/>
                </a:lnTo>
                <a:lnTo>
                  <a:pt x="82" y="287"/>
                </a:lnTo>
                <a:lnTo>
                  <a:pt x="84" y="287"/>
                </a:lnTo>
                <a:lnTo>
                  <a:pt x="87" y="287"/>
                </a:lnTo>
                <a:lnTo>
                  <a:pt x="87" y="283"/>
                </a:lnTo>
                <a:lnTo>
                  <a:pt x="87" y="282"/>
                </a:lnTo>
                <a:lnTo>
                  <a:pt x="85" y="280"/>
                </a:lnTo>
                <a:lnTo>
                  <a:pt x="85" y="279"/>
                </a:lnTo>
                <a:lnTo>
                  <a:pt x="87" y="278"/>
                </a:lnTo>
                <a:lnTo>
                  <a:pt x="89" y="277"/>
                </a:lnTo>
                <a:lnTo>
                  <a:pt x="88" y="273"/>
                </a:lnTo>
                <a:lnTo>
                  <a:pt x="88" y="272"/>
                </a:lnTo>
                <a:lnTo>
                  <a:pt x="90" y="269"/>
                </a:lnTo>
                <a:lnTo>
                  <a:pt x="93" y="267"/>
                </a:lnTo>
                <a:lnTo>
                  <a:pt x="93" y="265"/>
                </a:lnTo>
                <a:lnTo>
                  <a:pt x="91" y="262"/>
                </a:lnTo>
                <a:lnTo>
                  <a:pt x="90" y="261"/>
                </a:lnTo>
                <a:lnTo>
                  <a:pt x="88" y="257"/>
                </a:lnTo>
                <a:lnTo>
                  <a:pt x="87" y="254"/>
                </a:lnTo>
                <a:lnTo>
                  <a:pt x="86" y="250"/>
                </a:lnTo>
                <a:lnTo>
                  <a:pt x="85" y="244"/>
                </a:lnTo>
                <a:lnTo>
                  <a:pt x="87" y="243"/>
                </a:lnTo>
                <a:lnTo>
                  <a:pt x="90" y="243"/>
                </a:lnTo>
                <a:lnTo>
                  <a:pt x="94" y="242"/>
                </a:lnTo>
                <a:lnTo>
                  <a:pt x="95" y="241"/>
                </a:lnTo>
                <a:lnTo>
                  <a:pt x="95" y="237"/>
                </a:lnTo>
                <a:lnTo>
                  <a:pt x="98" y="235"/>
                </a:lnTo>
                <a:lnTo>
                  <a:pt x="100" y="231"/>
                </a:lnTo>
                <a:lnTo>
                  <a:pt x="101" y="231"/>
                </a:lnTo>
                <a:lnTo>
                  <a:pt x="103" y="230"/>
                </a:lnTo>
                <a:lnTo>
                  <a:pt x="104" y="230"/>
                </a:lnTo>
                <a:lnTo>
                  <a:pt x="105" y="230"/>
                </a:lnTo>
                <a:lnTo>
                  <a:pt x="108" y="231"/>
                </a:lnTo>
                <a:lnTo>
                  <a:pt x="111" y="231"/>
                </a:lnTo>
                <a:lnTo>
                  <a:pt x="111" y="230"/>
                </a:lnTo>
                <a:lnTo>
                  <a:pt x="111" y="229"/>
                </a:lnTo>
                <a:lnTo>
                  <a:pt x="111" y="228"/>
                </a:lnTo>
                <a:lnTo>
                  <a:pt x="112" y="228"/>
                </a:lnTo>
                <a:lnTo>
                  <a:pt x="112" y="226"/>
                </a:lnTo>
                <a:lnTo>
                  <a:pt x="113" y="226"/>
                </a:lnTo>
                <a:lnTo>
                  <a:pt x="113" y="224"/>
                </a:lnTo>
                <a:lnTo>
                  <a:pt x="113" y="220"/>
                </a:lnTo>
                <a:lnTo>
                  <a:pt x="111" y="217"/>
                </a:lnTo>
                <a:lnTo>
                  <a:pt x="111" y="216"/>
                </a:lnTo>
                <a:lnTo>
                  <a:pt x="112" y="216"/>
                </a:lnTo>
                <a:lnTo>
                  <a:pt x="113" y="216"/>
                </a:lnTo>
                <a:lnTo>
                  <a:pt x="114" y="217"/>
                </a:lnTo>
                <a:lnTo>
                  <a:pt x="115" y="217"/>
                </a:lnTo>
                <a:lnTo>
                  <a:pt x="116" y="216"/>
                </a:lnTo>
                <a:lnTo>
                  <a:pt x="117" y="216"/>
                </a:lnTo>
                <a:lnTo>
                  <a:pt x="119" y="212"/>
                </a:lnTo>
                <a:lnTo>
                  <a:pt x="119" y="210"/>
                </a:lnTo>
                <a:lnTo>
                  <a:pt x="119" y="210"/>
                </a:lnTo>
                <a:lnTo>
                  <a:pt x="119" y="209"/>
                </a:lnTo>
                <a:lnTo>
                  <a:pt x="118" y="208"/>
                </a:lnTo>
                <a:lnTo>
                  <a:pt x="119" y="206"/>
                </a:lnTo>
                <a:lnTo>
                  <a:pt x="120" y="203"/>
                </a:lnTo>
                <a:lnTo>
                  <a:pt x="120" y="203"/>
                </a:lnTo>
                <a:lnTo>
                  <a:pt x="120" y="201"/>
                </a:lnTo>
                <a:lnTo>
                  <a:pt x="120" y="200"/>
                </a:lnTo>
                <a:lnTo>
                  <a:pt x="121" y="197"/>
                </a:lnTo>
                <a:lnTo>
                  <a:pt x="123" y="197"/>
                </a:lnTo>
                <a:lnTo>
                  <a:pt x="124" y="197"/>
                </a:lnTo>
                <a:lnTo>
                  <a:pt x="124" y="196"/>
                </a:lnTo>
                <a:lnTo>
                  <a:pt x="122" y="195"/>
                </a:lnTo>
                <a:lnTo>
                  <a:pt x="121" y="196"/>
                </a:lnTo>
                <a:lnTo>
                  <a:pt x="120" y="195"/>
                </a:lnTo>
                <a:lnTo>
                  <a:pt x="120" y="194"/>
                </a:lnTo>
                <a:lnTo>
                  <a:pt x="120" y="193"/>
                </a:lnTo>
                <a:lnTo>
                  <a:pt x="119" y="192"/>
                </a:lnTo>
                <a:lnTo>
                  <a:pt x="119" y="193"/>
                </a:lnTo>
                <a:lnTo>
                  <a:pt x="117" y="193"/>
                </a:lnTo>
                <a:lnTo>
                  <a:pt x="116" y="192"/>
                </a:lnTo>
                <a:lnTo>
                  <a:pt x="115" y="192"/>
                </a:lnTo>
                <a:lnTo>
                  <a:pt x="113" y="192"/>
                </a:lnTo>
                <a:lnTo>
                  <a:pt x="113" y="195"/>
                </a:lnTo>
                <a:lnTo>
                  <a:pt x="113" y="196"/>
                </a:lnTo>
                <a:lnTo>
                  <a:pt x="113" y="197"/>
                </a:lnTo>
                <a:lnTo>
                  <a:pt x="113" y="198"/>
                </a:lnTo>
                <a:lnTo>
                  <a:pt x="113" y="199"/>
                </a:lnTo>
                <a:lnTo>
                  <a:pt x="111" y="199"/>
                </a:lnTo>
                <a:lnTo>
                  <a:pt x="111" y="198"/>
                </a:lnTo>
                <a:lnTo>
                  <a:pt x="110" y="199"/>
                </a:lnTo>
                <a:lnTo>
                  <a:pt x="109" y="198"/>
                </a:lnTo>
                <a:lnTo>
                  <a:pt x="109" y="197"/>
                </a:lnTo>
                <a:lnTo>
                  <a:pt x="108" y="197"/>
                </a:lnTo>
                <a:lnTo>
                  <a:pt x="107" y="195"/>
                </a:lnTo>
                <a:lnTo>
                  <a:pt x="108" y="194"/>
                </a:lnTo>
                <a:lnTo>
                  <a:pt x="108" y="193"/>
                </a:lnTo>
                <a:lnTo>
                  <a:pt x="108" y="191"/>
                </a:lnTo>
                <a:lnTo>
                  <a:pt x="108" y="191"/>
                </a:lnTo>
                <a:lnTo>
                  <a:pt x="109" y="190"/>
                </a:lnTo>
                <a:lnTo>
                  <a:pt x="111" y="190"/>
                </a:lnTo>
                <a:lnTo>
                  <a:pt x="112" y="189"/>
                </a:lnTo>
                <a:lnTo>
                  <a:pt x="112" y="188"/>
                </a:lnTo>
                <a:lnTo>
                  <a:pt x="113" y="186"/>
                </a:lnTo>
                <a:lnTo>
                  <a:pt x="113" y="185"/>
                </a:lnTo>
                <a:lnTo>
                  <a:pt x="110" y="184"/>
                </a:lnTo>
                <a:lnTo>
                  <a:pt x="109" y="183"/>
                </a:lnTo>
                <a:lnTo>
                  <a:pt x="107" y="182"/>
                </a:lnTo>
                <a:lnTo>
                  <a:pt x="107" y="181"/>
                </a:lnTo>
                <a:lnTo>
                  <a:pt x="107" y="180"/>
                </a:lnTo>
                <a:lnTo>
                  <a:pt x="108" y="178"/>
                </a:lnTo>
                <a:lnTo>
                  <a:pt x="107" y="178"/>
                </a:lnTo>
                <a:lnTo>
                  <a:pt x="106" y="178"/>
                </a:lnTo>
                <a:lnTo>
                  <a:pt x="105" y="179"/>
                </a:lnTo>
                <a:lnTo>
                  <a:pt x="104" y="179"/>
                </a:lnTo>
                <a:lnTo>
                  <a:pt x="102" y="178"/>
                </a:lnTo>
                <a:lnTo>
                  <a:pt x="101" y="174"/>
                </a:lnTo>
                <a:lnTo>
                  <a:pt x="100" y="174"/>
                </a:lnTo>
                <a:lnTo>
                  <a:pt x="99" y="167"/>
                </a:lnTo>
                <a:lnTo>
                  <a:pt x="99" y="165"/>
                </a:lnTo>
                <a:lnTo>
                  <a:pt x="99" y="164"/>
                </a:lnTo>
                <a:lnTo>
                  <a:pt x="101" y="159"/>
                </a:lnTo>
                <a:lnTo>
                  <a:pt x="103" y="158"/>
                </a:lnTo>
                <a:lnTo>
                  <a:pt x="104" y="158"/>
                </a:lnTo>
                <a:lnTo>
                  <a:pt x="105" y="158"/>
                </a:lnTo>
                <a:lnTo>
                  <a:pt x="108" y="157"/>
                </a:lnTo>
                <a:lnTo>
                  <a:pt x="111" y="155"/>
                </a:lnTo>
                <a:lnTo>
                  <a:pt x="112" y="155"/>
                </a:lnTo>
                <a:lnTo>
                  <a:pt x="113" y="153"/>
                </a:lnTo>
                <a:lnTo>
                  <a:pt x="115" y="154"/>
                </a:lnTo>
                <a:lnTo>
                  <a:pt x="117" y="153"/>
                </a:lnTo>
                <a:lnTo>
                  <a:pt x="118" y="152"/>
                </a:lnTo>
                <a:lnTo>
                  <a:pt x="119" y="152"/>
                </a:lnTo>
                <a:lnTo>
                  <a:pt x="120" y="151"/>
                </a:lnTo>
                <a:lnTo>
                  <a:pt x="121" y="151"/>
                </a:lnTo>
                <a:lnTo>
                  <a:pt x="122" y="151"/>
                </a:lnTo>
                <a:lnTo>
                  <a:pt x="123" y="151"/>
                </a:lnTo>
                <a:lnTo>
                  <a:pt x="124" y="151"/>
                </a:lnTo>
                <a:lnTo>
                  <a:pt x="126" y="152"/>
                </a:lnTo>
                <a:lnTo>
                  <a:pt x="127" y="151"/>
                </a:lnTo>
                <a:lnTo>
                  <a:pt x="129" y="149"/>
                </a:lnTo>
                <a:lnTo>
                  <a:pt x="130" y="150"/>
                </a:lnTo>
                <a:lnTo>
                  <a:pt x="131" y="150"/>
                </a:lnTo>
                <a:lnTo>
                  <a:pt x="131" y="148"/>
                </a:lnTo>
                <a:lnTo>
                  <a:pt x="131" y="147"/>
                </a:lnTo>
                <a:lnTo>
                  <a:pt x="131" y="146"/>
                </a:lnTo>
                <a:lnTo>
                  <a:pt x="132" y="145"/>
                </a:lnTo>
                <a:lnTo>
                  <a:pt x="132" y="145"/>
                </a:lnTo>
                <a:lnTo>
                  <a:pt x="133" y="146"/>
                </a:lnTo>
                <a:lnTo>
                  <a:pt x="133" y="146"/>
                </a:lnTo>
                <a:lnTo>
                  <a:pt x="134" y="148"/>
                </a:lnTo>
                <a:lnTo>
                  <a:pt x="134" y="149"/>
                </a:lnTo>
                <a:lnTo>
                  <a:pt x="134" y="150"/>
                </a:lnTo>
                <a:lnTo>
                  <a:pt x="138" y="151"/>
                </a:lnTo>
                <a:lnTo>
                  <a:pt x="140" y="152"/>
                </a:lnTo>
                <a:lnTo>
                  <a:pt x="142" y="152"/>
                </a:lnTo>
                <a:lnTo>
                  <a:pt x="144" y="152"/>
                </a:lnTo>
                <a:lnTo>
                  <a:pt x="145" y="154"/>
                </a:lnTo>
                <a:lnTo>
                  <a:pt x="146" y="155"/>
                </a:lnTo>
                <a:lnTo>
                  <a:pt x="147" y="155"/>
                </a:lnTo>
                <a:lnTo>
                  <a:pt x="148" y="155"/>
                </a:lnTo>
                <a:lnTo>
                  <a:pt x="147" y="152"/>
                </a:lnTo>
                <a:lnTo>
                  <a:pt x="149" y="151"/>
                </a:lnTo>
                <a:lnTo>
                  <a:pt x="149" y="150"/>
                </a:lnTo>
                <a:lnTo>
                  <a:pt x="149" y="147"/>
                </a:lnTo>
                <a:lnTo>
                  <a:pt x="151" y="147"/>
                </a:lnTo>
                <a:lnTo>
                  <a:pt x="152" y="147"/>
                </a:lnTo>
                <a:lnTo>
                  <a:pt x="155" y="146"/>
                </a:lnTo>
                <a:lnTo>
                  <a:pt x="157" y="146"/>
                </a:lnTo>
                <a:lnTo>
                  <a:pt x="158" y="146"/>
                </a:lnTo>
                <a:lnTo>
                  <a:pt x="160" y="147"/>
                </a:lnTo>
                <a:lnTo>
                  <a:pt x="162" y="148"/>
                </a:lnTo>
                <a:lnTo>
                  <a:pt x="162" y="150"/>
                </a:lnTo>
                <a:lnTo>
                  <a:pt x="162" y="151"/>
                </a:lnTo>
                <a:lnTo>
                  <a:pt x="166" y="151"/>
                </a:lnTo>
                <a:lnTo>
                  <a:pt x="167" y="151"/>
                </a:lnTo>
                <a:lnTo>
                  <a:pt x="168" y="151"/>
                </a:lnTo>
                <a:lnTo>
                  <a:pt x="168" y="153"/>
                </a:lnTo>
                <a:lnTo>
                  <a:pt x="168" y="154"/>
                </a:lnTo>
                <a:lnTo>
                  <a:pt x="167" y="155"/>
                </a:lnTo>
                <a:lnTo>
                  <a:pt x="166" y="157"/>
                </a:lnTo>
                <a:lnTo>
                  <a:pt x="164" y="159"/>
                </a:lnTo>
                <a:lnTo>
                  <a:pt x="164" y="160"/>
                </a:lnTo>
                <a:lnTo>
                  <a:pt x="164" y="162"/>
                </a:lnTo>
                <a:lnTo>
                  <a:pt x="165" y="166"/>
                </a:lnTo>
                <a:lnTo>
                  <a:pt x="166" y="167"/>
                </a:lnTo>
                <a:lnTo>
                  <a:pt x="169" y="169"/>
                </a:lnTo>
                <a:lnTo>
                  <a:pt x="171" y="172"/>
                </a:lnTo>
                <a:lnTo>
                  <a:pt x="174" y="173"/>
                </a:lnTo>
                <a:lnTo>
                  <a:pt x="175" y="172"/>
                </a:lnTo>
                <a:lnTo>
                  <a:pt x="176" y="174"/>
                </a:lnTo>
                <a:lnTo>
                  <a:pt x="176" y="175"/>
                </a:lnTo>
                <a:lnTo>
                  <a:pt x="177" y="177"/>
                </a:lnTo>
                <a:lnTo>
                  <a:pt x="177" y="178"/>
                </a:lnTo>
                <a:lnTo>
                  <a:pt x="177" y="181"/>
                </a:lnTo>
                <a:lnTo>
                  <a:pt x="178" y="181"/>
                </a:lnTo>
                <a:lnTo>
                  <a:pt x="179" y="181"/>
                </a:lnTo>
                <a:lnTo>
                  <a:pt x="182" y="180"/>
                </a:lnTo>
                <a:lnTo>
                  <a:pt x="184" y="179"/>
                </a:lnTo>
                <a:lnTo>
                  <a:pt x="186" y="180"/>
                </a:lnTo>
                <a:lnTo>
                  <a:pt x="188" y="182"/>
                </a:lnTo>
                <a:lnTo>
                  <a:pt x="189" y="184"/>
                </a:lnTo>
                <a:lnTo>
                  <a:pt x="189" y="184"/>
                </a:lnTo>
                <a:lnTo>
                  <a:pt x="191" y="184"/>
                </a:lnTo>
                <a:lnTo>
                  <a:pt x="192" y="183"/>
                </a:lnTo>
                <a:lnTo>
                  <a:pt x="194" y="184"/>
                </a:lnTo>
                <a:lnTo>
                  <a:pt x="196" y="184"/>
                </a:lnTo>
                <a:lnTo>
                  <a:pt x="196" y="184"/>
                </a:lnTo>
                <a:lnTo>
                  <a:pt x="197" y="185"/>
                </a:lnTo>
                <a:lnTo>
                  <a:pt x="199" y="186"/>
                </a:lnTo>
                <a:lnTo>
                  <a:pt x="199" y="187"/>
                </a:lnTo>
                <a:lnTo>
                  <a:pt x="199" y="188"/>
                </a:lnTo>
                <a:lnTo>
                  <a:pt x="200" y="191"/>
                </a:lnTo>
                <a:lnTo>
                  <a:pt x="201" y="191"/>
                </a:lnTo>
                <a:lnTo>
                  <a:pt x="202" y="192"/>
                </a:lnTo>
                <a:lnTo>
                  <a:pt x="202" y="193"/>
                </a:lnTo>
                <a:lnTo>
                  <a:pt x="203" y="194"/>
                </a:lnTo>
                <a:lnTo>
                  <a:pt x="205" y="197"/>
                </a:lnTo>
                <a:lnTo>
                  <a:pt x="208" y="197"/>
                </a:lnTo>
                <a:lnTo>
                  <a:pt x="208" y="197"/>
                </a:lnTo>
                <a:lnTo>
                  <a:pt x="209" y="198"/>
                </a:lnTo>
                <a:lnTo>
                  <a:pt x="210" y="199"/>
                </a:lnTo>
                <a:lnTo>
                  <a:pt x="211" y="200"/>
                </a:lnTo>
                <a:lnTo>
                  <a:pt x="211" y="201"/>
                </a:lnTo>
                <a:lnTo>
                  <a:pt x="212" y="201"/>
                </a:lnTo>
                <a:lnTo>
                  <a:pt x="213" y="200"/>
                </a:lnTo>
                <a:lnTo>
                  <a:pt x="214" y="199"/>
                </a:lnTo>
                <a:lnTo>
                  <a:pt x="215" y="198"/>
                </a:lnTo>
                <a:lnTo>
                  <a:pt x="215" y="197"/>
                </a:lnTo>
                <a:lnTo>
                  <a:pt x="216" y="197"/>
                </a:lnTo>
                <a:lnTo>
                  <a:pt x="218" y="196"/>
                </a:lnTo>
                <a:lnTo>
                  <a:pt x="218" y="194"/>
                </a:lnTo>
                <a:lnTo>
                  <a:pt x="217" y="192"/>
                </a:lnTo>
                <a:lnTo>
                  <a:pt x="218" y="191"/>
                </a:lnTo>
                <a:lnTo>
                  <a:pt x="219" y="193"/>
                </a:lnTo>
                <a:lnTo>
                  <a:pt x="221" y="193"/>
                </a:lnTo>
                <a:lnTo>
                  <a:pt x="222" y="192"/>
                </a:lnTo>
                <a:lnTo>
                  <a:pt x="223" y="192"/>
                </a:lnTo>
                <a:lnTo>
                  <a:pt x="223" y="194"/>
                </a:lnTo>
                <a:lnTo>
                  <a:pt x="223" y="195"/>
                </a:lnTo>
                <a:lnTo>
                  <a:pt x="225" y="194"/>
                </a:lnTo>
                <a:lnTo>
                  <a:pt x="227" y="194"/>
                </a:lnTo>
                <a:lnTo>
                  <a:pt x="227" y="196"/>
                </a:lnTo>
                <a:lnTo>
                  <a:pt x="229" y="197"/>
                </a:lnTo>
                <a:lnTo>
                  <a:pt x="230" y="198"/>
                </a:lnTo>
                <a:lnTo>
                  <a:pt x="231" y="198"/>
                </a:lnTo>
                <a:lnTo>
                  <a:pt x="232" y="197"/>
                </a:lnTo>
                <a:lnTo>
                  <a:pt x="231" y="197"/>
                </a:lnTo>
                <a:lnTo>
                  <a:pt x="231" y="196"/>
                </a:lnTo>
                <a:lnTo>
                  <a:pt x="232" y="196"/>
                </a:lnTo>
                <a:lnTo>
                  <a:pt x="234" y="196"/>
                </a:lnTo>
                <a:lnTo>
                  <a:pt x="234" y="196"/>
                </a:lnTo>
                <a:lnTo>
                  <a:pt x="235" y="195"/>
                </a:lnTo>
                <a:lnTo>
                  <a:pt x="236" y="196"/>
                </a:lnTo>
                <a:lnTo>
                  <a:pt x="237" y="197"/>
                </a:lnTo>
                <a:lnTo>
                  <a:pt x="240" y="201"/>
                </a:lnTo>
                <a:lnTo>
                  <a:pt x="242" y="203"/>
                </a:lnTo>
                <a:lnTo>
                  <a:pt x="244" y="203"/>
                </a:lnTo>
                <a:lnTo>
                  <a:pt x="246" y="205"/>
                </a:lnTo>
                <a:lnTo>
                  <a:pt x="246" y="207"/>
                </a:lnTo>
                <a:lnTo>
                  <a:pt x="247" y="208"/>
                </a:lnTo>
                <a:lnTo>
                  <a:pt x="250" y="209"/>
                </a:lnTo>
                <a:lnTo>
                  <a:pt x="253" y="210"/>
                </a:lnTo>
                <a:lnTo>
                  <a:pt x="256" y="210"/>
                </a:lnTo>
                <a:lnTo>
                  <a:pt x="258" y="210"/>
                </a:lnTo>
                <a:lnTo>
                  <a:pt x="259" y="209"/>
                </a:lnTo>
                <a:lnTo>
                  <a:pt x="260" y="210"/>
                </a:lnTo>
                <a:lnTo>
                  <a:pt x="260" y="211"/>
                </a:lnTo>
                <a:lnTo>
                  <a:pt x="262" y="210"/>
                </a:lnTo>
                <a:lnTo>
                  <a:pt x="262" y="214"/>
                </a:lnTo>
                <a:lnTo>
                  <a:pt x="262" y="216"/>
                </a:lnTo>
                <a:lnTo>
                  <a:pt x="263" y="216"/>
                </a:lnTo>
                <a:lnTo>
                  <a:pt x="268" y="217"/>
                </a:lnTo>
                <a:lnTo>
                  <a:pt x="268" y="216"/>
                </a:lnTo>
                <a:lnTo>
                  <a:pt x="269" y="216"/>
                </a:lnTo>
                <a:lnTo>
                  <a:pt x="271" y="217"/>
                </a:lnTo>
                <a:lnTo>
                  <a:pt x="271" y="218"/>
                </a:lnTo>
                <a:lnTo>
                  <a:pt x="271" y="219"/>
                </a:lnTo>
                <a:lnTo>
                  <a:pt x="272" y="221"/>
                </a:lnTo>
                <a:lnTo>
                  <a:pt x="275" y="221"/>
                </a:lnTo>
                <a:lnTo>
                  <a:pt x="275" y="222"/>
                </a:lnTo>
                <a:lnTo>
                  <a:pt x="275" y="223"/>
                </a:lnTo>
                <a:lnTo>
                  <a:pt x="277" y="224"/>
                </a:lnTo>
                <a:lnTo>
                  <a:pt x="279" y="223"/>
                </a:lnTo>
                <a:lnTo>
                  <a:pt x="283" y="224"/>
                </a:lnTo>
                <a:lnTo>
                  <a:pt x="285" y="224"/>
                </a:lnTo>
                <a:lnTo>
                  <a:pt x="285" y="223"/>
                </a:lnTo>
                <a:lnTo>
                  <a:pt x="287" y="223"/>
                </a:lnTo>
                <a:lnTo>
                  <a:pt x="290" y="225"/>
                </a:lnTo>
                <a:lnTo>
                  <a:pt x="289" y="226"/>
                </a:lnTo>
                <a:lnTo>
                  <a:pt x="291" y="229"/>
                </a:lnTo>
                <a:lnTo>
                  <a:pt x="294" y="230"/>
                </a:lnTo>
                <a:lnTo>
                  <a:pt x="297" y="231"/>
                </a:lnTo>
                <a:lnTo>
                  <a:pt x="299" y="233"/>
                </a:lnTo>
                <a:lnTo>
                  <a:pt x="301" y="233"/>
                </a:lnTo>
                <a:lnTo>
                  <a:pt x="303" y="235"/>
                </a:lnTo>
                <a:lnTo>
                  <a:pt x="304" y="234"/>
                </a:lnTo>
                <a:lnTo>
                  <a:pt x="307" y="234"/>
                </a:lnTo>
                <a:lnTo>
                  <a:pt x="308" y="233"/>
                </a:lnTo>
                <a:lnTo>
                  <a:pt x="309" y="231"/>
                </a:lnTo>
                <a:lnTo>
                  <a:pt x="313" y="229"/>
                </a:lnTo>
                <a:lnTo>
                  <a:pt x="314" y="229"/>
                </a:lnTo>
                <a:lnTo>
                  <a:pt x="316" y="229"/>
                </a:lnTo>
                <a:lnTo>
                  <a:pt x="316" y="229"/>
                </a:lnTo>
                <a:lnTo>
                  <a:pt x="316" y="229"/>
                </a:lnTo>
                <a:lnTo>
                  <a:pt x="317" y="229"/>
                </a:lnTo>
                <a:lnTo>
                  <a:pt x="319" y="229"/>
                </a:lnTo>
                <a:lnTo>
                  <a:pt x="321" y="227"/>
                </a:lnTo>
                <a:lnTo>
                  <a:pt x="322" y="227"/>
                </a:lnTo>
                <a:lnTo>
                  <a:pt x="324" y="227"/>
                </a:lnTo>
                <a:lnTo>
                  <a:pt x="325" y="226"/>
                </a:lnTo>
                <a:lnTo>
                  <a:pt x="327" y="226"/>
                </a:lnTo>
                <a:lnTo>
                  <a:pt x="329" y="225"/>
                </a:lnTo>
                <a:lnTo>
                  <a:pt x="329" y="223"/>
                </a:lnTo>
                <a:lnTo>
                  <a:pt x="329" y="222"/>
                </a:lnTo>
                <a:lnTo>
                  <a:pt x="331" y="221"/>
                </a:lnTo>
                <a:lnTo>
                  <a:pt x="332" y="221"/>
                </a:lnTo>
                <a:lnTo>
                  <a:pt x="332" y="219"/>
                </a:lnTo>
                <a:lnTo>
                  <a:pt x="333" y="217"/>
                </a:lnTo>
                <a:lnTo>
                  <a:pt x="333" y="215"/>
                </a:lnTo>
                <a:lnTo>
                  <a:pt x="334" y="212"/>
                </a:lnTo>
                <a:lnTo>
                  <a:pt x="335" y="211"/>
                </a:lnTo>
                <a:lnTo>
                  <a:pt x="336" y="211"/>
                </a:lnTo>
                <a:lnTo>
                  <a:pt x="337" y="211"/>
                </a:lnTo>
                <a:lnTo>
                  <a:pt x="337" y="209"/>
                </a:lnTo>
                <a:lnTo>
                  <a:pt x="336" y="207"/>
                </a:lnTo>
                <a:lnTo>
                  <a:pt x="335" y="204"/>
                </a:lnTo>
                <a:lnTo>
                  <a:pt x="334" y="203"/>
                </a:lnTo>
                <a:lnTo>
                  <a:pt x="334" y="203"/>
                </a:lnTo>
                <a:lnTo>
                  <a:pt x="334" y="202"/>
                </a:lnTo>
                <a:lnTo>
                  <a:pt x="335" y="201"/>
                </a:lnTo>
                <a:lnTo>
                  <a:pt x="335" y="200"/>
                </a:lnTo>
                <a:lnTo>
                  <a:pt x="336" y="199"/>
                </a:lnTo>
                <a:lnTo>
                  <a:pt x="337" y="197"/>
                </a:lnTo>
                <a:lnTo>
                  <a:pt x="338" y="197"/>
                </a:lnTo>
                <a:lnTo>
                  <a:pt x="340" y="196"/>
                </a:lnTo>
                <a:lnTo>
                  <a:pt x="340" y="193"/>
                </a:lnTo>
                <a:lnTo>
                  <a:pt x="340" y="192"/>
                </a:lnTo>
                <a:lnTo>
                  <a:pt x="339" y="191"/>
                </a:lnTo>
                <a:lnTo>
                  <a:pt x="338" y="191"/>
                </a:lnTo>
                <a:lnTo>
                  <a:pt x="338" y="191"/>
                </a:lnTo>
                <a:lnTo>
                  <a:pt x="339" y="190"/>
                </a:lnTo>
                <a:lnTo>
                  <a:pt x="340" y="188"/>
                </a:lnTo>
                <a:lnTo>
                  <a:pt x="340" y="187"/>
                </a:lnTo>
                <a:lnTo>
                  <a:pt x="341" y="187"/>
                </a:lnTo>
                <a:lnTo>
                  <a:pt x="341" y="185"/>
                </a:lnTo>
                <a:lnTo>
                  <a:pt x="344" y="184"/>
                </a:lnTo>
                <a:lnTo>
                  <a:pt x="345" y="184"/>
                </a:lnTo>
                <a:lnTo>
                  <a:pt x="345" y="182"/>
                </a:lnTo>
                <a:lnTo>
                  <a:pt x="346" y="179"/>
                </a:lnTo>
                <a:lnTo>
                  <a:pt x="347" y="178"/>
                </a:lnTo>
                <a:lnTo>
                  <a:pt x="348" y="178"/>
                </a:lnTo>
                <a:lnTo>
                  <a:pt x="348" y="178"/>
                </a:lnTo>
                <a:lnTo>
                  <a:pt x="348" y="177"/>
                </a:lnTo>
                <a:lnTo>
                  <a:pt x="348" y="176"/>
                </a:lnTo>
                <a:lnTo>
                  <a:pt x="349" y="175"/>
                </a:lnTo>
                <a:lnTo>
                  <a:pt x="350" y="173"/>
                </a:lnTo>
                <a:lnTo>
                  <a:pt x="353" y="169"/>
                </a:lnTo>
                <a:lnTo>
                  <a:pt x="354" y="168"/>
                </a:lnTo>
                <a:lnTo>
                  <a:pt x="354" y="167"/>
                </a:lnTo>
                <a:lnTo>
                  <a:pt x="354" y="164"/>
                </a:lnTo>
                <a:lnTo>
                  <a:pt x="354" y="163"/>
                </a:lnTo>
                <a:lnTo>
                  <a:pt x="355" y="163"/>
                </a:lnTo>
                <a:lnTo>
                  <a:pt x="358" y="162"/>
                </a:lnTo>
                <a:lnTo>
                  <a:pt x="359" y="162"/>
                </a:lnTo>
                <a:lnTo>
                  <a:pt x="360" y="162"/>
                </a:lnTo>
                <a:lnTo>
                  <a:pt x="360" y="161"/>
                </a:lnTo>
                <a:lnTo>
                  <a:pt x="362" y="160"/>
                </a:lnTo>
                <a:lnTo>
                  <a:pt x="366" y="157"/>
                </a:lnTo>
                <a:lnTo>
                  <a:pt x="367" y="155"/>
                </a:lnTo>
                <a:lnTo>
                  <a:pt x="367" y="154"/>
                </a:lnTo>
                <a:lnTo>
                  <a:pt x="367" y="153"/>
                </a:lnTo>
                <a:lnTo>
                  <a:pt x="367" y="152"/>
                </a:lnTo>
                <a:lnTo>
                  <a:pt x="369" y="150"/>
                </a:lnTo>
                <a:lnTo>
                  <a:pt x="371" y="149"/>
                </a:lnTo>
                <a:lnTo>
                  <a:pt x="371" y="147"/>
                </a:lnTo>
                <a:lnTo>
                  <a:pt x="373" y="145"/>
                </a:lnTo>
                <a:lnTo>
                  <a:pt x="373" y="142"/>
                </a:lnTo>
                <a:lnTo>
                  <a:pt x="373" y="140"/>
                </a:lnTo>
                <a:lnTo>
                  <a:pt x="373" y="139"/>
                </a:lnTo>
                <a:lnTo>
                  <a:pt x="374" y="137"/>
                </a:lnTo>
                <a:lnTo>
                  <a:pt x="376" y="136"/>
                </a:lnTo>
                <a:lnTo>
                  <a:pt x="378" y="134"/>
                </a:lnTo>
                <a:lnTo>
                  <a:pt x="379" y="134"/>
                </a:lnTo>
                <a:lnTo>
                  <a:pt x="379" y="133"/>
                </a:lnTo>
                <a:lnTo>
                  <a:pt x="380" y="132"/>
                </a:lnTo>
                <a:lnTo>
                  <a:pt x="381" y="131"/>
                </a:lnTo>
                <a:lnTo>
                  <a:pt x="383" y="129"/>
                </a:lnTo>
                <a:lnTo>
                  <a:pt x="384" y="127"/>
                </a:lnTo>
                <a:lnTo>
                  <a:pt x="385" y="125"/>
                </a:lnTo>
                <a:lnTo>
                  <a:pt x="386" y="124"/>
                </a:lnTo>
                <a:lnTo>
                  <a:pt x="386" y="122"/>
                </a:lnTo>
                <a:lnTo>
                  <a:pt x="385" y="102"/>
                </a:lnTo>
                <a:lnTo>
                  <a:pt x="386" y="101"/>
                </a:lnTo>
                <a:lnTo>
                  <a:pt x="386" y="99"/>
                </a:lnTo>
                <a:lnTo>
                  <a:pt x="387" y="97"/>
                </a:lnTo>
                <a:lnTo>
                  <a:pt x="389" y="94"/>
                </a:lnTo>
                <a:lnTo>
                  <a:pt x="390" y="92"/>
                </a:lnTo>
                <a:lnTo>
                  <a:pt x="391" y="89"/>
                </a:lnTo>
                <a:lnTo>
                  <a:pt x="391" y="88"/>
                </a:lnTo>
                <a:lnTo>
                  <a:pt x="391" y="86"/>
                </a:lnTo>
                <a:lnTo>
                  <a:pt x="392" y="84"/>
                </a:lnTo>
                <a:lnTo>
                  <a:pt x="391" y="84"/>
                </a:lnTo>
                <a:lnTo>
                  <a:pt x="392" y="81"/>
                </a:lnTo>
                <a:lnTo>
                  <a:pt x="392" y="80"/>
                </a:lnTo>
                <a:lnTo>
                  <a:pt x="392" y="80"/>
                </a:lnTo>
                <a:lnTo>
                  <a:pt x="393" y="79"/>
                </a:lnTo>
                <a:lnTo>
                  <a:pt x="393" y="78"/>
                </a:lnTo>
                <a:lnTo>
                  <a:pt x="397" y="75"/>
                </a:lnTo>
                <a:lnTo>
                  <a:pt x="401" y="69"/>
                </a:lnTo>
                <a:lnTo>
                  <a:pt x="404" y="67"/>
                </a:lnTo>
                <a:lnTo>
                  <a:pt x="405" y="63"/>
                </a:lnTo>
                <a:lnTo>
                  <a:pt x="407" y="56"/>
                </a:lnTo>
                <a:lnTo>
                  <a:pt x="411" y="50"/>
                </a:lnTo>
                <a:lnTo>
                  <a:pt x="421" y="37"/>
                </a:lnTo>
                <a:lnTo>
                  <a:pt x="425" y="31"/>
                </a:lnTo>
                <a:lnTo>
                  <a:pt x="429" y="28"/>
                </a:lnTo>
                <a:lnTo>
                  <a:pt x="433" y="23"/>
                </a:lnTo>
                <a:lnTo>
                  <a:pt x="445" y="14"/>
                </a:lnTo>
                <a:lnTo>
                  <a:pt x="450" y="11"/>
                </a:lnTo>
                <a:lnTo>
                  <a:pt x="452" y="11"/>
                </a:lnTo>
                <a:lnTo>
                  <a:pt x="466" y="4"/>
                </a:lnTo>
                <a:lnTo>
                  <a:pt x="482" y="0"/>
                </a:lnTo>
                <a:lnTo>
                  <a:pt x="482" y="2"/>
                </a:lnTo>
                <a:lnTo>
                  <a:pt x="482" y="7"/>
                </a:lnTo>
                <a:lnTo>
                  <a:pt x="482" y="8"/>
                </a:lnTo>
                <a:lnTo>
                  <a:pt x="483" y="10"/>
                </a:lnTo>
                <a:lnTo>
                  <a:pt x="487" y="15"/>
                </a:lnTo>
                <a:lnTo>
                  <a:pt x="488" y="18"/>
                </a:lnTo>
                <a:lnTo>
                  <a:pt x="490" y="20"/>
                </a:lnTo>
                <a:lnTo>
                  <a:pt x="491" y="21"/>
                </a:lnTo>
                <a:lnTo>
                  <a:pt x="492" y="24"/>
                </a:lnTo>
                <a:lnTo>
                  <a:pt x="493" y="24"/>
                </a:lnTo>
                <a:lnTo>
                  <a:pt x="495" y="25"/>
                </a:lnTo>
                <a:lnTo>
                  <a:pt x="498" y="27"/>
                </a:lnTo>
                <a:lnTo>
                  <a:pt x="500" y="30"/>
                </a:lnTo>
                <a:lnTo>
                  <a:pt x="504" y="34"/>
                </a:lnTo>
                <a:lnTo>
                  <a:pt x="505" y="36"/>
                </a:lnTo>
                <a:lnTo>
                  <a:pt x="506" y="39"/>
                </a:lnTo>
                <a:lnTo>
                  <a:pt x="512" y="43"/>
                </a:lnTo>
                <a:lnTo>
                  <a:pt x="514" y="47"/>
                </a:lnTo>
                <a:lnTo>
                  <a:pt x="514" y="49"/>
                </a:lnTo>
                <a:lnTo>
                  <a:pt x="514" y="50"/>
                </a:lnTo>
                <a:lnTo>
                  <a:pt x="514" y="51"/>
                </a:lnTo>
                <a:lnTo>
                  <a:pt x="515" y="53"/>
                </a:lnTo>
                <a:lnTo>
                  <a:pt x="518" y="54"/>
                </a:lnTo>
                <a:lnTo>
                  <a:pt x="520" y="54"/>
                </a:lnTo>
                <a:lnTo>
                  <a:pt x="521" y="55"/>
                </a:lnTo>
                <a:lnTo>
                  <a:pt x="523" y="54"/>
                </a:lnTo>
                <a:lnTo>
                  <a:pt x="524" y="54"/>
                </a:lnTo>
                <a:lnTo>
                  <a:pt x="525" y="54"/>
                </a:lnTo>
                <a:lnTo>
                  <a:pt x="526" y="55"/>
                </a:lnTo>
                <a:lnTo>
                  <a:pt x="527" y="56"/>
                </a:lnTo>
                <a:lnTo>
                  <a:pt x="527" y="57"/>
                </a:lnTo>
                <a:lnTo>
                  <a:pt x="528" y="59"/>
                </a:lnTo>
                <a:lnTo>
                  <a:pt x="528" y="60"/>
                </a:lnTo>
                <a:lnTo>
                  <a:pt x="529" y="60"/>
                </a:lnTo>
                <a:lnTo>
                  <a:pt x="530" y="59"/>
                </a:lnTo>
                <a:lnTo>
                  <a:pt x="531" y="59"/>
                </a:lnTo>
                <a:lnTo>
                  <a:pt x="531" y="60"/>
                </a:lnTo>
                <a:lnTo>
                  <a:pt x="531" y="61"/>
                </a:lnTo>
                <a:lnTo>
                  <a:pt x="532" y="62"/>
                </a:lnTo>
                <a:lnTo>
                  <a:pt x="533" y="63"/>
                </a:lnTo>
                <a:lnTo>
                  <a:pt x="535" y="63"/>
                </a:lnTo>
                <a:lnTo>
                  <a:pt x="536" y="63"/>
                </a:lnTo>
                <a:lnTo>
                  <a:pt x="537" y="64"/>
                </a:lnTo>
                <a:lnTo>
                  <a:pt x="537" y="65"/>
                </a:lnTo>
                <a:lnTo>
                  <a:pt x="539" y="66"/>
                </a:lnTo>
                <a:lnTo>
                  <a:pt x="540" y="66"/>
                </a:lnTo>
                <a:lnTo>
                  <a:pt x="542" y="65"/>
                </a:lnTo>
                <a:lnTo>
                  <a:pt x="543" y="65"/>
                </a:lnTo>
                <a:lnTo>
                  <a:pt x="544" y="66"/>
                </a:lnTo>
                <a:lnTo>
                  <a:pt x="545" y="68"/>
                </a:lnTo>
                <a:lnTo>
                  <a:pt x="547" y="68"/>
                </a:lnTo>
                <a:lnTo>
                  <a:pt x="550" y="68"/>
                </a:lnTo>
                <a:lnTo>
                  <a:pt x="550" y="67"/>
                </a:lnTo>
                <a:lnTo>
                  <a:pt x="551" y="69"/>
                </a:lnTo>
                <a:lnTo>
                  <a:pt x="556" y="70"/>
                </a:lnTo>
                <a:lnTo>
                  <a:pt x="557" y="72"/>
                </a:lnTo>
                <a:lnTo>
                  <a:pt x="559" y="73"/>
                </a:lnTo>
                <a:lnTo>
                  <a:pt x="563" y="75"/>
                </a:lnTo>
                <a:lnTo>
                  <a:pt x="566" y="76"/>
                </a:lnTo>
                <a:lnTo>
                  <a:pt x="568" y="78"/>
                </a:lnTo>
                <a:lnTo>
                  <a:pt x="569" y="80"/>
                </a:lnTo>
                <a:lnTo>
                  <a:pt x="573" y="82"/>
                </a:lnTo>
                <a:lnTo>
                  <a:pt x="574" y="82"/>
                </a:lnTo>
                <a:lnTo>
                  <a:pt x="572" y="83"/>
                </a:lnTo>
                <a:lnTo>
                  <a:pt x="572" y="85"/>
                </a:lnTo>
                <a:lnTo>
                  <a:pt x="574" y="85"/>
                </a:lnTo>
                <a:lnTo>
                  <a:pt x="575" y="85"/>
                </a:lnTo>
                <a:lnTo>
                  <a:pt x="578" y="86"/>
                </a:lnTo>
                <a:lnTo>
                  <a:pt x="579" y="85"/>
                </a:lnTo>
                <a:lnTo>
                  <a:pt x="580" y="84"/>
                </a:lnTo>
                <a:lnTo>
                  <a:pt x="581" y="84"/>
                </a:lnTo>
                <a:lnTo>
                  <a:pt x="583" y="86"/>
                </a:lnTo>
                <a:lnTo>
                  <a:pt x="584" y="87"/>
                </a:lnTo>
                <a:lnTo>
                  <a:pt x="585" y="88"/>
                </a:lnTo>
                <a:lnTo>
                  <a:pt x="588" y="88"/>
                </a:lnTo>
                <a:lnTo>
                  <a:pt x="589" y="88"/>
                </a:lnTo>
                <a:lnTo>
                  <a:pt x="588" y="89"/>
                </a:lnTo>
                <a:lnTo>
                  <a:pt x="588" y="90"/>
                </a:lnTo>
                <a:lnTo>
                  <a:pt x="588" y="91"/>
                </a:lnTo>
                <a:lnTo>
                  <a:pt x="590" y="92"/>
                </a:lnTo>
                <a:lnTo>
                  <a:pt x="592" y="92"/>
                </a:lnTo>
                <a:lnTo>
                  <a:pt x="593" y="94"/>
                </a:lnTo>
                <a:lnTo>
                  <a:pt x="594" y="95"/>
                </a:lnTo>
                <a:lnTo>
                  <a:pt x="594" y="95"/>
                </a:lnTo>
                <a:lnTo>
                  <a:pt x="596" y="95"/>
                </a:lnTo>
                <a:lnTo>
                  <a:pt x="596" y="96"/>
                </a:lnTo>
                <a:lnTo>
                  <a:pt x="598" y="97"/>
                </a:lnTo>
                <a:lnTo>
                  <a:pt x="598" y="103"/>
                </a:lnTo>
                <a:lnTo>
                  <a:pt x="598" y="106"/>
                </a:lnTo>
                <a:lnTo>
                  <a:pt x="599" y="108"/>
                </a:lnTo>
                <a:lnTo>
                  <a:pt x="597" y="112"/>
                </a:lnTo>
                <a:lnTo>
                  <a:pt x="596" y="115"/>
                </a:lnTo>
                <a:lnTo>
                  <a:pt x="596" y="119"/>
                </a:lnTo>
                <a:lnTo>
                  <a:pt x="594" y="123"/>
                </a:lnTo>
                <a:lnTo>
                  <a:pt x="594" y="125"/>
                </a:lnTo>
                <a:lnTo>
                  <a:pt x="591" y="132"/>
                </a:lnTo>
                <a:lnTo>
                  <a:pt x="586" y="139"/>
                </a:lnTo>
                <a:lnTo>
                  <a:pt x="586" y="142"/>
                </a:lnTo>
                <a:lnTo>
                  <a:pt x="584" y="145"/>
                </a:lnTo>
                <a:lnTo>
                  <a:pt x="585" y="147"/>
                </a:lnTo>
                <a:lnTo>
                  <a:pt x="584" y="147"/>
                </a:lnTo>
                <a:lnTo>
                  <a:pt x="582" y="148"/>
                </a:lnTo>
                <a:lnTo>
                  <a:pt x="582" y="149"/>
                </a:lnTo>
                <a:lnTo>
                  <a:pt x="583" y="151"/>
                </a:lnTo>
                <a:lnTo>
                  <a:pt x="582" y="153"/>
                </a:lnTo>
                <a:lnTo>
                  <a:pt x="583" y="155"/>
                </a:lnTo>
                <a:lnTo>
                  <a:pt x="581" y="158"/>
                </a:lnTo>
                <a:lnTo>
                  <a:pt x="577" y="165"/>
                </a:lnTo>
                <a:lnTo>
                  <a:pt x="576" y="167"/>
                </a:lnTo>
                <a:lnTo>
                  <a:pt x="575" y="168"/>
                </a:lnTo>
                <a:lnTo>
                  <a:pt x="575" y="169"/>
                </a:lnTo>
                <a:lnTo>
                  <a:pt x="575" y="171"/>
                </a:lnTo>
                <a:lnTo>
                  <a:pt x="571" y="180"/>
                </a:lnTo>
                <a:lnTo>
                  <a:pt x="569" y="182"/>
                </a:lnTo>
                <a:lnTo>
                  <a:pt x="569" y="185"/>
                </a:lnTo>
                <a:lnTo>
                  <a:pt x="567" y="189"/>
                </a:lnTo>
                <a:lnTo>
                  <a:pt x="566" y="189"/>
                </a:lnTo>
                <a:lnTo>
                  <a:pt x="565" y="190"/>
                </a:lnTo>
                <a:lnTo>
                  <a:pt x="564" y="191"/>
                </a:lnTo>
                <a:lnTo>
                  <a:pt x="564" y="193"/>
                </a:lnTo>
                <a:lnTo>
                  <a:pt x="563" y="194"/>
                </a:lnTo>
                <a:lnTo>
                  <a:pt x="563" y="194"/>
                </a:lnTo>
                <a:lnTo>
                  <a:pt x="562" y="196"/>
                </a:lnTo>
                <a:lnTo>
                  <a:pt x="562" y="197"/>
                </a:lnTo>
                <a:lnTo>
                  <a:pt x="561" y="199"/>
                </a:lnTo>
                <a:lnTo>
                  <a:pt x="560" y="201"/>
                </a:lnTo>
                <a:lnTo>
                  <a:pt x="560" y="202"/>
                </a:lnTo>
                <a:lnTo>
                  <a:pt x="559" y="203"/>
                </a:lnTo>
                <a:lnTo>
                  <a:pt x="557" y="203"/>
                </a:lnTo>
                <a:lnTo>
                  <a:pt x="556" y="206"/>
                </a:lnTo>
                <a:lnTo>
                  <a:pt x="555" y="208"/>
                </a:lnTo>
                <a:lnTo>
                  <a:pt x="554" y="211"/>
                </a:lnTo>
                <a:lnTo>
                  <a:pt x="553" y="212"/>
                </a:lnTo>
                <a:lnTo>
                  <a:pt x="551" y="215"/>
                </a:lnTo>
                <a:lnTo>
                  <a:pt x="551" y="216"/>
                </a:lnTo>
                <a:lnTo>
                  <a:pt x="550" y="217"/>
                </a:lnTo>
                <a:lnTo>
                  <a:pt x="546" y="222"/>
                </a:lnTo>
                <a:lnTo>
                  <a:pt x="546" y="223"/>
                </a:lnTo>
                <a:lnTo>
                  <a:pt x="546" y="224"/>
                </a:lnTo>
                <a:lnTo>
                  <a:pt x="545" y="227"/>
                </a:lnTo>
                <a:lnTo>
                  <a:pt x="547" y="230"/>
                </a:lnTo>
                <a:lnTo>
                  <a:pt x="548" y="231"/>
                </a:lnTo>
                <a:lnTo>
                  <a:pt x="549" y="233"/>
                </a:lnTo>
                <a:lnTo>
                  <a:pt x="550" y="233"/>
                </a:lnTo>
                <a:lnTo>
                  <a:pt x="550" y="235"/>
                </a:lnTo>
                <a:lnTo>
                  <a:pt x="550" y="236"/>
                </a:lnTo>
                <a:lnTo>
                  <a:pt x="552" y="237"/>
                </a:lnTo>
                <a:lnTo>
                  <a:pt x="551" y="239"/>
                </a:lnTo>
                <a:lnTo>
                  <a:pt x="551" y="240"/>
                </a:lnTo>
                <a:lnTo>
                  <a:pt x="551" y="241"/>
                </a:lnTo>
                <a:lnTo>
                  <a:pt x="550" y="241"/>
                </a:lnTo>
                <a:lnTo>
                  <a:pt x="549" y="242"/>
                </a:lnTo>
                <a:lnTo>
                  <a:pt x="548" y="242"/>
                </a:lnTo>
                <a:lnTo>
                  <a:pt x="548" y="243"/>
                </a:lnTo>
                <a:lnTo>
                  <a:pt x="548" y="246"/>
                </a:lnTo>
                <a:lnTo>
                  <a:pt x="548" y="249"/>
                </a:lnTo>
                <a:lnTo>
                  <a:pt x="548" y="252"/>
                </a:lnTo>
                <a:lnTo>
                  <a:pt x="549" y="254"/>
                </a:lnTo>
                <a:lnTo>
                  <a:pt x="548" y="255"/>
                </a:lnTo>
                <a:lnTo>
                  <a:pt x="548" y="255"/>
                </a:lnTo>
                <a:lnTo>
                  <a:pt x="546" y="258"/>
                </a:lnTo>
                <a:lnTo>
                  <a:pt x="545" y="260"/>
                </a:lnTo>
                <a:lnTo>
                  <a:pt x="546" y="261"/>
                </a:lnTo>
                <a:lnTo>
                  <a:pt x="546" y="261"/>
                </a:lnTo>
                <a:lnTo>
                  <a:pt x="546" y="262"/>
                </a:lnTo>
                <a:lnTo>
                  <a:pt x="547" y="261"/>
                </a:lnTo>
                <a:lnTo>
                  <a:pt x="549" y="261"/>
                </a:lnTo>
                <a:lnTo>
                  <a:pt x="550" y="260"/>
                </a:lnTo>
                <a:lnTo>
                  <a:pt x="551" y="259"/>
                </a:lnTo>
                <a:lnTo>
                  <a:pt x="556" y="255"/>
                </a:lnTo>
                <a:lnTo>
                  <a:pt x="559" y="254"/>
                </a:lnTo>
                <a:lnTo>
                  <a:pt x="562" y="252"/>
                </a:lnTo>
                <a:lnTo>
                  <a:pt x="561" y="248"/>
                </a:lnTo>
                <a:lnTo>
                  <a:pt x="562" y="247"/>
                </a:lnTo>
                <a:lnTo>
                  <a:pt x="563" y="244"/>
                </a:lnTo>
                <a:lnTo>
                  <a:pt x="564" y="243"/>
                </a:lnTo>
                <a:lnTo>
                  <a:pt x="569" y="242"/>
                </a:lnTo>
                <a:lnTo>
                  <a:pt x="571" y="241"/>
                </a:lnTo>
                <a:lnTo>
                  <a:pt x="571" y="240"/>
                </a:lnTo>
                <a:lnTo>
                  <a:pt x="575" y="238"/>
                </a:lnTo>
                <a:lnTo>
                  <a:pt x="581" y="236"/>
                </a:lnTo>
                <a:lnTo>
                  <a:pt x="582" y="235"/>
                </a:lnTo>
                <a:lnTo>
                  <a:pt x="584" y="234"/>
                </a:lnTo>
                <a:lnTo>
                  <a:pt x="587" y="230"/>
                </a:lnTo>
                <a:lnTo>
                  <a:pt x="588" y="230"/>
                </a:lnTo>
                <a:lnTo>
                  <a:pt x="592" y="226"/>
                </a:lnTo>
                <a:lnTo>
                  <a:pt x="594" y="224"/>
                </a:lnTo>
                <a:lnTo>
                  <a:pt x="598" y="223"/>
                </a:lnTo>
                <a:lnTo>
                  <a:pt x="604" y="221"/>
                </a:lnTo>
                <a:lnTo>
                  <a:pt x="608" y="219"/>
                </a:lnTo>
                <a:lnTo>
                  <a:pt x="609" y="218"/>
                </a:lnTo>
                <a:lnTo>
                  <a:pt x="610" y="216"/>
                </a:lnTo>
                <a:lnTo>
                  <a:pt x="609" y="214"/>
                </a:lnTo>
                <a:lnTo>
                  <a:pt x="610" y="212"/>
                </a:lnTo>
                <a:lnTo>
                  <a:pt x="609" y="209"/>
                </a:lnTo>
                <a:lnTo>
                  <a:pt x="610" y="207"/>
                </a:lnTo>
                <a:lnTo>
                  <a:pt x="613" y="206"/>
                </a:lnTo>
                <a:lnTo>
                  <a:pt x="617" y="204"/>
                </a:lnTo>
                <a:lnTo>
                  <a:pt x="619" y="203"/>
                </a:lnTo>
                <a:lnTo>
                  <a:pt x="620" y="203"/>
                </a:lnTo>
                <a:lnTo>
                  <a:pt x="620" y="203"/>
                </a:lnTo>
                <a:lnTo>
                  <a:pt x="620" y="204"/>
                </a:lnTo>
                <a:lnTo>
                  <a:pt x="622" y="205"/>
                </a:lnTo>
                <a:lnTo>
                  <a:pt x="624" y="205"/>
                </a:lnTo>
                <a:lnTo>
                  <a:pt x="625" y="205"/>
                </a:lnTo>
                <a:lnTo>
                  <a:pt x="629" y="210"/>
                </a:lnTo>
                <a:lnTo>
                  <a:pt x="630" y="210"/>
                </a:lnTo>
                <a:lnTo>
                  <a:pt x="632" y="210"/>
                </a:lnTo>
                <a:lnTo>
                  <a:pt x="633" y="210"/>
                </a:lnTo>
                <a:lnTo>
                  <a:pt x="634" y="210"/>
                </a:lnTo>
                <a:lnTo>
                  <a:pt x="635" y="210"/>
                </a:lnTo>
                <a:lnTo>
                  <a:pt x="638" y="212"/>
                </a:lnTo>
                <a:lnTo>
                  <a:pt x="639" y="214"/>
                </a:lnTo>
                <a:lnTo>
                  <a:pt x="640" y="214"/>
                </a:lnTo>
                <a:lnTo>
                  <a:pt x="641" y="214"/>
                </a:lnTo>
                <a:lnTo>
                  <a:pt x="645" y="212"/>
                </a:lnTo>
                <a:lnTo>
                  <a:pt x="648" y="211"/>
                </a:lnTo>
                <a:lnTo>
                  <a:pt x="652" y="213"/>
                </a:lnTo>
                <a:lnTo>
                  <a:pt x="654" y="214"/>
                </a:lnTo>
                <a:lnTo>
                  <a:pt x="655" y="214"/>
                </a:lnTo>
                <a:lnTo>
                  <a:pt x="656" y="213"/>
                </a:lnTo>
                <a:lnTo>
                  <a:pt x="657" y="212"/>
                </a:lnTo>
                <a:lnTo>
                  <a:pt x="657" y="209"/>
                </a:lnTo>
                <a:lnTo>
                  <a:pt x="657" y="208"/>
                </a:lnTo>
                <a:lnTo>
                  <a:pt x="658" y="208"/>
                </a:lnTo>
                <a:lnTo>
                  <a:pt x="659" y="205"/>
                </a:lnTo>
                <a:lnTo>
                  <a:pt x="660" y="204"/>
                </a:lnTo>
                <a:lnTo>
                  <a:pt x="661" y="203"/>
                </a:lnTo>
                <a:lnTo>
                  <a:pt x="662" y="201"/>
                </a:lnTo>
                <a:lnTo>
                  <a:pt x="664" y="200"/>
                </a:lnTo>
                <a:lnTo>
                  <a:pt x="665" y="200"/>
                </a:lnTo>
                <a:lnTo>
                  <a:pt x="667" y="200"/>
                </a:lnTo>
                <a:lnTo>
                  <a:pt x="670" y="201"/>
                </a:lnTo>
                <a:lnTo>
                  <a:pt x="671" y="201"/>
                </a:lnTo>
                <a:lnTo>
                  <a:pt x="672" y="201"/>
                </a:lnTo>
                <a:lnTo>
                  <a:pt x="672" y="199"/>
                </a:lnTo>
                <a:lnTo>
                  <a:pt x="672" y="198"/>
                </a:lnTo>
                <a:lnTo>
                  <a:pt x="671" y="197"/>
                </a:lnTo>
                <a:lnTo>
                  <a:pt x="671" y="195"/>
                </a:lnTo>
                <a:lnTo>
                  <a:pt x="671" y="193"/>
                </a:lnTo>
                <a:lnTo>
                  <a:pt x="671" y="192"/>
                </a:lnTo>
                <a:lnTo>
                  <a:pt x="670" y="191"/>
                </a:lnTo>
                <a:lnTo>
                  <a:pt x="669" y="191"/>
                </a:lnTo>
                <a:lnTo>
                  <a:pt x="668" y="190"/>
                </a:lnTo>
                <a:lnTo>
                  <a:pt x="668" y="189"/>
                </a:lnTo>
                <a:lnTo>
                  <a:pt x="668" y="187"/>
                </a:lnTo>
                <a:lnTo>
                  <a:pt x="669" y="187"/>
                </a:lnTo>
                <a:lnTo>
                  <a:pt x="670" y="186"/>
                </a:lnTo>
                <a:lnTo>
                  <a:pt x="672" y="186"/>
                </a:lnTo>
                <a:lnTo>
                  <a:pt x="674" y="186"/>
                </a:lnTo>
                <a:lnTo>
                  <a:pt x="675" y="187"/>
                </a:lnTo>
                <a:lnTo>
                  <a:pt x="675" y="188"/>
                </a:lnTo>
                <a:lnTo>
                  <a:pt x="677" y="189"/>
                </a:lnTo>
                <a:lnTo>
                  <a:pt x="679" y="191"/>
                </a:lnTo>
                <a:lnTo>
                  <a:pt x="681" y="192"/>
                </a:lnTo>
                <a:lnTo>
                  <a:pt x="683" y="193"/>
                </a:lnTo>
                <a:lnTo>
                  <a:pt x="684" y="194"/>
                </a:lnTo>
                <a:lnTo>
                  <a:pt x="687" y="193"/>
                </a:lnTo>
                <a:lnTo>
                  <a:pt x="688" y="192"/>
                </a:lnTo>
                <a:lnTo>
                  <a:pt x="688" y="189"/>
                </a:lnTo>
                <a:lnTo>
                  <a:pt x="688" y="186"/>
                </a:lnTo>
                <a:lnTo>
                  <a:pt x="688" y="185"/>
                </a:lnTo>
                <a:lnTo>
                  <a:pt x="689" y="184"/>
                </a:lnTo>
                <a:lnTo>
                  <a:pt x="689" y="184"/>
                </a:lnTo>
                <a:lnTo>
                  <a:pt x="691" y="186"/>
                </a:lnTo>
                <a:lnTo>
                  <a:pt x="693" y="188"/>
                </a:lnTo>
                <a:lnTo>
                  <a:pt x="694" y="188"/>
                </a:lnTo>
                <a:lnTo>
                  <a:pt x="696" y="187"/>
                </a:lnTo>
                <a:lnTo>
                  <a:pt x="696" y="184"/>
                </a:lnTo>
                <a:lnTo>
                  <a:pt x="696" y="180"/>
                </a:lnTo>
                <a:lnTo>
                  <a:pt x="698" y="178"/>
                </a:lnTo>
                <a:lnTo>
                  <a:pt x="702" y="178"/>
                </a:lnTo>
                <a:lnTo>
                  <a:pt x="703" y="180"/>
                </a:lnTo>
                <a:lnTo>
                  <a:pt x="704" y="181"/>
                </a:lnTo>
                <a:lnTo>
                  <a:pt x="707" y="182"/>
                </a:lnTo>
                <a:lnTo>
                  <a:pt x="708" y="183"/>
                </a:lnTo>
                <a:lnTo>
                  <a:pt x="709" y="183"/>
                </a:lnTo>
                <a:lnTo>
                  <a:pt x="710" y="182"/>
                </a:lnTo>
                <a:lnTo>
                  <a:pt x="711" y="181"/>
                </a:lnTo>
                <a:lnTo>
                  <a:pt x="710" y="178"/>
                </a:lnTo>
                <a:lnTo>
                  <a:pt x="708" y="175"/>
                </a:lnTo>
                <a:lnTo>
                  <a:pt x="709" y="174"/>
                </a:lnTo>
                <a:lnTo>
                  <a:pt x="709" y="171"/>
                </a:lnTo>
                <a:lnTo>
                  <a:pt x="711" y="171"/>
                </a:lnTo>
                <a:lnTo>
                  <a:pt x="714" y="172"/>
                </a:lnTo>
                <a:lnTo>
                  <a:pt x="715" y="173"/>
                </a:lnTo>
                <a:lnTo>
                  <a:pt x="717" y="174"/>
                </a:lnTo>
                <a:lnTo>
                  <a:pt x="718" y="175"/>
                </a:lnTo>
                <a:lnTo>
                  <a:pt x="721" y="174"/>
                </a:lnTo>
                <a:lnTo>
                  <a:pt x="723" y="171"/>
                </a:lnTo>
                <a:lnTo>
                  <a:pt x="724" y="171"/>
                </a:lnTo>
                <a:lnTo>
                  <a:pt x="726" y="166"/>
                </a:lnTo>
                <a:lnTo>
                  <a:pt x="728" y="163"/>
                </a:lnTo>
                <a:lnTo>
                  <a:pt x="729" y="162"/>
                </a:lnTo>
                <a:lnTo>
                  <a:pt x="731" y="160"/>
                </a:lnTo>
                <a:lnTo>
                  <a:pt x="731" y="159"/>
                </a:lnTo>
                <a:lnTo>
                  <a:pt x="731" y="156"/>
                </a:lnTo>
                <a:lnTo>
                  <a:pt x="737" y="150"/>
                </a:lnTo>
                <a:lnTo>
                  <a:pt x="738" y="150"/>
                </a:lnTo>
                <a:lnTo>
                  <a:pt x="743" y="143"/>
                </a:lnTo>
                <a:lnTo>
                  <a:pt x="746" y="139"/>
                </a:lnTo>
                <a:lnTo>
                  <a:pt x="748" y="140"/>
                </a:lnTo>
                <a:lnTo>
                  <a:pt x="749" y="141"/>
                </a:lnTo>
                <a:lnTo>
                  <a:pt x="750" y="145"/>
                </a:lnTo>
                <a:lnTo>
                  <a:pt x="750" y="146"/>
                </a:lnTo>
                <a:lnTo>
                  <a:pt x="752" y="146"/>
                </a:lnTo>
                <a:lnTo>
                  <a:pt x="752" y="147"/>
                </a:lnTo>
                <a:lnTo>
                  <a:pt x="753" y="147"/>
                </a:lnTo>
                <a:lnTo>
                  <a:pt x="756" y="146"/>
                </a:lnTo>
                <a:lnTo>
                  <a:pt x="757" y="145"/>
                </a:lnTo>
                <a:lnTo>
                  <a:pt x="759" y="144"/>
                </a:lnTo>
                <a:lnTo>
                  <a:pt x="759" y="143"/>
                </a:lnTo>
                <a:lnTo>
                  <a:pt x="763" y="140"/>
                </a:lnTo>
                <a:lnTo>
                  <a:pt x="765" y="138"/>
                </a:lnTo>
                <a:lnTo>
                  <a:pt x="766" y="136"/>
                </a:lnTo>
                <a:lnTo>
                  <a:pt x="771" y="131"/>
                </a:lnTo>
                <a:lnTo>
                  <a:pt x="772" y="130"/>
                </a:lnTo>
                <a:lnTo>
                  <a:pt x="772" y="129"/>
                </a:lnTo>
                <a:lnTo>
                  <a:pt x="772" y="127"/>
                </a:lnTo>
                <a:lnTo>
                  <a:pt x="772" y="125"/>
                </a:lnTo>
                <a:lnTo>
                  <a:pt x="772" y="124"/>
                </a:lnTo>
                <a:lnTo>
                  <a:pt x="772" y="122"/>
                </a:lnTo>
                <a:lnTo>
                  <a:pt x="773" y="120"/>
                </a:lnTo>
                <a:lnTo>
                  <a:pt x="774" y="120"/>
                </a:lnTo>
                <a:lnTo>
                  <a:pt x="777" y="119"/>
                </a:lnTo>
                <a:lnTo>
                  <a:pt x="783" y="117"/>
                </a:lnTo>
                <a:lnTo>
                  <a:pt x="785" y="114"/>
                </a:lnTo>
                <a:lnTo>
                  <a:pt x="786" y="114"/>
                </a:lnTo>
                <a:lnTo>
                  <a:pt x="787" y="113"/>
                </a:lnTo>
                <a:lnTo>
                  <a:pt x="787" y="112"/>
                </a:lnTo>
                <a:lnTo>
                  <a:pt x="788" y="112"/>
                </a:lnTo>
                <a:lnTo>
                  <a:pt x="791" y="111"/>
                </a:lnTo>
                <a:lnTo>
                  <a:pt x="791" y="110"/>
                </a:lnTo>
                <a:lnTo>
                  <a:pt x="792" y="110"/>
                </a:lnTo>
                <a:lnTo>
                  <a:pt x="794" y="109"/>
                </a:lnTo>
                <a:lnTo>
                  <a:pt x="799" y="108"/>
                </a:lnTo>
                <a:lnTo>
                  <a:pt x="800" y="105"/>
                </a:lnTo>
                <a:lnTo>
                  <a:pt x="800" y="103"/>
                </a:lnTo>
                <a:lnTo>
                  <a:pt x="801" y="103"/>
                </a:lnTo>
                <a:lnTo>
                  <a:pt x="801" y="101"/>
                </a:lnTo>
                <a:lnTo>
                  <a:pt x="801" y="100"/>
                </a:lnTo>
                <a:lnTo>
                  <a:pt x="800" y="99"/>
                </a:lnTo>
                <a:lnTo>
                  <a:pt x="799" y="97"/>
                </a:lnTo>
                <a:lnTo>
                  <a:pt x="798" y="96"/>
                </a:lnTo>
                <a:lnTo>
                  <a:pt x="798" y="95"/>
                </a:lnTo>
                <a:lnTo>
                  <a:pt x="799" y="95"/>
                </a:lnTo>
                <a:lnTo>
                  <a:pt x="801" y="94"/>
                </a:lnTo>
                <a:lnTo>
                  <a:pt x="804" y="95"/>
                </a:lnTo>
                <a:lnTo>
                  <a:pt x="805" y="96"/>
                </a:lnTo>
                <a:lnTo>
                  <a:pt x="806" y="96"/>
                </a:lnTo>
                <a:lnTo>
                  <a:pt x="807" y="97"/>
                </a:lnTo>
                <a:lnTo>
                  <a:pt x="810" y="101"/>
                </a:lnTo>
                <a:lnTo>
                  <a:pt x="813" y="104"/>
                </a:lnTo>
                <a:lnTo>
                  <a:pt x="815" y="104"/>
                </a:lnTo>
                <a:lnTo>
                  <a:pt x="816" y="105"/>
                </a:lnTo>
                <a:lnTo>
                  <a:pt x="816" y="105"/>
                </a:lnTo>
                <a:lnTo>
                  <a:pt x="816" y="106"/>
                </a:lnTo>
                <a:lnTo>
                  <a:pt x="816" y="107"/>
                </a:lnTo>
                <a:lnTo>
                  <a:pt x="813" y="113"/>
                </a:lnTo>
                <a:lnTo>
                  <a:pt x="811" y="114"/>
                </a:lnTo>
                <a:lnTo>
                  <a:pt x="811" y="117"/>
                </a:lnTo>
                <a:lnTo>
                  <a:pt x="812" y="119"/>
                </a:lnTo>
                <a:lnTo>
                  <a:pt x="816" y="118"/>
                </a:lnTo>
                <a:lnTo>
                  <a:pt x="817" y="118"/>
                </a:lnTo>
                <a:lnTo>
                  <a:pt x="819" y="116"/>
                </a:lnTo>
                <a:lnTo>
                  <a:pt x="822" y="114"/>
                </a:lnTo>
                <a:lnTo>
                  <a:pt x="822" y="114"/>
                </a:lnTo>
                <a:lnTo>
                  <a:pt x="826" y="114"/>
                </a:lnTo>
                <a:lnTo>
                  <a:pt x="828" y="114"/>
                </a:lnTo>
                <a:lnTo>
                  <a:pt x="829" y="114"/>
                </a:lnTo>
                <a:lnTo>
                  <a:pt x="835" y="113"/>
                </a:lnTo>
                <a:lnTo>
                  <a:pt x="841" y="112"/>
                </a:lnTo>
                <a:lnTo>
                  <a:pt x="843" y="109"/>
                </a:lnTo>
                <a:lnTo>
                  <a:pt x="844" y="108"/>
                </a:lnTo>
                <a:lnTo>
                  <a:pt x="846" y="106"/>
                </a:lnTo>
                <a:lnTo>
                  <a:pt x="848" y="105"/>
                </a:lnTo>
                <a:lnTo>
                  <a:pt x="851" y="106"/>
                </a:lnTo>
                <a:lnTo>
                  <a:pt x="853" y="106"/>
                </a:lnTo>
                <a:lnTo>
                  <a:pt x="855" y="107"/>
                </a:lnTo>
                <a:lnTo>
                  <a:pt x="857" y="107"/>
                </a:lnTo>
                <a:lnTo>
                  <a:pt x="859" y="104"/>
                </a:lnTo>
                <a:lnTo>
                  <a:pt x="860" y="103"/>
                </a:lnTo>
                <a:lnTo>
                  <a:pt x="860" y="102"/>
                </a:lnTo>
                <a:lnTo>
                  <a:pt x="862" y="101"/>
                </a:lnTo>
                <a:lnTo>
                  <a:pt x="864" y="102"/>
                </a:lnTo>
                <a:lnTo>
                  <a:pt x="866" y="102"/>
                </a:lnTo>
                <a:lnTo>
                  <a:pt x="867" y="99"/>
                </a:lnTo>
                <a:lnTo>
                  <a:pt x="867" y="97"/>
                </a:lnTo>
                <a:lnTo>
                  <a:pt x="868" y="96"/>
                </a:lnTo>
                <a:lnTo>
                  <a:pt x="870" y="96"/>
                </a:lnTo>
                <a:lnTo>
                  <a:pt x="873" y="97"/>
                </a:lnTo>
                <a:lnTo>
                  <a:pt x="875" y="98"/>
                </a:lnTo>
                <a:lnTo>
                  <a:pt x="877" y="99"/>
                </a:lnTo>
                <a:lnTo>
                  <a:pt x="879" y="99"/>
                </a:lnTo>
                <a:lnTo>
                  <a:pt x="880" y="98"/>
                </a:lnTo>
                <a:lnTo>
                  <a:pt x="885" y="96"/>
                </a:lnTo>
                <a:lnTo>
                  <a:pt x="887" y="95"/>
                </a:lnTo>
                <a:lnTo>
                  <a:pt x="889" y="96"/>
                </a:lnTo>
                <a:lnTo>
                  <a:pt x="892" y="96"/>
                </a:lnTo>
                <a:lnTo>
                  <a:pt x="892" y="95"/>
                </a:lnTo>
                <a:lnTo>
                  <a:pt x="892" y="93"/>
                </a:lnTo>
                <a:lnTo>
                  <a:pt x="891" y="88"/>
                </a:lnTo>
                <a:lnTo>
                  <a:pt x="892" y="88"/>
                </a:lnTo>
                <a:lnTo>
                  <a:pt x="892" y="87"/>
                </a:lnTo>
                <a:lnTo>
                  <a:pt x="893" y="86"/>
                </a:lnTo>
                <a:lnTo>
                  <a:pt x="894" y="86"/>
                </a:lnTo>
                <a:lnTo>
                  <a:pt x="896" y="86"/>
                </a:lnTo>
                <a:lnTo>
                  <a:pt x="898" y="88"/>
                </a:lnTo>
                <a:lnTo>
                  <a:pt x="899" y="91"/>
                </a:lnTo>
                <a:lnTo>
                  <a:pt x="903" y="96"/>
                </a:lnTo>
                <a:lnTo>
                  <a:pt x="904" y="97"/>
                </a:lnTo>
                <a:lnTo>
                  <a:pt x="905" y="98"/>
                </a:lnTo>
                <a:lnTo>
                  <a:pt x="905" y="98"/>
                </a:lnTo>
                <a:lnTo>
                  <a:pt x="906" y="97"/>
                </a:lnTo>
                <a:lnTo>
                  <a:pt x="908" y="97"/>
                </a:lnTo>
                <a:lnTo>
                  <a:pt x="909" y="95"/>
                </a:lnTo>
                <a:lnTo>
                  <a:pt x="910" y="95"/>
                </a:lnTo>
                <a:lnTo>
                  <a:pt x="911" y="93"/>
                </a:lnTo>
                <a:lnTo>
                  <a:pt x="911" y="90"/>
                </a:lnTo>
                <a:lnTo>
                  <a:pt x="911" y="89"/>
                </a:lnTo>
                <a:lnTo>
                  <a:pt x="911" y="88"/>
                </a:lnTo>
                <a:lnTo>
                  <a:pt x="912" y="88"/>
                </a:lnTo>
                <a:lnTo>
                  <a:pt x="914" y="89"/>
                </a:lnTo>
                <a:lnTo>
                  <a:pt x="914" y="90"/>
                </a:lnTo>
                <a:lnTo>
                  <a:pt x="915" y="91"/>
                </a:lnTo>
                <a:lnTo>
                  <a:pt x="915" y="92"/>
                </a:lnTo>
                <a:lnTo>
                  <a:pt x="916" y="94"/>
                </a:lnTo>
                <a:lnTo>
                  <a:pt x="917" y="95"/>
                </a:lnTo>
                <a:lnTo>
                  <a:pt x="917" y="94"/>
                </a:lnTo>
                <a:lnTo>
                  <a:pt x="924" y="101"/>
                </a:lnTo>
                <a:lnTo>
                  <a:pt x="925" y="104"/>
                </a:lnTo>
                <a:lnTo>
                  <a:pt x="931" y="113"/>
                </a:lnTo>
                <a:lnTo>
                  <a:pt x="930" y="120"/>
                </a:lnTo>
                <a:lnTo>
                  <a:pt x="929" y="128"/>
                </a:lnTo>
                <a:lnTo>
                  <a:pt x="929" y="133"/>
                </a:lnTo>
                <a:lnTo>
                  <a:pt x="929" y="136"/>
                </a:lnTo>
                <a:lnTo>
                  <a:pt x="930" y="144"/>
                </a:lnTo>
                <a:lnTo>
                  <a:pt x="934" y="167"/>
                </a:lnTo>
                <a:lnTo>
                  <a:pt x="934" y="169"/>
                </a:lnTo>
                <a:lnTo>
                  <a:pt x="932" y="175"/>
                </a:lnTo>
                <a:lnTo>
                  <a:pt x="929" y="182"/>
                </a:lnTo>
                <a:lnTo>
                  <a:pt x="929" y="183"/>
                </a:lnTo>
                <a:lnTo>
                  <a:pt x="928" y="189"/>
                </a:lnTo>
                <a:lnTo>
                  <a:pt x="926" y="195"/>
                </a:lnTo>
                <a:lnTo>
                  <a:pt x="926" y="198"/>
                </a:lnTo>
                <a:lnTo>
                  <a:pt x="923" y="203"/>
                </a:lnTo>
                <a:lnTo>
                  <a:pt x="921" y="206"/>
                </a:lnTo>
                <a:lnTo>
                  <a:pt x="918" y="211"/>
                </a:lnTo>
                <a:lnTo>
                  <a:pt x="918" y="213"/>
                </a:lnTo>
                <a:lnTo>
                  <a:pt x="917" y="215"/>
                </a:lnTo>
                <a:lnTo>
                  <a:pt x="917" y="216"/>
                </a:lnTo>
                <a:lnTo>
                  <a:pt x="916" y="223"/>
                </a:lnTo>
                <a:lnTo>
                  <a:pt x="915" y="233"/>
                </a:lnTo>
                <a:lnTo>
                  <a:pt x="916" y="242"/>
                </a:lnTo>
                <a:lnTo>
                  <a:pt x="917" y="244"/>
                </a:lnTo>
                <a:lnTo>
                  <a:pt x="917" y="245"/>
                </a:lnTo>
                <a:lnTo>
                  <a:pt x="917" y="250"/>
                </a:lnTo>
                <a:lnTo>
                  <a:pt x="918" y="252"/>
                </a:lnTo>
                <a:lnTo>
                  <a:pt x="919" y="256"/>
                </a:lnTo>
                <a:lnTo>
                  <a:pt x="916" y="259"/>
                </a:lnTo>
                <a:lnTo>
                  <a:pt x="911" y="263"/>
                </a:lnTo>
                <a:lnTo>
                  <a:pt x="906" y="267"/>
                </a:lnTo>
                <a:lnTo>
                  <a:pt x="902" y="270"/>
                </a:lnTo>
                <a:lnTo>
                  <a:pt x="901" y="271"/>
                </a:lnTo>
                <a:lnTo>
                  <a:pt x="896" y="274"/>
                </a:lnTo>
                <a:lnTo>
                  <a:pt x="891" y="276"/>
                </a:lnTo>
                <a:lnTo>
                  <a:pt x="887" y="280"/>
                </a:lnTo>
                <a:lnTo>
                  <a:pt x="884" y="283"/>
                </a:lnTo>
                <a:lnTo>
                  <a:pt x="879" y="287"/>
                </a:lnTo>
                <a:lnTo>
                  <a:pt x="874" y="292"/>
                </a:lnTo>
                <a:lnTo>
                  <a:pt x="872" y="293"/>
                </a:lnTo>
                <a:lnTo>
                  <a:pt x="870" y="293"/>
                </a:lnTo>
                <a:lnTo>
                  <a:pt x="867" y="293"/>
                </a:lnTo>
                <a:lnTo>
                  <a:pt x="858" y="294"/>
                </a:lnTo>
                <a:lnTo>
                  <a:pt x="851" y="296"/>
                </a:lnTo>
                <a:lnTo>
                  <a:pt x="846" y="299"/>
                </a:lnTo>
                <a:lnTo>
                  <a:pt x="843" y="301"/>
                </a:lnTo>
                <a:lnTo>
                  <a:pt x="840" y="302"/>
                </a:lnTo>
                <a:lnTo>
                  <a:pt x="838" y="303"/>
                </a:lnTo>
                <a:lnTo>
                  <a:pt x="833" y="303"/>
                </a:lnTo>
                <a:lnTo>
                  <a:pt x="828" y="303"/>
                </a:lnTo>
                <a:lnTo>
                  <a:pt x="827" y="302"/>
                </a:lnTo>
                <a:lnTo>
                  <a:pt x="824" y="302"/>
                </a:lnTo>
                <a:lnTo>
                  <a:pt x="823" y="302"/>
                </a:lnTo>
                <a:lnTo>
                  <a:pt x="820" y="301"/>
                </a:lnTo>
                <a:lnTo>
                  <a:pt x="819" y="301"/>
                </a:lnTo>
                <a:lnTo>
                  <a:pt x="816" y="301"/>
                </a:lnTo>
                <a:lnTo>
                  <a:pt x="811" y="301"/>
                </a:lnTo>
                <a:lnTo>
                  <a:pt x="809" y="301"/>
                </a:lnTo>
                <a:lnTo>
                  <a:pt x="805" y="300"/>
                </a:lnTo>
                <a:lnTo>
                  <a:pt x="804" y="300"/>
                </a:lnTo>
                <a:lnTo>
                  <a:pt x="803" y="301"/>
                </a:lnTo>
                <a:lnTo>
                  <a:pt x="803" y="302"/>
                </a:lnTo>
                <a:lnTo>
                  <a:pt x="802" y="305"/>
                </a:lnTo>
                <a:lnTo>
                  <a:pt x="801" y="308"/>
                </a:lnTo>
                <a:lnTo>
                  <a:pt x="801" y="309"/>
                </a:lnTo>
                <a:lnTo>
                  <a:pt x="801" y="313"/>
                </a:lnTo>
                <a:lnTo>
                  <a:pt x="803" y="319"/>
                </a:lnTo>
                <a:lnTo>
                  <a:pt x="802" y="321"/>
                </a:lnTo>
                <a:lnTo>
                  <a:pt x="801" y="324"/>
                </a:lnTo>
                <a:lnTo>
                  <a:pt x="798" y="325"/>
                </a:lnTo>
                <a:lnTo>
                  <a:pt x="797" y="330"/>
                </a:lnTo>
                <a:lnTo>
                  <a:pt x="794" y="336"/>
                </a:lnTo>
                <a:lnTo>
                  <a:pt x="791" y="335"/>
                </a:lnTo>
                <a:lnTo>
                  <a:pt x="791" y="335"/>
                </a:lnTo>
                <a:lnTo>
                  <a:pt x="789" y="335"/>
                </a:lnTo>
                <a:lnTo>
                  <a:pt x="786" y="334"/>
                </a:lnTo>
                <a:lnTo>
                  <a:pt x="785" y="333"/>
                </a:lnTo>
                <a:lnTo>
                  <a:pt x="782" y="333"/>
                </a:lnTo>
                <a:lnTo>
                  <a:pt x="781" y="334"/>
                </a:lnTo>
                <a:lnTo>
                  <a:pt x="779" y="334"/>
                </a:lnTo>
                <a:lnTo>
                  <a:pt x="778" y="334"/>
                </a:lnTo>
                <a:lnTo>
                  <a:pt x="776" y="334"/>
                </a:lnTo>
                <a:lnTo>
                  <a:pt x="774" y="333"/>
                </a:lnTo>
                <a:lnTo>
                  <a:pt x="773" y="331"/>
                </a:lnTo>
                <a:lnTo>
                  <a:pt x="770" y="330"/>
                </a:lnTo>
                <a:lnTo>
                  <a:pt x="768" y="329"/>
                </a:lnTo>
                <a:lnTo>
                  <a:pt x="767" y="329"/>
                </a:lnTo>
                <a:lnTo>
                  <a:pt x="765" y="328"/>
                </a:lnTo>
                <a:lnTo>
                  <a:pt x="765" y="326"/>
                </a:lnTo>
                <a:lnTo>
                  <a:pt x="765" y="325"/>
                </a:lnTo>
                <a:lnTo>
                  <a:pt x="763" y="321"/>
                </a:lnTo>
                <a:lnTo>
                  <a:pt x="761" y="322"/>
                </a:lnTo>
                <a:lnTo>
                  <a:pt x="760" y="321"/>
                </a:lnTo>
                <a:lnTo>
                  <a:pt x="760" y="320"/>
                </a:lnTo>
                <a:lnTo>
                  <a:pt x="759" y="320"/>
                </a:lnTo>
                <a:lnTo>
                  <a:pt x="758" y="319"/>
                </a:lnTo>
                <a:lnTo>
                  <a:pt x="757" y="319"/>
                </a:lnTo>
                <a:lnTo>
                  <a:pt x="756" y="320"/>
                </a:lnTo>
                <a:lnTo>
                  <a:pt x="754" y="321"/>
                </a:lnTo>
                <a:lnTo>
                  <a:pt x="753" y="320"/>
                </a:lnTo>
                <a:lnTo>
                  <a:pt x="753" y="318"/>
                </a:lnTo>
                <a:lnTo>
                  <a:pt x="753" y="317"/>
                </a:lnTo>
                <a:lnTo>
                  <a:pt x="751" y="317"/>
                </a:lnTo>
                <a:lnTo>
                  <a:pt x="751" y="319"/>
                </a:lnTo>
                <a:lnTo>
                  <a:pt x="749" y="321"/>
                </a:lnTo>
                <a:lnTo>
                  <a:pt x="746" y="329"/>
                </a:lnTo>
                <a:lnTo>
                  <a:pt x="746" y="330"/>
                </a:lnTo>
                <a:lnTo>
                  <a:pt x="745" y="332"/>
                </a:lnTo>
                <a:lnTo>
                  <a:pt x="744" y="334"/>
                </a:lnTo>
                <a:lnTo>
                  <a:pt x="743" y="336"/>
                </a:lnTo>
                <a:lnTo>
                  <a:pt x="744" y="338"/>
                </a:lnTo>
                <a:lnTo>
                  <a:pt x="743" y="338"/>
                </a:lnTo>
                <a:lnTo>
                  <a:pt x="742" y="339"/>
                </a:lnTo>
                <a:lnTo>
                  <a:pt x="745" y="341"/>
                </a:lnTo>
                <a:lnTo>
                  <a:pt x="744" y="348"/>
                </a:lnTo>
                <a:lnTo>
                  <a:pt x="744" y="350"/>
                </a:lnTo>
                <a:lnTo>
                  <a:pt x="743" y="353"/>
                </a:lnTo>
                <a:lnTo>
                  <a:pt x="742" y="354"/>
                </a:lnTo>
                <a:lnTo>
                  <a:pt x="741" y="355"/>
                </a:lnTo>
                <a:lnTo>
                  <a:pt x="739" y="358"/>
                </a:lnTo>
                <a:lnTo>
                  <a:pt x="739" y="363"/>
                </a:lnTo>
                <a:lnTo>
                  <a:pt x="740" y="364"/>
                </a:lnTo>
                <a:lnTo>
                  <a:pt x="739" y="366"/>
                </a:lnTo>
                <a:lnTo>
                  <a:pt x="740" y="367"/>
                </a:lnTo>
                <a:lnTo>
                  <a:pt x="739" y="370"/>
                </a:lnTo>
                <a:lnTo>
                  <a:pt x="740" y="372"/>
                </a:lnTo>
                <a:lnTo>
                  <a:pt x="739" y="378"/>
                </a:lnTo>
                <a:lnTo>
                  <a:pt x="740" y="382"/>
                </a:lnTo>
                <a:lnTo>
                  <a:pt x="740" y="383"/>
                </a:lnTo>
                <a:lnTo>
                  <a:pt x="740" y="385"/>
                </a:lnTo>
                <a:lnTo>
                  <a:pt x="739" y="388"/>
                </a:lnTo>
                <a:lnTo>
                  <a:pt x="737" y="389"/>
                </a:lnTo>
                <a:lnTo>
                  <a:pt x="737" y="389"/>
                </a:lnTo>
                <a:lnTo>
                  <a:pt x="737" y="390"/>
                </a:lnTo>
                <a:lnTo>
                  <a:pt x="737" y="391"/>
                </a:lnTo>
                <a:lnTo>
                  <a:pt x="737" y="394"/>
                </a:lnTo>
                <a:lnTo>
                  <a:pt x="737" y="395"/>
                </a:lnTo>
                <a:lnTo>
                  <a:pt x="738" y="401"/>
                </a:lnTo>
                <a:lnTo>
                  <a:pt x="737" y="402"/>
                </a:lnTo>
                <a:lnTo>
                  <a:pt x="739" y="404"/>
                </a:lnTo>
                <a:lnTo>
                  <a:pt x="738" y="407"/>
                </a:lnTo>
                <a:lnTo>
                  <a:pt x="738" y="408"/>
                </a:lnTo>
                <a:lnTo>
                  <a:pt x="739" y="412"/>
                </a:lnTo>
                <a:lnTo>
                  <a:pt x="739" y="414"/>
                </a:lnTo>
                <a:lnTo>
                  <a:pt x="739" y="415"/>
                </a:lnTo>
                <a:lnTo>
                  <a:pt x="740" y="418"/>
                </a:lnTo>
                <a:lnTo>
                  <a:pt x="742" y="419"/>
                </a:lnTo>
                <a:lnTo>
                  <a:pt x="742" y="421"/>
                </a:lnTo>
                <a:lnTo>
                  <a:pt x="742" y="423"/>
                </a:lnTo>
                <a:lnTo>
                  <a:pt x="743" y="425"/>
                </a:lnTo>
                <a:lnTo>
                  <a:pt x="744" y="427"/>
                </a:lnTo>
                <a:lnTo>
                  <a:pt x="744" y="427"/>
                </a:lnTo>
                <a:lnTo>
                  <a:pt x="745" y="429"/>
                </a:lnTo>
                <a:lnTo>
                  <a:pt x="744" y="434"/>
                </a:lnTo>
                <a:lnTo>
                  <a:pt x="744" y="435"/>
                </a:lnTo>
                <a:lnTo>
                  <a:pt x="743" y="435"/>
                </a:lnTo>
                <a:lnTo>
                  <a:pt x="742" y="437"/>
                </a:lnTo>
                <a:lnTo>
                  <a:pt x="740" y="438"/>
                </a:lnTo>
                <a:lnTo>
                  <a:pt x="740" y="440"/>
                </a:lnTo>
                <a:lnTo>
                  <a:pt x="740" y="440"/>
                </a:lnTo>
                <a:lnTo>
                  <a:pt x="740" y="443"/>
                </a:lnTo>
                <a:lnTo>
                  <a:pt x="738" y="446"/>
                </a:lnTo>
                <a:lnTo>
                  <a:pt x="735" y="446"/>
                </a:lnTo>
                <a:lnTo>
                  <a:pt x="734" y="447"/>
                </a:lnTo>
                <a:lnTo>
                  <a:pt x="733" y="447"/>
                </a:lnTo>
                <a:lnTo>
                  <a:pt x="732" y="447"/>
                </a:lnTo>
                <a:lnTo>
                  <a:pt x="731" y="448"/>
                </a:lnTo>
                <a:lnTo>
                  <a:pt x="730" y="449"/>
                </a:lnTo>
                <a:lnTo>
                  <a:pt x="729" y="448"/>
                </a:lnTo>
                <a:lnTo>
                  <a:pt x="728" y="447"/>
                </a:lnTo>
                <a:lnTo>
                  <a:pt x="727" y="448"/>
                </a:lnTo>
                <a:lnTo>
                  <a:pt x="726" y="447"/>
                </a:lnTo>
                <a:lnTo>
                  <a:pt x="723" y="448"/>
                </a:lnTo>
                <a:lnTo>
                  <a:pt x="721" y="447"/>
                </a:lnTo>
                <a:lnTo>
                  <a:pt x="719" y="445"/>
                </a:lnTo>
                <a:lnTo>
                  <a:pt x="718" y="445"/>
                </a:lnTo>
                <a:lnTo>
                  <a:pt x="717" y="445"/>
                </a:lnTo>
                <a:lnTo>
                  <a:pt x="715" y="445"/>
                </a:lnTo>
                <a:lnTo>
                  <a:pt x="712" y="446"/>
                </a:lnTo>
                <a:lnTo>
                  <a:pt x="710" y="446"/>
                </a:lnTo>
                <a:lnTo>
                  <a:pt x="709" y="446"/>
                </a:lnTo>
                <a:lnTo>
                  <a:pt x="709" y="446"/>
                </a:lnTo>
                <a:lnTo>
                  <a:pt x="708" y="446"/>
                </a:lnTo>
                <a:lnTo>
                  <a:pt x="707" y="446"/>
                </a:lnTo>
                <a:lnTo>
                  <a:pt x="705" y="446"/>
                </a:lnTo>
                <a:lnTo>
                  <a:pt x="704" y="446"/>
                </a:lnTo>
                <a:lnTo>
                  <a:pt x="703" y="446"/>
                </a:lnTo>
                <a:lnTo>
                  <a:pt x="701" y="447"/>
                </a:lnTo>
                <a:lnTo>
                  <a:pt x="701" y="446"/>
                </a:lnTo>
                <a:lnTo>
                  <a:pt x="700" y="446"/>
                </a:lnTo>
                <a:lnTo>
                  <a:pt x="699" y="447"/>
                </a:lnTo>
                <a:lnTo>
                  <a:pt x="698" y="448"/>
                </a:lnTo>
                <a:lnTo>
                  <a:pt x="696" y="449"/>
                </a:lnTo>
                <a:lnTo>
                  <a:pt x="694" y="451"/>
                </a:lnTo>
                <a:lnTo>
                  <a:pt x="692" y="452"/>
                </a:lnTo>
                <a:lnTo>
                  <a:pt x="691" y="452"/>
                </a:lnTo>
                <a:lnTo>
                  <a:pt x="691" y="450"/>
                </a:lnTo>
                <a:lnTo>
                  <a:pt x="690" y="449"/>
                </a:lnTo>
                <a:lnTo>
                  <a:pt x="689" y="450"/>
                </a:lnTo>
                <a:lnTo>
                  <a:pt x="689" y="450"/>
                </a:lnTo>
                <a:lnTo>
                  <a:pt x="688" y="450"/>
                </a:lnTo>
                <a:lnTo>
                  <a:pt x="687" y="449"/>
                </a:lnTo>
                <a:lnTo>
                  <a:pt x="685" y="453"/>
                </a:lnTo>
                <a:lnTo>
                  <a:pt x="685" y="454"/>
                </a:lnTo>
                <a:lnTo>
                  <a:pt x="685" y="455"/>
                </a:lnTo>
                <a:lnTo>
                  <a:pt x="683" y="455"/>
                </a:lnTo>
                <a:lnTo>
                  <a:pt x="683" y="456"/>
                </a:lnTo>
                <a:lnTo>
                  <a:pt x="681" y="458"/>
                </a:lnTo>
                <a:lnTo>
                  <a:pt x="680" y="459"/>
                </a:lnTo>
                <a:lnTo>
                  <a:pt x="679" y="460"/>
                </a:lnTo>
                <a:lnTo>
                  <a:pt x="678" y="461"/>
                </a:lnTo>
                <a:lnTo>
                  <a:pt x="678" y="462"/>
                </a:lnTo>
                <a:lnTo>
                  <a:pt x="677" y="462"/>
                </a:lnTo>
                <a:lnTo>
                  <a:pt x="676" y="463"/>
                </a:lnTo>
                <a:lnTo>
                  <a:pt x="675" y="466"/>
                </a:lnTo>
                <a:lnTo>
                  <a:pt x="673" y="469"/>
                </a:lnTo>
                <a:lnTo>
                  <a:pt x="672" y="470"/>
                </a:lnTo>
                <a:lnTo>
                  <a:pt x="673" y="472"/>
                </a:lnTo>
                <a:lnTo>
                  <a:pt x="673" y="472"/>
                </a:lnTo>
                <a:lnTo>
                  <a:pt x="671" y="473"/>
                </a:lnTo>
                <a:lnTo>
                  <a:pt x="670" y="472"/>
                </a:lnTo>
                <a:lnTo>
                  <a:pt x="669" y="472"/>
                </a:lnTo>
                <a:lnTo>
                  <a:pt x="668" y="472"/>
                </a:lnTo>
                <a:lnTo>
                  <a:pt x="668" y="476"/>
                </a:lnTo>
                <a:lnTo>
                  <a:pt x="667" y="478"/>
                </a:lnTo>
                <a:lnTo>
                  <a:pt x="666" y="478"/>
                </a:lnTo>
                <a:lnTo>
                  <a:pt x="665" y="478"/>
                </a:lnTo>
                <a:lnTo>
                  <a:pt x="665" y="480"/>
                </a:lnTo>
                <a:lnTo>
                  <a:pt x="666" y="481"/>
                </a:lnTo>
                <a:lnTo>
                  <a:pt x="667" y="481"/>
                </a:lnTo>
                <a:lnTo>
                  <a:pt x="668" y="482"/>
                </a:lnTo>
                <a:lnTo>
                  <a:pt x="668" y="483"/>
                </a:lnTo>
                <a:lnTo>
                  <a:pt x="667" y="484"/>
                </a:lnTo>
                <a:lnTo>
                  <a:pt x="666" y="485"/>
                </a:lnTo>
                <a:lnTo>
                  <a:pt x="666" y="485"/>
                </a:lnTo>
                <a:lnTo>
                  <a:pt x="665" y="486"/>
                </a:lnTo>
                <a:lnTo>
                  <a:pt x="664" y="488"/>
                </a:lnTo>
                <a:lnTo>
                  <a:pt x="663" y="488"/>
                </a:lnTo>
                <a:lnTo>
                  <a:pt x="662" y="488"/>
                </a:lnTo>
                <a:lnTo>
                  <a:pt x="661" y="489"/>
                </a:lnTo>
                <a:lnTo>
                  <a:pt x="661" y="490"/>
                </a:lnTo>
                <a:lnTo>
                  <a:pt x="661" y="491"/>
                </a:lnTo>
                <a:lnTo>
                  <a:pt x="659" y="491"/>
                </a:lnTo>
                <a:lnTo>
                  <a:pt x="658" y="493"/>
                </a:lnTo>
                <a:lnTo>
                  <a:pt x="656" y="496"/>
                </a:lnTo>
                <a:lnTo>
                  <a:pt x="656" y="497"/>
                </a:lnTo>
                <a:lnTo>
                  <a:pt x="655" y="498"/>
                </a:lnTo>
                <a:lnTo>
                  <a:pt x="655" y="498"/>
                </a:lnTo>
                <a:lnTo>
                  <a:pt x="656" y="500"/>
                </a:lnTo>
                <a:lnTo>
                  <a:pt x="656" y="504"/>
                </a:lnTo>
                <a:lnTo>
                  <a:pt x="655" y="507"/>
                </a:lnTo>
                <a:lnTo>
                  <a:pt x="655" y="509"/>
                </a:lnTo>
                <a:lnTo>
                  <a:pt x="655" y="511"/>
                </a:lnTo>
                <a:lnTo>
                  <a:pt x="654" y="514"/>
                </a:lnTo>
                <a:lnTo>
                  <a:pt x="653" y="517"/>
                </a:lnTo>
                <a:lnTo>
                  <a:pt x="652" y="517"/>
                </a:lnTo>
                <a:lnTo>
                  <a:pt x="651" y="517"/>
                </a:lnTo>
                <a:lnTo>
                  <a:pt x="651" y="517"/>
                </a:lnTo>
                <a:lnTo>
                  <a:pt x="650" y="515"/>
                </a:lnTo>
                <a:lnTo>
                  <a:pt x="649" y="513"/>
                </a:lnTo>
                <a:lnTo>
                  <a:pt x="647" y="510"/>
                </a:lnTo>
                <a:lnTo>
                  <a:pt x="647" y="510"/>
                </a:lnTo>
                <a:lnTo>
                  <a:pt x="645" y="507"/>
                </a:lnTo>
                <a:lnTo>
                  <a:pt x="645" y="505"/>
                </a:lnTo>
                <a:lnTo>
                  <a:pt x="644" y="504"/>
                </a:lnTo>
                <a:lnTo>
                  <a:pt x="643" y="503"/>
                </a:lnTo>
                <a:lnTo>
                  <a:pt x="642" y="503"/>
                </a:lnTo>
                <a:lnTo>
                  <a:pt x="642" y="501"/>
                </a:lnTo>
                <a:lnTo>
                  <a:pt x="641" y="499"/>
                </a:lnTo>
                <a:lnTo>
                  <a:pt x="644" y="498"/>
                </a:lnTo>
                <a:lnTo>
                  <a:pt x="645" y="498"/>
                </a:lnTo>
                <a:lnTo>
                  <a:pt x="644" y="497"/>
                </a:lnTo>
                <a:lnTo>
                  <a:pt x="643" y="494"/>
                </a:lnTo>
                <a:lnTo>
                  <a:pt x="642" y="493"/>
                </a:lnTo>
                <a:lnTo>
                  <a:pt x="641" y="495"/>
                </a:lnTo>
                <a:lnTo>
                  <a:pt x="640" y="496"/>
                </a:lnTo>
                <a:lnTo>
                  <a:pt x="639" y="494"/>
                </a:lnTo>
                <a:lnTo>
                  <a:pt x="638" y="491"/>
                </a:lnTo>
                <a:lnTo>
                  <a:pt x="637" y="490"/>
                </a:lnTo>
                <a:lnTo>
                  <a:pt x="636" y="490"/>
                </a:lnTo>
                <a:lnTo>
                  <a:pt x="635" y="490"/>
                </a:lnTo>
                <a:lnTo>
                  <a:pt x="634" y="491"/>
                </a:lnTo>
                <a:lnTo>
                  <a:pt x="633" y="491"/>
                </a:lnTo>
                <a:lnTo>
                  <a:pt x="632" y="491"/>
                </a:lnTo>
                <a:lnTo>
                  <a:pt x="632" y="491"/>
                </a:lnTo>
                <a:lnTo>
                  <a:pt x="629" y="490"/>
                </a:lnTo>
                <a:lnTo>
                  <a:pt x="627" y="488"/>
                </a:lnTo>
                <a:lnTo>
                  <a:pt x="626" y="488"/>
                </a:lnTo>
                <a:lnTo>
                  <a:pt x="626" y="490"/>
                </a:lnTo>
                <a:lnTo>
                  <a:pt x="625" y="489"/>
                </a:lnTo>
                <a:lnTo>
                  <a:pt x="623" y="490"/>
                </a:lnTo>
                <a:lnTo>
                  <a:pt x="619" y="487"/>
                </a:lnTo>
                <a:lnTo>
                  <a:pt x="618" y="487"/>
                </a:lnTo>
                <a:lnTo>
                  <a:pt x="616" y="485"/>
                </a:lnTo>
                <a:lnTo>
                  <a:pt x="614" y="483"/>
                </a:lnTo>
                <a:lnTo>
                  <a:pt x="612" y="483"/>
                </a:lnTo>
                <a:lnTo>
                  <a:pt x="611" y="483"/>
                </a:lnTo>
                <a:lnTo>
                  <a:pt x="611" y="481"/>
                </a:lnTo>
                <a:lnTo>
                  <a:pt x="610" y="481"/>
                </a:lnTo>
                <a:lnTo>
                  <a:pt x="610" y="480"/>
                </a:lnTo>
                <a:lnTo>
                  <a:pt x="609" y="482"/>
                </a:lnTo>
                <a:lnTo>
                  <a:pt x="608" y="482"/>
                </a:lnTo>
                <a:lnTo>
                  <a:pt x="607" y="482"/>
                </a:lnTo>
                <a:lnTo>
                  <a:pt x="606" y="484"/>
                </a:lnTo>
                <a:lnTo>
                  <a:pt x="604" y="485"/>
                </a:lnTo>
                <a:lnTo>
                  <a:pt x="604" y="486"/>
                </a:lnTo>
                <a:lnTo>
                  <a:pt x="603" y="486"/>
                </a:lnTo>
                <a:lnTo>
                  <a:pt x="602" y="486"/>
                </a:lnTo>
                <a:lnTo>
                  <a:pt x="601" y="486"/>
                </a:lnTo>
                <a:lnTo>
                  <a:pt x="601" y="488"/>
                </a:lnTo>
                <a:lnTo>
                  <a:pt x="600" y="491"/>
                </a:lnTo>
                <a:lnTo>
                  <a:pt x="599" y="491"/>
                </a:lnTo>
                <a:lnTo>
                  <a:pt x="596" y="489"/>
                </a:lnTo>
                <a:lnTo>
                  <a:pt x="595" y="489"/>
                </a:lnTo>
                <a:lnTo>
                  <a:pt x="594" y="490"/>
                </a:lnTo>
                <a:lnTo>
                  <a:pt x="594" y="490"/>
                </a:lnTo>
                <a:lnTo>
                  <a:pt x="593" y="490"/>
                </a:lnTo>
                <a:lnTo>
                  <a:pt x="591" y="491"/>
                </a:lnTo>
                <a:lnTo>
                  <a:pt x="588" y="494"/>
                </a:lnTo>
                <a:lnTo>
                  <a:pt x="588" y="495"/>
                </a:lnTo>
                <a:lnTo>
                  <a:pt x="589" y="496"/>
                </a:lnTo>
                <a:lnTo>
                  <a:pt x="590" y="497"/>
                </a:lnTo>
                <a:lnTo>
                  <a:pt x="590" y="498"/>
                </a:lnTo>
                <a:lnTo>
                  <a:pt x="590" y="499"/>
                </a:lnTo>
                <a:lnTo>
                  <a:pt x="592" y="502"/>
                </a:lnTo>
                <a:lnTo>
                  <a:pt x="591" y="504"/>
                </a:lnTo>
                <a:lnTo>
                  <a:pt x="588" y="504"/>
                </a:lnTo>
                <a:lnTo>
                  <a:pt x="588" y="505"/>
                </a:lnTo>
                <a:lnTo>
                  <a:pt x="587" y="505"/>
                </a:lnTo>
                <a:lnTo>
                  <a:pt x="587" y="508"/>
                </a:lnTo>
                <a:lnTo>
                  <a:pt x="588" y="510"/>
                </a:lnTo>
                <a:lnTo>
                  <a:pt x="590" y="510"/>
                </a:lnTo>
                <a:lnTo>
                  <a:pt x="592" y="510"/>
                </a:lnTo>
                <a:lnTo>
                  <a:pt x="594" y="511"/>
                </a:lnTo>
                <a:lnTo>
                  <a:pt x="594" y="512"/>
                </a:lnTo>
                <a:lnTo>
                  <a:pt x="594" y="514"/>
                </a:lnTo>
                <a:lnTo>
                  <a:pt x="594" y="515"/>
                </a:lnTo>
                <a:lnTo>
                  <a:pt x="593" y="516"/>
                </a:lnTo>
                <a:lnTo>
                  <a:pt x="591" y="514"/>
                </a:lnTo>
                <a:lnTo>
                  <a:pt x="590" y="514"/>
                </a:lnTo>
                <a:lnTo>
                  <a:pt x="588" y="515"/>
                </a:lnTo>
                <a:lnTo>
                  <a:pt x="588" y="516"/>
                </a:lnTo>
                <a:lnTo>
                  <a:pt x="588" y="517"/>
                </a:lnTo>
                <a:lnTo>
                  <a:pt x="588" y="518"/>
                </a:lnTo>
                <a:lnTo>
                  <a:pt x="588" y="519"/>
                </a:lnTo>
                <a:lnTo>
                  <a:pt x="586" y="520"/>
                </a:lnTo>
                <a:lnTo>
                  <a:pt x="585" y="522"/>
                </a:lnTo>
                <a:lnTo>
                  <a:pt x="582" y="523"/>
                </a:lnTo>
                <a:lnTo>
                  <a:pt x="580" y="523"/>
                </a:lnTo>
                <a:lnTo>
                  <a:pt x="579" y="523"/>
                </a:lnTo>
                <a:lnTo>
                  <a:pt x="579" y="524"/>
                </a:lnTo>
                <a:lnTo>
                  <a:pt x="580" y="525"/>
                </a:lnTo>
                <a:lnTo>
                  <a:pt x="580" y="526"/>
                </a:lnTo>
                <a:lnTo>
                  <a:pt x="580" y="527"/>
                </a:lnTo>
                <a:lnTo>
                  <a:pt x="578" y="527"/>
                </a:lnTo>
                <a:lnTo>
                  <a:pt x="574" y="526"/>
                </a:lnTo>
                <a:lnTo>
                  <a:pt x="572" y="527"/>
                </a:lnTo>
                <a:lnTo>
                  <a:pt x="570" y="527"/>
                </a:lnTo>
                <a:lnTo>
                  <a:pt x="569" y="528"/>
                </a:lnTo>
                <a:lnTo>
                  <a:pt x="568" y="528"/>
                </a:lnTo>
                <a:lnTo>
                  <a:pt x="567" y="530"/>
                </a:lnTo>
                <a:lnTo>
                  <a:pt x="567" y="533"/>
                </a:lnTo>
                <a:lnTo>
                  <a:pt x="566" y="533"/>
                </a:lnTo>
                <a:lnTo>
                  <a:pt x="567" y="534"/>
                </a:lnTo>
                <a:lnTo>
                  <a:pt x="565" y="536"/>
                </a:lnTo>
                <a:lnTo>
                  <a:pt x="564" y="535"/>
                </a:lnTo>
                <a:lnTo>
                  <a:pt x="563" y="536"/>
                </a:lnTo>
                <a:lnTo>
                  <a:pt x="563" y="538"/>
                </a:lnTo>
                <a:lnTo>
                  <a:pt x="563" y="540"/>
                </a:lnTo>
                <a:lnTo>
                  <a:pt x="561" y="540"/>
                </a:lnTo>
                <a:lnTo>
                  <a:pt x="559" y="539"/>
                </a:lnTo>
                <a:lnTo>
                  <a:pt x="557" y="539"/>
                </a:lnTo>
                <a:lnTo>
                  <a:pt x="556" y="540"/>
                </a:lnTo>
                <a:lnTo>
                  <a:pt x="556" y="542"/>
                </a:lnTo>
                <a:lnTo>
                  <a:pt x="556" y="543"/>
                </a:lnTo>
                <a:lnTo>
                  <a:pt x="556" y="544"/>
                </a:lnTo>
                <a:lnTo>
                  <a:pt x="556" y="545"/>
                </a:lnTo>
                <a:lnTo>
                  <a:pt x="559" y="549"/>
                </a:lnTo>
                <a:lnTo>
                  <a:pt x="561" y="554"/>
                </a:lnTo>
                <a:lnTo>
                  <a:pt x="561" y="555"/>
                </a:lnTo>
                <a:lnTo>
                  <a:pt x="562" y="560"/>
                </a:lnTo>
                <a:lnTo>
                  <a:pt x="560" y="561"/>
                </a:lnTo>
                <a:lnTo>
                  <a:pt x="559" y="562"/>
                </a:lnTo>
                <a:lnTo>
                  <a:pt x="558" y="563"/>
                </a:lnTo>
                <a:lnTo>
                  <a:pt x="556" y="564"/>
                </a:lnTo>
                <a:lnTo>
                  <a:pt x="556" y="564"/>
                </a:lnTo>
                <a:lnTo>
                  <a:pt x="556" y="565"/>
                </a:lnTo>
                <a:lnTo>
                  <a:pt x="556" y="567"/>
                </a:lnTo>
                <a:lnTo>
                  <a:pt x="557" y="568"/>
                </a:lnTo>
                <a:lnTo>
                  <a:pt x="557" y="570"/>
                </a:lnTo>
                <a:lnTo>
                  <a:pt x="557" y="571"/>
                </a:lnTo>
                <a:lnTo>
                  <a:pt x="558" y="571"/>
                </a:lnTo>
                <a:lnTo>
                  <a:pt x="558" y="573"/>
                </a:lnTo>
                <a:lnTo>
                  <a:pt x="557" y="573"/>
                </a:lnTo>
                <a:lnTo>
                  <a:pt x="556" y="572"/>
                </a:lnTo>
                <a:lnTo>
                  <a:pt x="556" y="573"/>
                </a:lnTo>
                <a:lnTo>
                  <a:pt x="554" y="573"/>
                </a:lnTo>
                <a:lnTo>
                  <a:pt x="553" y="574"/>
                </a:lnTo>
                <a:lnTo>
                  <a:pt x="554" y="575"/>
                </a:lnTo>
                <a:lnTo>
                  <a:pt x="553" y="575"/>
                </a:lnTo>
                <a:lnTo>
                  <a:pt x="554" y="577"/>
                </a:lnTo>
                <a:lnTo>
                  <a:pt x="556" y="580"/>
                </a:lnTo>
                <a:lnTo>
                  <a:pt x="558" y="581"/>
                </a:lnTo>
                <a:lnTo>
                  <a:pt x="559" y="581"/>
                </a:lnTo>
                <a:lnTo>
                  <a:pt x="559" y="581"/>
                </a:lnTo>
                <a:lnTo>
                  <a:pt x="559" y="583"/>
                </a:lnTo>
                <a:lnTo>
                  <a:pt x="559" y="584"/>
                </a:lnTo>
                <a:lnTo>
                  <a:pt x="558" y="584"/>
                </a:lnTo>
                <a:lnTo>
                  <a:pt x="556" y="583"/>
                </a:lnTo>
                <a:lnTo>
                  <a:pt x="555" y="583"/>
                </a:lnTo>
                <a:lnTo>
                  <a:pt x="554" y="583"/>
                </a:lnTo>
                <a:lnTo>
                  <a:pt x="553" y="583"/>
                </a:lnTo>
                <a:lnTo>
                  <a:pt x="552" y="584"/>
                </a:lnTo>
                <a:lnTo>
                  <a:pt x="552" y="585"/>
                </a:lnTo>
                <a:lnTo>
                  <a:pt x="554" y="586"/>
                </a:lnTo>
                <a:lnTo>
                  <a:pt x="556" y="587"/>
                </a:lnTo>
                <a:lnTo>
                  <a:pt x="556" y="589"/>
                </a:lnTo>
                <a:lnTo>
                  <a:pt x="556" y="591"/>
                </a:lnTo>
                <a:lnTo>
                  <a:pt x="556" y="593"/>
                </a:lnTo>
                <a:lnTo>
                  <a:pt x="554" y="594"/>
                </a:lnTo>
                <a:lnTo>
                  <a:pt x="554" y="594"/>
                </a:lnTo>
                <a:lnTo>
                  <a:pt x="553" y="594"/>
                </a:lnTo>
                <a:lnTo>
                  <a:pt x="552" y="591"/>
                </a:lnTo>
                <a:lnTo>
                  <a:pt x="552" y="590"/>
                </a:lnTo>
                <a:lnTo>
                  <a:pt x="551" y="590"/>
                </a:lnTo>
                <a:lnTo>
                  <a:pt x="551" y="591"/>
                </a:lnTo>
                <a:lnTo>
                  <a:pt x="551" y="594"/>
                </a:lnTo>
                <a:lnTo>
                  <a:pt x="550" y="594"/>
                </a:lnTo>
                <a:lnTo>
                  <a:pt x="550" y="597"/>
                </a:lnTo>
                <a:lnTo>
                  <a:pt x="548" y="599"/>
                </a:lnTo>
                <a:lnTo>
                  <a:pt x="546" y="599"/>
                </a:lnTo>
                <a:lnTo>
                  <a:pt x="545" y="599"/>
                </a:lnTo>
                <a:lnTo>
                  <a:pt x="544" y="600"/>
                </a:lnTo>
                <a:lnTo>
                  <a:pt x="544" y="601"/>
                </a:lnTo>
                <a:lnTo>
                  <a:pt x="544" y="601"/>
                </a:lnTo>
                <a:lnTo>
                  <a:pt x="545" y="601"/>
                </a:lnTo>
                <a:lnTo>
                  <a:pt x="545" y="602"/>
                </a:lnTo>
                <a:lnTo>
                  <a:pt x="545" y="604"/>
                </a:lnTo>
                <a:lnTo>
                  <a:pt x="544" y="606"/>
                </a:lnTo>
                <a:lnTo>
                  <a:pt x="544" y="606"/>
                </a:lnTo>
                <a:lnTo>
                  <a:pt x="544" y="606"/>
                </a:lnTo>
                <a:lnTo>
                  <a:pt x="546" y="608"/>
                </a:lnTo>
                <a:lnTo>
                  <a:pt x="548" y="612"/>
                </a:lnTo>
                <a:lnTo>
                  <a:pt x="551" y="614"/>
                </a:lnTo>
                <a:lnTo>
                  <a:pt x="551" y="615"/>
                </a:lnTo>
                <a:lnTo>
                  <a:pt x="551" y="618"/>
                </a:lnTo>
                <a:lnTo>
                  <a:pt x="550" y="619"/>
                </a:lnTo>
                <a:lnTo>
                  <a:pt x="550" y="619"/>
                </a:lnTo>
                <a:lnTo>
                  <a:pt x="548" y="620"/>
                </a:lnTo>
                <a:lnTo>
                  <a:pt x="547" y="619"/>
                </a:lnTo>
                <a:lnTo>
                  <a:pt x="546" y="617"/>
                </a:lnTo>
                <a:lnTo>
                  <a:pt x="546" y="616"/>
                </a:lnTo>
                <a:lnTo>
                  <a:pt x="545" y="614"/>
                </a:lnTo>
                <a:lnTo>
                  <a:pt x="544" y="616"/>
                </a:lnTo>
                <a:lnTo>
                  <a:pt x="544" y="617"/>
                </a:lnTo>
                <a:lnTo>
                  <a:pt x="544" y="619"/>
                </a:lnTo>
                <a:lnTo>
                  <a:pt x="544" y="620"/>
                </a:lnTo>
                <a:lnTo>
                  <a:pt x="544" y="621"/>
                </a:lnTo>
                <a:lnTo>
                  <a:pt x="544" y="625"/>
                </a:lnTo>
                <a:lnTo>
                  <a:pt x="544" y="627"/>
                </a:lnTo>
                <a:lnTo>
                  <a:pt x="544" y="629"/>
                </a:lnTo>
                <a:lnTo>
                  <a:pt x="545" y="632"/>
                </a:lnTo>
                <a:lnTo>
                  <a:pt x="544" y="634"/>
                </a:lnTo>
                <a:lnTo>
                  <a:pt x="544" y="644"/>
                </a:lnTo>
                <a:lnTo>
                  <a:pt x="548" y="645"/>
                </a:lnTo>
                <a:lnTo>
                  <a:pt x="550" y="645"/>
                </a:lnTo>
                <a:lnTo>
                  <a:pt x="550" y="647"/>
                </a:lnTo>
                <a:lnTo>
                  <a:pt x="551" y="650"/>
                </a:lnTo>
                <a:lnTo>
                  <a:pt x="555" y="653"/>
                </a:lnTo>
                <a:lnTo>
                  <a:pt x="554" y="655"/>
                </a:lnTo>
                <a:lnTo>
                  <a:pt x="554" y="657"/>
                </a:lnTo>
                <a:lnTo>
                  <a:pt x="553" y="657"/>
                </a:lnTo>
                <a:lnTo>
                  <a:pt x="553" y="659"/>
                </a:lnTo>
                <a:lnTo>
                  <a:pt x="552" y="661"/>
                </a:lnTo>
                <a:lnTo>
                  <a:pt x="551" y="661"/>
                </a:lnTo>
                <a:lnTo>
                  <a:pt x="551" y="660"/>
                </a:lnTo>
                <a:lnTo>
                  <a:pt x="550" y="659"/>
                </a:lnTo>
                <a:lnTo>
                  <a:pt x="549" y="658"/>
                </a:lnTo>
                <a:lnTo>
                  <a:pt x="549" y="659"/>
                </a:lnTo>
                <a:lnTo>
                  <a:pt x="548" y="660"/>
                </a:lnTo>
                <a:lnTo>
                  <a:pt x="547" y="662"/>
                </a:lnTo>
                <a:lnTo>
                  <a:pt x="547" y="664"/>
                </a:lnTo>
                <a:lnTo>
                  <a:pt x="548" y="668"/>
                </a:lnTo>
                <a:lnTo>
                  <a:pt x="548" y="672"/>
                </a:lnTo>
                <a:lnTo>
                  <a:pt x="548" y="674"/>
                </a:lnTo>
                <a:lnTo>
                  <a:pt x="546" y="676"/>
                </a:lnTo>
                <a:lnTo>
                  <a:pt x="545" y="677"/>
                </a:lnTo>
                <a:lnTo>
                  <a:pt x="544" y="677"/>
                </a:lnTo>
                <a:lnTo>
                  <a:pt x="543" y="677"/>
                </a:lnTo>
                <a:lnTo>
                  <a:pt x="543" y="676"/>
                </a:lnTo>
                <a:lnTo>
                  <a:pt x="542" y="676"/>
                </a:lnTo>
                <a:lnTo>
                  <a:pt x="540" y="676"/>
                </a:lnTo>
                <a:lnTo>
                  <a:pt x="539" y="677"/>
                </a:lnTo>
                <a:lnTo>
                  <a:pt x="538" y="677"/>
                </a:lnTo>
                <a:lnTo>
                  <a:pt x="537" y="677"/>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p:nvSpPr>
        <p:spPr bwMode="auto">
          <a:xfrm>
            <a:off x="3454401" y="3071812"/>
            <a:ext cx="950913" cy="1427163"/>
          </a:xfrm>
          <a:custGeom>
            <a:avLst/>
            <a:gdLst>
              <a:gd name="T0" fmla="*/ 520 w 599"/>
              <a:gd name="T1" fmla="*/ 705 h 899"/>
              <a:gd name="T2" fmla="*/ 528 w 599"/>
              <a:gd name="T3" fmla="*/ 728 h 899"/>
              <a:gd name="T4" fmla="*/ 536 w 599"/>
              <a:gd name="T5" fmla="*/ 760 h 899"/>
              <a:gd name="T6" fmla="*/ 530 w 599"/>
              <a:gd name="T7" fmla="*/ 786 h 899"/>
              <a:gd name="T8" fmla="*/ 542 w 599"/>
              <a:gd name="T9" fmla="*/ 816 h 899"/>
              <a:gd name="T10" fmla="*/ 538 w 599"/>
              <a:gd name="T11" fmla="*/ 837 h 899"/>
              <a:gd name="T12" fmla="*/ 517 w 599"/>
              <a:gd name="T13" fmla="*/ 855 h 899"/>
              <a:gd name="T14" fmla="*/ 494 w 599"/>
              <a:gd name="T15" fmla="*/ 877 h 899"/>
              <a:gd name="T16" fmla="*/ 454 w 599"/>
              <a:gd name="T17" fmla="*/ 864 h 899"/>
              <a:gd name="T18" fmla="*/ 366 w 599"/>
              <a:gd name="T19" fmla="*/ 782 h 899"/>
              <a:gd name="T20" fmla="*/ 276 w 599"/>
              <a:gd name="T21" fmla="*/ 708 h 899"/>
              <a:gd name="T22" fmla="*/ 251 w 599"/>
              <a:gd name="T23" fmla="*/ 661 h 899"/>
              <a:gd name="T24" fmla="*/ 241 w 599"/>
              <a:gd name="T25" fmla="*/ 641 h 899"/>
              <a:gd name="T26" fmla="*/ 189 w 599"/>
              <a:gd name="T27" fmla="*/ 601 h 899"/>
              <a:gd name="T28" fmla="*/ 113 w 599"/>
              <a:gd name="T29" fmla="*/ 531 h 899"/>
              <a:gd name="T30" fmla="*/ 9 w 599"/>
              <a:gd name="T31" fmla="*/ 472 h 899"/>
              <a:gd name="T32" fmla="*/ 21 w 599"/>
              <a:gd name="T33" fmla="*/ 446 h 899"/>
              <a:gd name="T34" fmla="*/ 28 w 599"/>
              <a:gd name="T35" fmla="*/ 408 h 899"/>
              <a:gd name="T36" fmla="*/ 29 w 599"/>
              <a:gd name="T37" fmla="*/ 370 h 899"/>
              <a:gd name="T38" fmla="*/ 40 w 599"/>
              <a:gd name="T39" fmla="*/ 358 h 899"/>
              <a:gd name="T40" fmla="*/ 56 w 599"/>
              <a:gd name="T41" fmla="*/ 346 h 899"/>
              <a:gd name="T42" fmla="*/ 62 w 599"/>
              <a:gd name="T43" fmla="*/ 333 h 899"/>
              <a:gd name="T44" fmla="*/ 61 w 599"/>
              <a:gd name="T45" fmla="*/ 322 h 899"/>
              <a:gd name="T46" fmla="*/ 60 w 599"/>
              <a:gd name="T47" fmla="*/ 308 h 899"/>
              <a:gd name="T48" fmla="*/ 76 w 599"/>
              <a:gd name="T49" fmla="*/ 293 h 899"/>
              <a:gd name="T50" fmla="*/ 88 w 599"/>
              <a:gd name="T51" fmla="*/ 272 h 899"/>
              <a:gd name="T52" fmla="*/ 101 w 599"/>
              <a:gd name="T53" fmla="*/ 231 h 899"/>
              <a:gd name="T54" fmla="*/ 113 w 599"/>
              <a:gd name="T55" fmla="*/ 216 h 899"/>
              <a:gd name="T56" fmla="*/ 124 w 599"/>
              <a:gd name="T57" fmla="*/ 197 h 899"/>
              <a:gd name="T58" fmla="*/ 113 w 599"/>
              <a:gd name="T59" fmla="*/ 199 h 899"/>
              <a:gd name="T60" fmla="*/ 113 w 599"/>
              <a:gd name="T61" fmla="*/ 185 h 899"/>
              <a:gd name="T62" fmla="*/ 101 w 599"/>
              <a:gd name="T63" fmla="*/ 159 h 899"/>
              <a:gd name="T64" fmla="*/ 126 w 599"/>
              <a:gd name="T65" fmla="*/ 152 h 899"/>
              <a:gd name="T66" fmla="*/ 142 w 599"/>
              <a:gd name="T67" fmla="*/ 152 h 899"/>
              <a:gd name="T68" fmla="*/ 162 w 599"/>
              <a:gd name="T69" fmla="*/ 150 h 899"/>
              <a:gd name="T70" fmla="*/ 175 w 599"/>
              <a:gd name="T71" fmla="*/ 172 h 899"/>
              <a:gd name="T72" fmla="*/ 196 w 599"/>
              <a:gd name="T73" fmla="*/ 184 h 899"/>
              <a:gd name="T74" fmla="*/ 211 w 599"/>
              <a:gd name="T75" fmla="*/ 201 h 899"/>
              <a:gd name="T76" fmla="*/ 225 w 599"/>
              <a:gd name="T77" fmla="*/ 194 h 899"/>
              <a:gd name="T78" fmla="*/ 244 w 599"/>
              <a:gd name="T79" fmla="*/ 203 h 899"/>
              <a:gd name="T80" fmla="*/ 269 w 599"/>
              <a:gd name="T81" fmla="*/ 216 h 899"/>
              <a:gd name="T82" fmla="*/ 294 w 599"/>
              <a:gd name="T83" fmla="*/ 230 h 899"/>
              <a:gd name="T84" fmla="*/ 322 w 599"/>
              <a:gd name="T85" fmla="*/ 227 h 899"/>
              <a:gd name="T86" fmla="*/ 336 w 599"/>
              <a:gd name="T87" fmla="*/ 207 h 899"/>
              <a:gd name="T88" fmla="*/ 340 w 599"/>
              <a:gd name="T89" fmla="*/ 188 h 899"/>
              <a:gd name="T90" fmla="*/ 354 w 599"/>
              <a:gd name="T91" fmla="*/ 167 h 899"/>
              <a:gd name="T92" fmla="*/ 373 w 599"/>
              <a:gd name="T93" fmla="*/ 145 h 899"/>
              <a:gd name="T94" fmla="*/ 386 w 599"/>
              <a:gd name="T95" fmla="*/ 101 h 899"/>
              <a:gd name="T96" fmla="*/ 404 w 599"/>
              <a:gd name="T97" fmla="*/ 67 h 899"/>
              <a:gd name="T98" fmla="*/ 487 w 599"/>
              <a:gd name="T99" fmla="*/ 15 h 899"/>
              <a:gd name="T100" fmla="*/ 515 w 599"/>
              <a:gd name="T101" fmla="*/ 53 h 899"/>
              <a:gd name="T102" fmla="*/ 532 w 599"/>
              <a:gd name="T103" fmla="*/ 62 h 899"/>
              <a:gd name="T104" fmla="*/ 557 w 599"/>
              <a:gd name="T105" fmla="*/ 72 h 899"/>
              <a:gd name="T106" fmla="*/ 584 w 599"/>
              <a:gd name="T107" fmla="*/ 87 h 899"/>
              <a:gd name="T108" fmla="*/ 599 w 599"/>
              <a:gd name="T109" fmla="*/ 108 h 899"/>
              <a:gd name="T110" fmla="*/ 581 w 599"/>
              <a:gd name="T111" fmla="*/ 158 h 899"/>
              <a:gd name="T112" fmla="*/ 562 w 599"/>
              <a:gd name="T113" fmla="*/ 197 h 899"/>
              <a:gd name="T114" fmla="*/ 547 w 599"/>
              <a:gd name="T115" fmla="*/ 230 h 899"/>
              <a:gd name="T116" fmla="*/ 549 w 599"/>
              <a:gd name="T117" fmla="*/ 254 h 899"/>
              <a:gd name="T118" fmla="*/ 563 w 599"/>
              <a:gd name="T119" fmla="*/ 2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9" h="899">
                <a:moveTo>
                  <a:pt x="537" y="677"/>
                </a:moveTo>
                <a:lnTo>
                  <a:pt x="537" y="679"/>
                </a:lnTo>
                <a:lnTo>
                  <a:pt x="537" y="681"/>
                </a:lnTo>
                <a:lnTo>
                  <a:pt x="536" y="683"/>
                </a:lnTo>
                <a:lnTo>
                  <a:pt x="533" y="687"/>
                </a:lnTo>
                <a:lnTo>
                  <a:pt x="531" y="690"/>
                </a:lnTo>
                <a:lnTo>
                  <a:pt x="528" y="693"/>
                </a:lnTo>
                <a:lnTo>
                  <a:pt x="527" y="693"/>
                </a:lnTo>
                <a:lnTo>
                  <a:pt x="525" y="695"/>
                </a:lnTo>
                <a:lnTo>
                  <a:pt x="524" y="698"/>
                </a:lnTo>
                <a:lnTo>
                  <a:pt x="525" y="699"/>
                </a:lnTo>
                <a:lnTo>
                  <a:pt x="524" y="701"/>
                </a:lnTo>
                <a:lnTo>
                  <a:pt x="525" y="702"/>
                </a:lnTo>
                <a:lnTo>
                  <a:pt x="524" y="704"/>
                </a:lnTo>
                <a:lnTo>
                  <a:pt x="523" y="704"/>
                </a:lnTo>
                <a:lnTo>
                  <a:pt x="521" y="705"/>
                </a:lnTo>
                <a:lnTo>
                  <a:pt x="520" y="705"/>
                </a:lnTo>
                <a:lnTo>
                  <a:pt x="521" y="706"/>
                </a:lnTo>
                <a:lnTo>
                  <a:pt x="521" y="708"/>
                </a:lnTo>
                <a:lnTo>
                  <a:pt x="522" y="708"/>
                </a:lnTo>
                <a:lnTo>
                  <a:pt x="523" y="708"/>
                </a:lnTo>
                <a:lnTo>
                  <a:pt x="523" y="709"/>
                </a:lnTo>
                <a:lnTo>
                  <a:pt x="524" y="709"/>
                </a:lnTo>
                <a:lnTo>
                  <a:pt x="525" y="710"/>
                </a:lnTo>
                <a:lnTo>
                  <a:pt x="524" y="712"/>
                </a:lnTo>
                <a:lnTo>
                  <a:pt x="522" y="715"/>
                </a:lnTo>
                <a:lnTo>
                  <a:pt x="520" y="718"/>
                </a:lnTo>
                <a:lnTo>
                  <a:pt x="520" y="719"/>
                </a:lnTo>
                <a:lnTo>
                  <a:pt x="521" y="718"/>
                </a:lnTo>
                <a:lnTo>
                  <a:pt x="522" y="719"/>
                </a:lnTo>
                <a:lnTo>
                  <a:pt x="522" y="720"/>
                </a:lnTo>
                <a:lnTo>
                  <a:pt x="522" y="723"/>
                </a:lnTo>
                <a:lnTo>
                  <a:pt x="525" y="728"/>
                </a:lnTo>
                <a:lnTo>
                  <a:pt x="528" y="728"/>
                </a:lnTo>
                <a:lnTo>
                  <a:pt x="529" y="728"/>
                </a:lnTo>
                <a:lnTo>
                  <a:pt x="531" y="729"/>
                </a:lnTo>
                <a:lnTo>
                  <a:pt x="531" y="731"/>
                </a:lnTo>
                <a:lnTo>
                  <a:pt x="530" y="731"/>
                </a:lnTo>
                <a:lnTo>
                  <a:pt x="530" y="732"/>
                </a:lnTo>
                <a:lnTo>
                  <a:pt x="531" y="735"/>
                </a:lnTo>
                <a:lnTo>
                  <a:pt x="530" y="739"/>
                </a:lnTo>
                <a:lnTo>
                  <a:pt x="530" y="740"/>
                </a:lnTo>
                <a:lnTo>
                  <a:pt x="530" y="741"/>
                </a:lnTo>
                <a:lnTo>
                  <a:pt x="531" y="743"/>
                </a:lnTo>
                <a:lnTo>
                  <a:pt x="533" y="743"/>
                </a:lnTo>
                <a:lnTo>
                  <a:pt x="535" y="743"/>
                </a:lnTo>
                <a:lnTo>
                  <a:pt x="537" y="746"/>
                </a:lnTo>
                <a:lnTo>
                  <a:pt x="537" y="747"/>
                </a:lnTo>
                <a:lnTo>
                  <a:pt x="537" y="748"/>
                </a:lnTo>
                <a:lnTo>
                  <a:pt x="537" y="751"/>
                </a:lnTo>
                <a:lnTo>
                  <a:pt x="536" y="760"/>
                </a:lnTo>
                <a:lnTo>
                  <a:pt x="534" y="761"/>
                </a:lnTo>
                <a:lnTo>
                  <a:pt x="536" y="762"/>
                </a:lnTo>
                <a:lnTo>
                  <a:pt x="537" y="764"/>
                </a:lnTo>
                <a:lnTo>
                  <a:pt x="535" y="764"/>
                </a:lnTo>
                <a:lnTo>
                  <a:pt x="534" y="764"/>
                </a:lnTo>
                <a:lnTo>
                  <a:pt x="532" y="765"/>
                </a:lnTo>
                <a:lnTo>
                  <a:pt x="527" y="768"/>
                </a:lnTo>
                <a:lnTo>
                  <a:pt x="524" y="772"/>
                </a:lnTo>
                <a:lnTo>
                  <a:pt x="525" y="774"/>
                </a:lnTo>
                <a:lnTo>
                  <a:pt x="525" y="775"/>
                </a:lnTo>
                <a:lnTo>
                  <a:pt x="525" y="777"/>
                </a:lnTo>
                <a:lnTo>
                  <a:pt x="525" y="779"/>
                </a:lnTo>
                <a:lnTo>
                  <a:pt x="525" y="778"/>
                </a:lnTo>
                <a:lnTo>
                  <a:pt x="525" y="780"/>
                </a:lnTo>
                <a:lnTo>
                  <a:pt x="525" y="782"/>
                </a:lnTo>
                <a:lnTo>
                  <a:pt x="528" y="784"/>
                </a:lnTo>
                <a:lnTo>
                  <a:pt x="530" y="786"/>
                </a:lnTo>
                <a:lnTo>
                  <a:pt x="531" y="786"/>
                </a:lnTo>
                <a:lnTo>
                  <a:pt x="533" y="787"/>
                </a:lnTo>
                <a:lnTo>
                  <a:pt x="533" y="790"/>
                </a:lnTo>
                <a:lnTo>
                  <a:pt x="535" y="791"/>
                </a:lnTo>
                <a:lnTo>
                  <a:pt x="537" y="792"/>
                </a:lnTo>
                <a:lnTo>
                  <a:pt x="540" y="794"/>
                </a:lnTo>
                <a:lnTo>
                  <a:pt x="539" y="796"/>
                </a:lnTo>
                <a:lnTo>
                  <a:pt x="539" y="798"/>
                </a:lnTo>
                <a:lnTo>
                  <a:pt x="540" y="799"/>
                </a:lnTo>
                <a:lnTo>
                  <a:pt x="542" y="803"/>
                </a:lnTo>
                <a:lnTo>
                  <a:pt x="541" y="806"/>
                </a:lnTo>
                <a:lnTo>
                  <a:pt x="539" y="808"/>
                </a:lnTo>
                <a:lnTo>
                  <a:pt x="540" y="811"/>
                </a:lnTo>
                <a:lnTo>
                  <a:pt x="541" y="812"/>
                </a:lnTo>
                <a:lnTo>
                  <a:pt x="542" y="813"/>
                </a:lnTo>
                <a:lnTo>
                  <a:pt x="542" y="815"/>
                </a:lnTo>
                <a:lnTo>
                  <a:pt x="542" y="816"/>
                </a:lnTo>
                <a:lnTo>
                  <a:pt x="540" y="817"/>
                </a:lnTo>
                <a:lnTo>
                  <a:pt x="539" y="821"/>
                </a:lnTo>
                <a:lnTo>
                  <a:pt x="540" y="823"/>
                </a:lnTo>
                <a:lnTo>
                  <a:pt x="544" y="822"/>
                </a:lnTo>
                <a:lnTo>
                  <a:pt x="545" y="823"/>
                </a:lnTo>
                <a:lnTo>
                  <a:pt x="545" y="824"/>
                </a:lnTo>
                <a:lnTo>
                  <a:pt x="545" y="824"/>
                </a:lnTo>
                <a:lnTo>
                  <a:pt x="545" y="825"/>
                </a:lnTo>
                <a:lnTo>
                  <a:pt x="545" y="828"/>
                </a:lnTo>
                <a:lnTo>
                  <a:pt x="545" y="829"/>
                </a:lnTo>
                <a:lnTo>
                  <a:pt x="545" y="830"/>
                </a:lnTo>
                <a:lnTo>
                  <a:pt x="544" y="832"/>
                </a:lnTo>
                <a:lnTo>
                  <a:pt x="544" y="833"/>
                </a:lnTo>
                <a:lnTo>
                  <a:pt x="543" y="834"/>
                </a:lnTo>
                <a:lnTo>
                  <a:pt x="542" y="833"/>
                </a:lnTo>
                <a:lnTo>
                  <a:pt x="538" y="834"/>
                </a:lnTo>
                <a:lnTo>
                  <a:pt x="538" y="837"/>
                </a:lnTo>
                <a:lnTo>
                  <a:pt x="538" y="839"/>
                </a:lnTo>
                <a:lnTo>
                  <a:pt x="537" y="839"/>
                </a:lnTo>
                <a:lnTo>
                  <a:pt x="536" y="840"/>
                </a:lnTo>
                <a:lnTo>
                  <a:pt x="535" y="841"/>
                </a:lnTo>
                <a:lnTo>
                  <a:pt x="535" y="842"/>
                </a:lnTo>
                <a:lnTo>
                  <a:pt x="533" y="845"/>
                </a:lnTo>
                <a:lnTo>
                  <a:pt x="532" y="845"/>
                </a:lnTo>
                <a:lnTo>
                  <a:pt x="531" y="846"/>
                </a:lnTo>
                <a:lnTo>
                  <a:pt x="529" y="846"/>
                </a:lnTo>
                <a:lnTo>
                  <a:pt x="528" y="846"/>
                </a:lnTo>
                <a:lnTo>
                  <a:pt x="525" y="847"/>
                </a:lnTo>
                <a:lnTo>
                  <a:pt x="525" y="850"/>
                </a:lnTo>
                <a:lnTo>
                  <a:pt x="525" y="851"/>
                </a:lnTo>
                <a:lnTo>
                  <a:pt x="523" y="852"/>
                </a:lnTo>
                <a:lnTo>
                  <a:pt x="522" y="852"/>
                </a:lnTo>
                <a:lnTo>
                  <a:pt x="519" y="854"/>
                </a:lnTo>
                <a:lnTo>
                  <a:pt x="517" y="855"/>
                </a:lnTo>
                <a:lnTo>
                  <a:pt x="515" y="856"/>
                </a:lnTo>
                <a:lnTo>
                  <a:pt x="514" y="856"/>
                </a:lnTo>
                <a:lnTo>
                  <a:pt x="513" y="857"/>
                </a:lnTo>
                <a:lnTo>
                  <a:pt x="513" y="858"/>
                </a:lnTo>
                <a:lnTo>
                  <a:pt x="511" y="863"/>
                </a:lnTo>
                <a:lnTo>
                  <a:pt x="511" y="865"/>
                </a:lnTo>
                <a:lnTo>
                  <a:pt x="512" y="865"/>
                </a:lnTo>
                <a:lnTo>
                  <a:pt x="513" y="866"/>
                </a:lnTo>
                <a:lnTo>
                  <a:pt x="514" y="867"/>
                </a:lnTo>
                <a:lnTo>
                  <a:pt x="514" y="869"/>
                </a:lnTo>
                <a:lnTo>
                  <a:pt x="513" y="869"/>
                </a:lnTo>
                <a:lnTo>
                  <a:pt x="514" y="871"/>
                </a:lnTo>
                <a:lnTo>
                  <a:pt x="510" y="872"/>
                </a:lnTo>
                <a:lnTo>
                  <a:pt x="507" y="873"/>
                </a:lnTo>
                <a:lnTo>
                  <a:pt x="506" y="873"/>
                </a:lnTo>
                <a:lnTo>
                  <a:pt x="500" y="875"/>
                </a:lnTo>
                <a:lnTo>
                  <a:pt x="494" y="877"/>
                </a:lnTo>
                <a:lnTo>
                  <a:pt x="494" y="878"/>
                </a:lnTo>
                <a:lnTo>
                  <a:pt x="495" y="882"/>
                </a:lnTo>
                <a:lnTo>
                  <a:pt x="495" y="884"/>
                </a:lnTo>
                <a:lnTo>
                  <a:pt x="494" y="887"/>
                </a:lnTo>
                <a:lnTo>
                  <a:pt x="495" y="890"/>
                </a:lnTo>
                <a:lnTo>
                  <a:pt x="497" y="893"/>
                </a:lnTo>
                <a:lnTo>
                  <a:pt x="498" y="894"/>
                </a:lnTo>
                <a:lnTo>
                  <a:pt x="498" y="895"/>
                </a:lnTo>
                <a:lnTo>
                  <a:pt x="498" y="899"/>
                </a:lnTo>
                <a:lnTo>
                  <a:pt x="493" y="896"/>
                </a:lnTo>
                <a:lnTo>
                  <a:pt x="490" y="894"/>
                </a:lnTo>
                <a:lnTo>
                  <a:pt x="483" y="888"/>
                </a:lnTo>
                <a:lnTo>
                  <a:pt x="475" y="883"/>
                </a:lnTo>
                <a:lnTo>
                  <a:pt x="468" y="878"/>
                </a:lnTo>
                <a:lnTo>
                  <a:pt x="463" y="875"/>
                </a:lnTo>
                <a:lnTo>
                  <a:pt x="457" y="869"/>
                </a:lnTo>
                <a:lnTo>
                  <a:pt x="454" y="864"/>
                </a:lnTo>
                <a:lnTo>
                  <a:pt x="449" y="859"/>
                </a:lnTo>
                <a:lnTo>
                  <a:pt x="444" y="854"/>
                </a:lnTo>
                <a:lnTo>
                  <a:pt x="437" y="848"/>
                </a:lnTo>
                <a:lnTo>
                  <a:pt x="431" y="842"/>
                </a:lnTo>
                <a:lnTo>
                  <a:pt x="430" y="841"/>
                </a:lnTo>
                <a:lnTo>
                  <a:pt x="425" y="835"/>
                </a:lnTo>
                <a:lnTo>
                  <a:pt x="420" y="831"/>
                </a:lnTo>
                <a:lnTo>
                  <a:pt x="415" y="826"/>
                </a:lnTo>
                <a:lnTo>
                  <a:pt x="409" y="817"/>
                </a:lnTo>
                <a:lnTo>
                  <a:pt x="409" y="816"/>
                </a:lnTo>
                <a:lnTo>
                  <a:pt x="402" y="810"/>
                </a:lnTo>
                <a:lnTo>
                  <a:pt x="398" y="802"/>
                </a:lnTo>
                <a:lnTo>
                  <a:pt x="386" y="794"/>
                </a:lnTo>
                <a:lnTo>
                  <a:pt x="383" y="792"/>
                </a:lnTo>
                <a:lnTo>
                  <a:pt x="376" y="789"/>
                </a:lnTo>
                <a:lnTo>
                  <a:pt x="372" y="786"/>
                </a:lnTo>
                <a:lnTo>
                  <a:pt x="366" y="782"/>
                </a:lnTo>
                <a:lnTo>
                  <a:pt x="363" y="780"/>
                </a:lnTo>
                <a:lnTo>
                  <a:pt x="357" y="774"/>
                </a:lnTo>
                <a:lnTo>
                  <a:pt x="354" y="771"/>
                </a:lnTo>
                <a:lnTo>
                  <a:pt x="349" y="767"/>
                </a:lnTo>
                <a:lnTo>
                  <a:pt x="345" y="765"/>
                </a:lnTo>
                <a:lnTo>
                  <a:pt x="337" y="757"/>
                </a:lnTo>
                <a:lnTo>
                  <a:pt x="329" y="749"/>
                </a:lnTo>
                <a:lnTo>
                  <a:pt x="326" y="746"/>
                </a:lnTo>
                <a:lnTo>
                  <a:pt x="322" y="742"/>
                </a:lnTo>
                <a:lnTo>
                  <a:pt x="320" y="740"/>
                </a:lnTo>
                <a:lnTo>
                  <a:pt x="318" y="738"/>
                </a:lnTo>
                <a:lnTo>
                  <a:pt x="314" y="734"/>
                </a:lnTo>
                <a:lnTo>
                  <a:pt x="312" y="733"/>
                </a:lnTo>
                <a:lnTo>
                  <a:pt x="298" y="723"/>
                </a:lnTo>
                <a:lnTo>
                  <a:pt x="291" y="717"/>
                </a:lnTo>
                <a:lnTo>
                  <a:pt x="284" y="713"/>
                </a:lnTo>
                <a:lnTo>
                  <a:pt x="276" y="708"/>
                </a:lnTo>
                <a:lnTo>
                  <a:pt x="276" y="707"/>
                </a:lnTo>
                <a:lnTo>
                  <a:pt x="276" y="700"/>
                </a:lnTo>
                <a:lnTo>
                  <a:pt x="275" y="696"/>
                </a:lnTo>
                <a:lnTo>
                  <a:pt x="274" y="693"/>
                </a:lnTo>
                <a:lnTo>
                  <a:pt x="256" y="679"/>
                </a:lnTo>
                <a:lnTo>
                  <a:pt x="255" y="678"/>
                </a:lnTo>
                <a:lnTo>
                  <a:pt x="253" y="677"/>
                </a:lnTo>
                <a:lnTo>
                  <a:pt x="251" y="675"/>
                </a:lnTo>
                <a:lnTo>
                  <a:pt x="250" y="674"/>
                </a:lnTo>
                <a:lnTo>
                  <a:pt x="246" y="671"/>
                </a:lnTo>
                <a:lnTo>
                  <a:pt x="247" y="670"/>
                </a:lnTo>
                <a:lnTo>
                  <a:pt x="247" y="670"/>
                </a:lnTo>
                <a:lnTo>
                  <a:pt x="249" y="669"/>
                </a:lnTo>
                <a:lnTo>
                  <a:pt x="250" y="666"/>
                </a:lnTo>
                <a:lnTo>
                  <a:pt x="251" y="665"/>
                </a:lnTo>
                <a:lnTo>
                  <a:pt x="251" y="664"/>
                </a:lnTo>
                <a:lnTo>
                  <a:pt x="251" y="661"/>
                </a:lnTo>
                <a:lnTo>
                  <a:pt x="251" y="659"/>
                </a:lnTo>
                <a:lnTo>
                  <a:pt x="251" y="658"/>
                </a:lnTo>
                <a:lnTo>
                  <a:pt x="251" y="658"/>
                </a:lnTo>
                <a:lnTo>
                  <a:pt x="250" y="658"/>
                </a:lnTo>
                <a:lnTo>
                  <a:pt x="250" y="657"/>
                </a:lnTo>
                <a:lnTo>
                  <a:pt x="251" y="656"/>
                </a:lnTo>
                <a:lnTo>
                  <a:pt x="251" y="655"/>
                </a:lnTo>
                <a:lnTo>
                  <a:pt x="251" y="654"/>
                </a:lnTo>
                <a:lnTo>
                  <a:pt x="251" y="653"/>
                </a:lnTo>
                <a:lnTo>
                  <a:pt x="250" y="652"/>
                </a:lnTo>
                <a:lnTo>
                  <a:pt x="248" y="651"/>
                </a:lnTo>
                <a:lnTo>
                  <a:pt x="246" y="648"/>
                </a:lnTo>
                <a:lnTo>
                  <a:pt x="246" y="647"/>
                </a:lnTo>
                <a:lnTo>
                  <a:pt x="245" y="645"/>
                </a:lnTo>
                <a:lnTo>
                  <a:pt x="243" y="644"/>
                </a:lnTo>
                <a:lnTo>
                  <a:pt x="242" y="643"/>
                </a:lnTo>
                <a:lnTo>
                  <a:pt x="241" y="641"/>
                </a:lnTo>
                <a:lnTo>
                  <a:pt x="241" y="638"/>
                </a:lnTo>
                <a:lnTo>
                  <a:pt x="241" y="637"/>
                </a:lnTo>
                <a:lnTo>
                  <a:pt x="240" y="637"/>
                </a:lnTo>
                <a:lnTo>
                  <a:pt x="240" y="635"/>
                </a:lnTo>
                <a:lnTo>
                  <a:pt x="238" y="634"/>
                </a:lnTo>
                <a:lnTo>
                  <a:pt x="235" y="632"/>
                </a:lnTo>
                <a:lnTo>
                  <a:pt x="225" y="623"/>
                </a:lnTo>
                <a:lnTo>
                  <a:pt x="221" y="621"/>
                </a:lnTo>
                <a:lnTo>
                  <a:pt x="215" y="620"/>
                </a:lnTo>
                <a:lnTo>
                  <a:pt x="210" y="617"/>
                </a:lnTo>
                <a:lnTo>
                  <a:pt x="207" y="613"/>
                </a:lnTo>
                <a:lnTo>
                  <a:pt x="204" y="612"/>
                </a:lnTo>
                <a:lnTo>
                  <a:pt x="202" y="610"/>
                </a:lnTo>
                <a:lnTo>
                  <a:pt x="202" y="608"/>
                </a:lnTo>
                <a:lnTo>
                  <a:pt x="200" y="606"/>
                </a:lnTo>
                <a:lnTo>
                  <a:pt x="196" y="603"/>
                </a:lnTo>
                <a:lnTo>
                  <a:pt x="189" y="601"/>
                </a:lnTo>
                <a:lnTo>
                  <a:pt x="183" y="600"/>
                </a:lnTo>
                <a:lnTo>
                  <a:pt x="182" y="599"/>
                </a:lnTo>
                <a:lnTo>
                  <a:pt x="177" y="597"/>
                </a:lnTo>
                <a:lnTo>
                  <a:pt x="171" y="594"/>
                </a:lnTo>
                <a:lnTo>
                  <a:pt x="167" y="593"/>
                </a:lnTo>
                <a:lnTo>
                  <a:pt x="162" y="590"/>
                </a:lnTo>
                <a:lnTo>
                  <a:pt x="155" y="586"/>
                </a:lnTo>
                <a:lnTo>
                  <a:pt x="149" y="570"/>
                </a:lnTo>
                <a:lnTo>
                  <a:pt x="144" y="563"/>
                </a:lnTo>
                <a:lnTo>
                  <a:pt x="142" y="562"/>
                </a:lnTo>
                <a:lnTo>
                  <a:pt x="132" y="554"/>
                </a:lnTo>
                <a:lnTo>
                  <a:pt x="127" y="546"/>
                </a:lnTo>
                <a:lnTo>
                  <a:pt x="124" y="543"/>
                </a:lnTo>
                <a:lnTo>
                  <a:pt x="124" y="542"/>
                </a:lnTo>
                <a:lnTo>
                  <a:pt x="121" y="537"/>
                </a:lnTo>
                <a:lnTo>
                  <a:pt x="120" y="536"/>
                </a:lnTo>
                <a:lnTo>
                  <a:pt x="113" y="531"/>
                </a:lnTo>
                <a:lnTo>
                  <a:pt x="108" y="530"/>
                </a:lnTo>
                <a:lnTo>
                  <a:pt x="101" y="525"/>
                </a:lnTo>
                <a:lnTo>
                  <a:pt x="97" y="523"/>
                </a:lnTo>
                <a:lnTo>
                  <a:pt x="74" y="512"/>
                </a:lnTo>
                <a:lnTo>
                  <a:pt x="50" y="504"/>
                </a:lnTo>
                <a:lnTo>
                  <a:pt x="43" y="502"/>
                </a:lnTo>
                <a:lnTo>
                  <a:pt x="31" y="496"/>
                </a:lnTo>
                <a:lnTo>
                  <a:pt x="26" y="494"/>
                </a:lnTo>
                <a:lnTo>
                  <a:pt x="25" y="494"/>
                </a:lnTo>
                <a:lnTo>
                  <a:pt x="14" y="489"/>
                </a:lnTo>
                <a:lnTo>
                  <a:pt x="9" y="485"/>
                </a:lnTo>
                <a:lnTo>
                  <a:pt x="6" y="480"/>
                </a:lnTo>
                <a:lnTo>
                  <a:pt x="4" y="478"/>
                </a:lnTo>
                <a:lnTo>
                  <a:pt x="5" y="476"/>
                </a:lnTo>
                <a:lnTo>
                  <a:pt x="7" y="474"/>
                </a:lnTo>
                <a:lnTo>
                  <a:pt x="8" y="473"/>
                </a:lnTo>
                <a:lnTo>
                  <a:pt x="9" y="472"/>
                </a:lnTo>
                <a:lnTo>
                  <a:pt x="10" y="470"/>
                </a:lnTo>
                <a:lnTo>
                  <a:pt x="9" y="468"/>
                </a:lnTo>
                <a:lnTo>
                  <a:pt x="7" y="467"/>
                </a:lnTo>
                <a:lnTo>
                  <a:pt x="5" y="465"/>
                </a:lnTo>
                <a:lnTo>
                  <a:pt x="0" y="462"/>
                </a:lnTo>
                <a:lnTo>
                  <a:pt x="0" y="459"/>
                </a:lnTo>
                <a:lnTo>
                  <a:pt x="1" y="456"/>
                </a:lnTo>
                <a:lnTo>
                  <a:pt x="2" y="456"/>
                </a:lnTo>
                <a:lnTo>
                  <a:pt x="3" y="455"/>
                </a:lnTo>
                <a:lnTo>
                  <a:pt x="6" y="454"/>
                </a:lnTo>
                <a:lnTo>
                  <a:pt x="6" y="455"/>
                </a:lnTo>
                <a:lnTo>
                  <a:pt x="7" y="454"/>
                </a:lnTo>
                <a:lnTo>
                  <a:pt x="15" y="453"/>
                </a:lnTo>
                <a:lnTo>
                  <a:pt x="16" y="453"/>
                </a:lnTo>
                <a:lnTo>
                  <a:pt x="18" y="452"/>
                </a:lnTo>
                <a:lnTo>
                  <a:pt x="20" y="450"/>
                </a:lnTo>
                <a:lnTo>
                  <a:pt x="21" y="446"/>
                </a:lnTo>
                <a:lnTo>
                  <a:pt x="22" y="445"/>
                </a:lnTo>
                <a:lnTo>
                  <a:pt x="22" y="444"/>
                </a:lnTo>
                <a:lnTo>
                  <a:pt x="22" y="442"/>
                </a:lnTo>
                <a:lnTo>
                  <a:pt x="22" y="441"/>
                </a:lnTo>
                <a:lnTo>
                  <a:pt x="20" y="438"/>
                </a:lnTo>
                <a:lnTo>
                  <a:pt x="18" y="435"/>
                </a:lnTo>
                <a:lnTo>
                  <a:pt x="18" y="434"/>
                </a:lnTo>
                <a:lnTo>
                  <a:pt x="18" y="433"/>
                </a:lnTo>
                <a:lnTo>
                  <a:pt x="20" y="431"/>
                </a:lnTo>
                <a:lnTo>
                  <a:pt x="22" y="427"/>
                </a:lnTo>
                <a:lnTo>
                  <a:pt x="25" y="425"/>
                </a:lnTo>
                <a:lnTo>
                  <a:pt x="32" y="417"/>
                </a:lnTo>
                <a:lnTo>
                  <a:pt x="32" y="415"/>
                </a:lnTo>
                <a:lnTo>
                  <a:pt x="32" y="415"/>
                </a:lnTo>
                <a:lnTo>
                  <a:pt x="31" y="413"/>
                </a:lnTo>
                <a:lnTo>
                  <a:pt x="31" y="411"/>
                </a:lnTo>
                <a:lnTo>
                  <a:pt x="28" y="408"/>
                </a:lnTo>
                <a:lnTo>
                  <a:pt x="26" y="402"/>
                </a:lnTo>
                <a:lnTo>
                  <a:pt x="25" y="401"/>
                </a:lnTo>
                <a:lnTo>
                  <a:pt x="24" y="399"/>
                </a:lnTo>
                <a:lnTo>
                  <a:pt x="22" y="397"/>
                </a:lnTo>
                <a:lnTo>
                  <a:pt x="21" y="394"/>
                </a:lnTo>
                <a:lnTo>
                  <a:pt x="20" y="391"/>
                </a:lnTo>
                <a:lnTo>
                  <a:pt x="21" y="390"/>
                </a:lnTo>
                <a:lnTo>
                  <a:pt x="21" y="389"/>
                </a:lnTo>
                <a:lnTo>
                  <a:pt x="21" y="389"/>
                </a:lnTo>
                <a:lnTo>
                  <a:pt x="22" y="388"/>
                </a:lnTo>
                <a:lnTo>
                  <a:pt x="25" y="383"/>
                </a:lnTo>
                <a:lnTo>
                  <a:pt x="25" y="383"/>
                </a:lnTo>
                <a:lnTo>
                  <a:pt x="26" y="379"/>
                </a:lnTo>
                <a:lnTo>
                  <a:pt x="25" y="378"/>
                </a:lnTo>
                <a:lnTo>
                  <a:pt x="27" y="377"/>
                </a:lnTo>
                <a:lnTo>
                  <a:pt x="27" y="374"/>
                </a:lnTo>
                <a:lnTo>
                  <a:pt x="29" y="370"/>
                </a:lnTo>
                <a:lnTo>
                  <a:pt x="31" y="370"/>
                </a:lnTo>
                <a:lnTo>
                  <a:pt x="32" y="369"/>
                </a:lnTo>
                <a:lnTo>
                  <a:pt x="33" y="369"/>
                </a:lnTo>
                <a:lnTo>
                  <a:pt x="36" y="365"/>
                </a:lnTo>
                <a:lnTo>
                  <a:pt x="37" y="365"/>
                </a:lnTo>
                <a:lnTo>
                  <a:pt x="39" y="366"/>
                </a:lnTo>
                <a:lnTo>
                  <a:pt x="41" y="366"/>
                </a:lnTo>
                <a:lnTo>
                  <a:pt x="42" y="366"/>
                </a:lnTo>
                <a:lnTo>
                  <a:pt x="42" y="365"/>
                </a:lnTo>
                <a:lnTo>
                  <a:pt x="42" y="364"/>
                </a:lnTo>
                <a:lnTo>
                  <a:pt x="41" y="364"/>
                </a:lnTo>
                <a:lnTo>
                  <a:pt x="40" y="364"/>
                </a:lnTo>
                <a:lnTo>
                  <a:pt x="39" y="363"/>
                </a:lnTo>
                <a:lnTo>
                  <a:pt x="38" y="363"/>
                </a:lnTo>
                <a:lnTo>
                  <a:pt x="38" y="360"/>
                </a:lnTo>
                <a:lnTo>
                  <a:pt x="38" y="358"/>
                </a:lnTo>
                <a:lnTo>
                  <a:pt x="40" y="358"/>
                </a:lnTo>
                <a:lnTo>
                  <a:pt x="42" y="357"/>
                </a:lnTo>
                <a:lnTo>
                  <a:pt x="42" y="361"/>
                </a:lnTo>
                <a:lnTo>
                  <a:pt x="42" y="362"/>
                </a:lnTo>
                <a:lnTo>
                  <a:pt x="43" y="362"/>
                </a:lnTo>
                <a:lnTo>
                  <a:pt x="44" y="362"/>
                </a:lnTo>
                <a:lnTo>
                  <a:pt x="45" y="362"/>
                </a:lnTo>
                <a:lnTo>
                  <a:pt x="46" y="362"/>
                </a:lnTo>
                <a:lnTo>
                  <a:pt x="47" y="362"/>
                </a:lnTo>
                <a:lnTo>
                  <a:pt x="47" y="361"/>
                </a:lnTo>
                <a:lnTo>
                  <a:pt x="47" y="362"/>
                </a:lnTo>
                <a:lnTo>
                  <a:pt x="48" y="363"/>
                </a:lnTo>
                <a:lnTo>
                  <a:pt x="49" y="360"/>
                </a:lnTo>
                <a:lnTo>
                  <a:pt x="52" y="358"/>
                </a:lnTo>
                <a:lnTo>
                  <a:pt x="55" y="354"/>
                </a:lnTo>
                <a:lnTo>
                  <a:pt x="56" y="351"/>
                </a:lnTo>
                <a:lnTo>
                  <a:pt x="55" y="347"/>
                </a:lnTo>
                <a:lnTo>
                  <a:pt x="56" y="346"/>
                </a:lnTo>
                <a:lnTo>
                  <a:pt x="58" y="345"/>
                </a:lnTo>
                <a:lnTo>
                  <a:pt x="59" y="343"/>
                </a:lnTo>
                <a:lnTo>
                  <a:pt x="61" y="343"/>
                </a:lnTo>
                <a:lnTo>
                  <a:pt x="62" y="342"/>
                </a:lnTo>
                <a:lnTo>
                  <a:pt x="62" y="341"/>
                </a:lnTo>
                <a:lnTo>
                  <a:pt x="63" y="340"/>
                </a:lnTo>
                <a:lnTo>
                  <a:pt x="63" y="340"/>
                </a:lnTo>
                <a:lnTo>
                  <a:pt x="64" y="341"/>
                </a:lnTo>
                <a:lnTo>
                  <a:pt x="65" y="341"/>
                </a:lnTo>
                <a:lnTo>
                  <a:pt x="66" y="340"/>
                </a:lnTo>
                <a:lnTo>
                  <a:pt x="66" y="339"/>
                </a:lnTo>
                <a:lnTo>
                  <a:pt x="65" y="338"/>
                </a:lnTo>
                <a:lnTo>
                  <a:pt x="64" y="336"/>
                </a:lnTo>
                <a:lnTo>
                  <a:pt x="62" y="336"/>
                </a:lnTo>
                <a:lnTo>
                  <a:pt x="61" y="336"/>
                </a:lnTo>
                <a:lnTo>
                  <a:pt x="61" y="334"/>
                </a:lnTo>
                <a:lnTo>
                  <a:pt x="62" y="333"/>
                </a:lnTo>
                <a:lnTo>
                  <a:pt x="63" y="331"/>
                </a:lnTo>
                <a:lnTo>
                  <a:pt x="63" y="331"/>
                </a:lnTo>
                <a:lnTo>
                  <a:pt x="63" y="330"/>
                </a:lnTo>
                <a:lnTo>
                  <a:pt x="62" y="330"/>
                </a:lnTo>
                <a:lnTo>
                  <a:pt x="61" y="330"/>
                </a:lnTo>
                <a:lnTo>
                  <a:pt x="59" y="331"/>
                </a:lnTo>
                <a:lnTo>
                  <a:pt x="57" y="331"/>
                </a:lnTo>
                <a:lnTo>
                  <a:pt x="56" y="331"/>
                </a:lnTo>
                <a:lnTo>
                  <a:pt x="54" y="330"/>
                </a:lnTo>
                <a:lnTo>
                  <a:pt x="53" y="329"/>
                </a:lnTo>
                <a:lnTo>
                  <a:pt x="53" y="328"/>
                </a:lnTo>
                <a:lnTo>
                  <a:pt x="54" y="327"/>
                </a:lnTo>
                <a:lnTo>
                  <a:pt x="55" y="326"/>
                </a:lnTo>
                <a:lnTo>
                  <a:pt x="56" y="326"/>
                </a:lnTo>
                <a:lnTo>
                  <a:pt x="59" y="324"/>
                </a:lnTo>
                <a:lnTo>
                  <a:pt x="60" y="323"/>
                </a:lnTo>
                <a:lnTo>
                  <a:pt x="61" y="322"/>
                </a:lnTo>
                <a:lnTo>
                  <a:pt x="62" y="319"/>
                </a:lnTo>
                <a:lnTo>
                  <a:pt x="62" y="317"/>
                </a:lnTo>
                <a:lnTo>
                  <a:pt x="61" y="315"/>
                </a:lnTo>
                <a:lnTo>
                  <a:pt x="59" y="314"/>
                </a:lnTo>
                <a:lnTo>
                  <a:pt x="57" y="312"/>
                </a:lnTo>
                <a:lnTo>
                  <a:pt x="56" y="312"/>
                </a:lnTo>
                <a:lnTo>
                  <a:pt x="53" y="309"/>
                </a:lnTo>
                <a:lnTo>
                  <a:pt x="53" y="307"/>
                </a:lnTo>
                <a:lnTo>
                  <a:pt x="53" y="306"/>
                </a:lnTo>
                <a:lnTo>
                  <a:pt x="53" y="306"/>
                </a:lnTo>
                <a:lnTo>
                  <a:pt x="53" y="305"/>
                </a:lnTo>
                <a:lnTo>
                  <a:pt x="55" y="305"/>
                </a:lnTo>
                <a:lnTo>
                  <a:pt x="56" y="305"/>
                </a:lnTo>
                <a:lnTo>
                  <a:pt x="57" y="305"/>
                </a:lnTo>
                <a:lnTo>
                  <a:pt x="59" y="305"/>
                </a:lnTo>
                <a:lnTo>
                  <a:pt x="60" y="306"/>
                </a:lnTo>
                <a:lnTo>
                  <a:pt x="60" y="308"/>
                </a:lnTo>
                <a:lnTo>
                  <a:pt x="62" y="309"/>
                </a:lnTo>
                <a:lnTo>
                  <a:pt x="63" y="309"/>
                </a:lnTo>
                <a:lnTo>
                  <a:pt x="63" y="309"/>
                </a:lnTo>
                <a:lnTo>
                  <a:pt x="63" y="308"/>
                </a:lnTo>
                <a:lnTo>
                  <a:pt x="64" y="304"/>
                </a:lnTo>
                <a:lnTo>
                  <a:pt x="64" y="303"/>
                </a:lnTo>
                <a:lnTo>
                  <a:pt x="65" y="301"/>
                </a:lnTo>
                <a:lnTo>
                  <a:pt x="69" y="299"/>
                </a:lnTo>
                <a:lnTo>
                  <a:pt x="71" y="299"/>
                </a:lnTo>
                <a:lnTo>
                  <a:pt x="73" y="298"/>
                </a:lnTo>
                <a:lnTo>
                  <a:pt x="74" y="297"/>
                </a:lnTo>
                <a:lnTo>
                  <a:pt x="73" y="295"/>
                </a:lnTo>
                <a:lnTo>
                  <a:pt x="73" y="294"/>
                </a:lnTo>
                <a:lnTo>
                  <a:pt x="73" y="293"/>
                </a:lnTo>
                <a:lnTo>
                  <a:pt x="74" y="293"/>
                </a:lnTo>
                <a:lnTo>
                  <a:pt x="75" y="293"/>
                </a:lnTo>
                <a:lnTo>
                  <a:pt x="76" y="293"/>
                </a:lnTo>
                <a:lnTo>
                  <a:pt x="77" y="294"/>
                </a:lnTo>
                <a:lnTo>
                  <a:pt x="78" y="293"/>
                </a:lnTo>
                <a:lnTo>
                  <a:pt x="77" y="290"/>
                </a:lnTo>
                <a:lnTo>
                  <a:pt x="78" y="289"/>
                </a:lnTo>
                <a:lnTo>
                  <a:pt x="79" y="288"/>
                </a:lnTo>
                <a:lnTo>
                  <a:pt x="82" y="287"/>
                </a:lnTo>
                <a:lnTo>
                  <a:pt x="82" y="287"/>
                </a:lnTo>
                <a:lnTo>
                  <a:pt x="84" y="287"/>
                </a:lnTo>
                <a:lnTo>
                  <a:pt x="87" y="287"/>
                </a:lnTo>
                <a:lnTo>
                  <a:pt x="87" y="283"/>
                </a:lnTo>
                <a:lnTo>
                  <a:pt x="87" y="282"/>
                </a:lnTo>
                <a:lnTo>
                  <a:pt x="85" y="280"/>
                </a:lnTo>
                <a:lnTo>
                  <a:pt x="85" y="279"/>
                </a:lnTo>
                <a:lnTo>
                  <a:pt x="87" y="278"/>
                </a:lnTo>
                <a:lnTo>
                  <a:pt x="89" y="277"/>
                </a:lnTo>
                <a:lnTo>
                  <a:pt x="88" y="273"/>
                </a:lnTo>
                <a:lnTo>
                  <a:pt x="88" y="272"/>
                </a:lnTo>
                <a:lnTo>
                  <a:pt x="90" y="269"/>
                </a:lnTo>
                <a:lnTo>
                  <a:pt x="93" y="267"/>
                </a:lnTo>
                <a:lnTo>
                  <a:pt x="93" y="265"/>
                </a:lnTo>
                <a:lnTo>
                  <a:pt x="91" y="262"/>
                </a:lnTo>
                <a:lnTo>
                  <a:pt x="90" y="261"/>
                </a:lnTo>
                <a:lnTo>
                  <a:pt x="88" y="257"/>
                </a:lnTo>
                <a:lnTo>
                  <a:pt x="87" y="254"/>
                </a:lnTo>
                <a:lnTo>
                  <a:pt x="86" y="250"/>
                </a:lnTo>
                <a:lnTo>
                  <a:pt x="85" y="244"/>
                </a:lnTo>
                <a:lnTo>
                  <a:pt x="87" y="243"/>
                </a:lnTo>
                <a:lnTo>
                  <a:pt x="90" y="243"/>
                </a:lnTo>
                <a:lnTo>
                  <a:pt x="94" y="242"/>
                </a:lnTo>
                <a:lnTo>
                  <a:pt x="95" y="241"/>
                </a:lnTo>
                <a:lnTo>
                  <a:pt x="95" y="237"/>
                </a:lnTo>
                <a:lnTo>
                  <a:pt x="98" y="235"/>
                </a:lnTo>
                <a:lnTo>
                  <a:pt x="100" y="231"/>
                </a:lnTo>
                <a:lnTo>
                  <a:pt x="101" y="231"/>
                </a:lnTo>
                <a:lnTo>
                  <a:pt x="103" y="230"/>
                </a:lnTo>
                <a:lnTo>
                  <a:pt x="104" y="230"/>
                </a:lnTo>
                <a:lnTo>
                  <a:pt x="105" y="230"/>
                </a:lnTo>
                <a:lnTo>
                  <a:pt x="108" y="231"/>
                </a:lnTo>
                <a:lnTo>
                  <a:pt x="111" y="231"/>
                </a:lnTo>
                <a:lnTo>
                  <a:pt x="111" y="230"/>
                </a:lnTo>
                <a:lnTo>
                  <a:pt x="111" y="229"/>
                </a:lnTo>
                <a:lnTo>
                  <a:pt x="111" y="228"/>
                </a:lnTo>
                <a:lnTo>
                  <a:pt x="112" y="228"/>
                </a:lnTo>
                <a:lnTo>
                  <a:pt x="112" y="226"/>
                </a:lnTo>
                <a:lnTo>
                  <a:pt x="113" y="226"/>
                </a:lnTo>
                <a:lnTo>
                  <a:pt x="113" y="224"/>
                </a:lnTo>
                <a:lnTo>
                  <a:pt x="113" y="220"/>
                </a:lnTo>
                <a:lnTo>
                  <a:pt x="111" y="217"/>
                </a:lnTo>
                <a:lnTo>
                  <a:pt x="111" y="216"/>
                </a:lnTo>
                <a:lnTo>
                  <a:pt x="112" y="216"/>
                </a:lnTo>
                <a:lnTo>
                  <a:pt x="113" y="216"/>
                </a:lnTo>
                <a:lnTo>
                  <a:pt x="114" y="217"/>
                </a:lnTo>
                <a:lnTo>
                  <a:pt x="115" y="217"/>
                </a:lnTo>
                <a:lnTo>
                  <a:pt x="116" y="216"/>
                </a:lnTo>
                <a:lnTo>
                  <a:pt x="117" y="216"/>
                </a:lnTo>
                <a:lnTo>
                  <a:pt x="119" y="212"/>
                </a:lnTo>
                <a:lnTo>
                  <a:pt x="119" y="210"/>
                </a:lnTo>
                <a:lnTo>
                  <a:pt x="119" y="210"/>
                </a:lnTo>
                <a:lnTo>
                  <a:pt x="119" y="209"/>
                </a:lnTo>
                <a:lnTo>
                  <a:pt x="118" y="208"/>
                </a:lnTo>
                <a:lnTo>
                  <a:pt x="119" y="206"/>
                </a:lnTo>
                <a:lnTo>
                  <a:pt x="120" y="203"/>
                </a:lnTo>
                <a:lnTo>
                  <a:pt x="120" y="203"/>
                </a:lnTo>
                <a:lnTo>
                  <a:pt x="120" y="201"/>
                </a:lnTo>
                <a:lnTo>
                  <a:pt x="120" y="200"/>
                </a:lnTo>
                <a:lnTo>
                  <a:pt x="121" y="197"/>
                </a:lnTo>
                <a:lnTo>
                  <a:pt x="123" y="197"/>
                </a:lnTo>
                <a:lnTo>
                  <a:pt x="124" y="197"/>
                </a:lnTo>
                <a:lnTo>
                  <a:pt x="124" y="196"/>
                </a:lnTo>
                <a:lnTo>
                  <a:pt x="122" y="195"/>
                </a:lnTo>
                <a:lnTo>
                  <a:pt x="121" y="196"/>
                </a:lnTo>
                <a:lnTo>
                  <a:pt x="120" y="195"/>
                </a:lnTo>
                <a:lnTo>
                  <a:pt x="120" y="194"/>
                </a:lnTo>
                <a:lnTo>
                  <a:pt x="120" y="193"/>
                </a:lnTo>
                <a:lnTo>
                  <a:pt x="119" y="192"/>
                </a:lnTo>
                <a:lnTo>
                  <a:pt x="119" y="193"/>
                </a:lnTo>
                <a:lnTo>
                  <a:pt x="117" y="193"/>
                </a:lnTo>
                <a:lnTo>
                  <a:pt x="116" y="192"/>
                </a:lnTo>
                <a:lnTo>
                  <a:pt x="115" y="192"/>
                </a:lnTo>
                <a:lnTo>
                  <a:pt x="113" y="192"/>
                </a:lnTo>
                <a:lnTo>
                  <a:pt x="113" y="195"/>
                </a:lnTo>
                <a:lnTo>
                  <a:pt x="113" y="196"/>
                </a:lnTo>
                <a:lnTo>
                  <a:pt x="113" y="197"/>
                </a:lnTo>
                <a:lnTo>
                  <a:pt x="113" y="198"/>
                </a:lnTo>
                <a:lnTo>
                  <a:pt x="113" y="199"/>
                </a:lnTo>
                <a:lnTo>
                  <a:pt x="111" y="199"/>
                </a:lnTo>
                <a:lnTo>
                  <a:pt x="111" y="198"/>
                </a:lnTo>
                <a:lnTo>
                  <a:pt x="110" y="199"/>
                </a:lnTo>
                <a:lnTo>
                  <a:pt x="109" y="198"/>
                </a:lnTo>
                <a:lnTo>
                  <a:pt x="109" y="197"/>
                </a:lnTo>
                <a:lnTo>
                  <a:pt x="108" y="197"/>
                </a:lnTo>
                <a:lnTo>
                  <a:pt x="107" y="195"/>
                </a:lnTo>
                <a:lnTo>
                  <a:pt x="108" y="194"/>
                </a:lnTo>
                <a:lnTo>
                  <a:pt x="108" y="193"/>
                </a:lnTo>
                <a:lnTo>
                  <a:pt x="108" y="191"/>
                </a:lnTo>
                <a:lnTo>
                  <a:pt x="108" y="191"/>
                </a:lnTo>
                <a:lnTo>
                  <a:pt x="109" y="190"/>
                </a:lnTo>
                <a:lnTo>
                  <a:pt x="111" y="190"/>
                </a:lnTo>
                <a:lnTo>
                  <a:pt x="112" y="189"/>
                </a:lnTo>
                <a:lnTo>
                  <a:pt x="112" y="188"/>
                </a:lnTo>
                <a:lnTo>
                  <a:pt x="113" y="186"/>
                </a:lnTo>
                <a:lnTo>
                  <a:pt x="113" y="185"/>
                </a:lnTo>
                <a:lnTo>
                  <a:pt x="110" y="184"/>
                </a:lnTo>
                <a:lnTo>
                  <a:pt x="109" y="183"/>
                </a:lnTo>
                <a:lnTo>
                  <a:pt x="107" y="182"/>
                </a:lnTo>
                <a:lnTo>
                  <a:pt x="107" y="181"/>
                </a:lnTo>
                <a:lnTo>
                  <a:pt x="107" y="180"/>
                </a:lnTo>
                <a:lnTo>
                  <a:pt x="108" y="178"/>
                </a:lnTo>
                <a:lnTo>
                  <a:pt x="107" y="178"/>
                </a:lnTo>
                <a:lnTo>
                  <a:pt x="106" y="178"/>
                </a:lnTo>
                <a:lnTo>
                  <a:pt x="105" y="179"/>
                </a:lnTo>
                <a:lnTo>
                  <a:pt x="104" y="179"/>
                </a:lnTo>
                <a:lnTo>
                  <a:pt x="102" y="178"/>
                </a:lnTo>
                <a:lnTo>
                  <a:pt x="101" y="174"/>
                </a:lnTo>
                <a:lnTo>
                  <a:pt x="100" y="174"/>
                </a:lnTo>
                <a:lnTo>
                  <a:pt x="99" y="167"/>
                </a:lnTo>
                <a:lnTo>
                  <a:pt x="99" y="165"/>
                </a:lnTo>
                <a:lnTo>
                  <a:pt x="99" y="164"/>
                </a:lnTo>
                <a:lnTo>
                  <a:pt x="101" y="159"/>
                </a:lnTo>
                <a:lnTo>
                  <a:pt x="103" y="158"/>
                </a:lnTo>
                <a:lnTo>
                  <a:pt x="104" y="158"/>
                </a:lnTo>
                <a:lnTo>
                  <a:pt x="105" y="158"/>
                </a:lnTo>
                <a:lnTo>
                  <a:pt x="108" y="157"/>
                </a:lnTo>
                <a:lnTo>
                  <a:pt x="111" y="155"/>
                </a:lnTo>
                <a:lnTo>
                  <a:pt x="112" y="155"/>
                </a:lnTo>
                <a:lnTo>
                  <a:pt x="113" y="153"/>
                </a:lnTo>
                <a:lnTo>
                  <a:pt x="115" y="154"/>
                </a:lnTo>
                <a:lnTo>
                  <a:pt x="117" y="153"/>
                </a:lnTo>
                <a:lnTo>
                  <a:pt x="118" y="152"/>
                </a:lnTo>
                <a:lnTo>
                  <a:pt x="119" y="152"/>
                </a:lnTo>
                <a:lnTo>
                  <a:pt x="120" y="151"/>
                </a:lnTo>
                <a:lnTo>
                  <a:pt x="121" y="151"/>
                </a:lnTo>
                <a:lnTo>
                  <a:pt x="122" y="151"/>
                </a:lnTo>
                <a:lnTo>
                  <a:pt x="123" y="151"/>
                </a:lnTo>
                <a:lnTo>
                  <a:pt x="124" y="151"/>
                </a:lnTo>
                <a:lnTo>
                  <a:pt x="126" y="152"/>
                </a:lnTo>
                <a:lnTo>
                  <a:pt x="127" y="151"/>
                </a:lnTo>
                <a:lnTo>
                  <a:pt x="129" y="149"/>
                </a:lnTo>
                <a:lnTo>
                  <a:pt x="130" y="150"/>
                </a:lnTo>
                <a:lnTo>
                  <a:pt x="131" y="150"/>
                </a:lnTo>
                <a:lnTo>
                  <a:pt x="131" y="148"/>
                </a:lnTo>
                <a:lnTo>
                  <a:pt x="131" y="147"/>
                </a:lnTo>
                <a:lnTo>
                  <a:pt x="131" y="146"/>
                </a:lnTo>
                <a:lnTo>
                  <a:pt x="132" y="145"/>
                </a:lnTo>
                <a:lnTo>
                  <a:pt x="132" y="145"/>
                </a:lnTo>
                <a:lnTo>
                  <a:pt x="133" y="146"/>
                </a:lnTo>
                <a:lnTo>
                  <a:pt x="133" y="146"/>
                </a:lnTo>
                <a:lnTo>
                  <a:pt x="134" y="148"/>
                </a:lnTo>
                <a:lnTo>
                  <a:pt x="134" y="149"/>
                </a:lnTo>
                <a:lnTo>
                  <a:pt x="134" y="150"/>
                </a:lnTo>
                <a:lnTo>
                  <a:pt x="138" y="151"/>
                </a:lnTo>
                <a:lnTo>
                  <a:pt x="140" y="152"/>
                </a:lnTo>
                <a:lnTo>
                  <a:pt x="142" y="152"/>
                </a:lnTo>
                <a:lnTo>
                  <a:pt x="144" y="152"/>
                </a:lnTo>
                <a:lnTo>
                  <a:pt x="145" y="154"/>
                </a:lnTo>
                <a:lnTo>
                  <a:pt x="146" y="155"/>
                </a:lnTo>
                <a:lnTo>
                  <a:pt x="147" y="155"/>
                </a:lnTo>
                <a:lnTo>
                  <a:pt x="148" y="155"/>
                </a:lnTo>
                <a:lnTo>
                  <a:pt x="147" y="152"/>
                </a:lnTo>
                <a:lnTo>
                  <a:pt x="149" y="151"/>
                </a:lnTo>
                <a:lnTo>
                  <a:pt x="149" y="150"/>
                </a:lnTo>
                <a:lnTo>
                  <a:pt x="149" y="147"/>
                </a:lnTo>
                <a:lnTo>
                  <a:pt x="151" y="147"/>
                </a:lnTo>
                <a:lnTo>
                  <a:pt x="152" y="147"/>
                </a:lnTo>
                <a:lnTo>
                  <a:pt x="155" y="146"/>
                </a:lnTo>
                <a:lnTo>
                  <a:pt x="157" y="146"/>
                </a:lnTo>
                <a:lnTo>
                  <a:pt x="158" y="146"/>
                </a:lnTo>
                <a:lnTo>
                  <a:pt x="160" y="147"/>
                </a:lnTo>
                <a:lnTo>
                  <a:pt x="162" y="148"/>
                </a:lnTo>
                <a:lnTo>
                  <a:pt x="162" y="150"/>
                </a:lnTo>
                <a:lnTo>
                  <a:pt x="162" y="151"/>
                </a:lnTo>
                <a:lnTo>
                  <a:pt x="166" y="151"/>
                </a:lnTo>
                <a:lnTo>
                  <a:pt x="167" y="151"/>
                </a:lnTo>
                <a:lnTo>
                  <a:pt x="168" y="151"/>
                </a:lnTo>
                <a:lnTo>
                  <a:pt x="168" y="153"/>
                </a:lnTo>
                <a:lnTo>
                  <a:pt x="168" y="154"/>
                </a:lnTo>
                <a:lnTo>
                  <a:pt x="167" y="155"/>
                </a:lnTo>
                <a:lnTo>
                  <a:pt x="166" y="157"/>
                </a:lnTo>
                <a:lnTo>
                  <a:pt x="164" y="159"/>
                </a:lnTo>
                <a:lnTo>
                  <a:pt x="164" y="160"/>
                </a:lnTo>
                <a:lnTo>
                  <a:pt x="164" y="162"/>
                </a:lnTo>
                <a:lnTo>
                  <a:pt x="165" y="166"/>
                </a:lnTo>
                <a:lnTo>
                  <a:pt x="166" y="167"/>
                </a:lnTo>
                <a:lnTo>
                  <a:pt x="169" y="169"/>
                </a:lnTo>
                <a:lnTo>
                  <a:pt x="171" y="172"/>
                </a:lnTo>
                <a:lnTo>
                  <a:pt x="174" y="173"/>
                </a:lnTo>
                <a:lnTo>
                  <a:pt x="175" y="172"/>
                </a:lnTo>
                <a:lnTo>
                  <a:pt x="176" y="174"/>
                </a:lnTo>
                <a:lnTo>
                  <a:pt x="176" y="175"/>
                </a:lnTo>
                <a:lnTo>
                  <a:pt x="177" y="177"/>
                </a:lnTo>
                <a:lnTo>
                  <a:pt x="177" y="178"/>
                </a:lnTo>
                <a:lnTo>
                  <a:pt x="177" y="181"/>
                </a:lnTo>
                <a:lnTo>
                  <a:pt x="178" y="181"/>
                </a:lnTo>
                <a:lnTo>
                  <a:pt x="179" y="181"/>
                </a:lnTo>
                <a:lnTo>
                  <a:pt x="182" y="180"/>
                </a:lnTo>
                <a:lnTo>
                  <a:pt x="184" y="179"/>
                </a:lnTo>
                <a:lnTo>
                  <a:pt x="186" y="180"/>
                </a:lnTo>
                <a:lnTo>
                  <a:pt x="188" y="182"/>
                </a:lnTo>
                <a:lnTo>
                  <a:pt x="189" y="184"/>
                </a:lnTo>
                <a:lnTo>
                  <a:pt x="189" y="184"/>
                </a:lnTo>
                <a:lnTo>
                  <a:pt x="191" y="184"/>
                </a:lnTo>
                <a:lnTo>
                  <a:pt x="192" y="183"/>
                </a:lnTo>
                <a:lnTo>
                  <a:pt x="194" y="184"/>
                </a:lnTo>
                <a:lnTo>
                  <a:pt x="196" y="184"/>
                </a:lnTo>
                <a:lnTo>
                  <a:pt x="196" y="184"/>
                </a:lnTo>
                <a:lnTo>
                  <a:pt x="197" y="185"/>
                </a:lnTo>
                <a:lnTo>
                  <a:pt x="199" y="186"/>
                </a:lnTo>
                <a:lnTo>
                  <a:pt x="199" y="187"/>
                </a:lnTo>
                <a:lnTo>
                  <a:pt x="199" y="188"/>
                </a:lnTo>
                <a:lnTo>
                  <a:pt x="200" y="191"/>
                </a:lnTo>
                <a:lnTo>
                  <a:pt x="201" y="191"/>
                </a:lnTo>
                <a:lnTo>
                  <a:pt x="202" y="192"/>
                </a:lnTo>
                <a:lnTo>
                  <a:pt x="202" y="193"/>
                </a:lnTo>
                <a:lnTo>
                  <a:pt x="203" y="194"/>
                </a:lnTo>
                <a:lnTo>
                  <a:pt x="205" y="197"/>
                </a:lnTo>
                <a:lnTo>
                  <a:pt x="208" y="197"/>
                </a:lnTo>
                <a:lnTo>
                  <a:pt x="208" y="197"/>
                </a:lnTo>
                <a:lnTo>
                  <a:pt x="209" y="198"/>
                </a:lnTo>
                <a:lnTo>
                  <a:pt x="210" y="199"/>
                </a:lnTo>
                <a:lnTo>
                  <a:pt x="211" y="200"/>
                </a:lnTo>
                <a:lnTo>
                  <a:pt x="211" y="201"/>
                </a:lnTo>
                <a:lnTo>
                  <a:pt x="212" y="201"/>
                </a:lnTo>
                <a:lnTo>
                  <a:pt x="213" y="200"/>
                </a:lnTo>
                <a:lnTo>
                  <a:pt x="214" y="199"/>
                </a:lnTo>
                <a:lnTo>
                  <a:pt x="215" y="198"/>
                </a:lnTo>
                <a:lnTo>
                  <a:pt x="215" y="197"/>
                </a:lnTo>
                <a:lnTo>
                  <a:pt x="216" y="197"/>
                </a:lnTo>
                <a:lnTo>
                  <a:pt x="218" y="196"/>
                </a:lnTo>
                <a:lnTo>
                  <a:pt x="218" y="194"/>
                </a:lnTo>
                <a:lnTo>
                  <a:pt x="217" y="192"/>
                </a:lnTo>
                <a:lnTo>
                  <a:pt x="218" y="191"/>
                </a:lnTo>
                <a:lnTo>
                  <a:pt x="219" y="193"/>
                </a:lnTo>
                <a:lnTo>
                  <a:pt x="221" y="193"/>
                </a:lnTo>
                <a:lnTo>
                  <a:pt x="222" y="192"/>
                </a:lnTo>
                <a:lnTo>
                  <a:pt x="223" y="192"/>
                </a:lnTo>
                <a:lnTo>
                  <a:pt x="223" y="194"/>
                </a:lnTo>
                <a:lnTo>
                  <a:pt x="223" y="195"/>
                </a:lnTo>
                <a:lnTo>
                  <a:pt x="225" y="194"/>
                </a:lnTo>
                <a:lnTo>
                  <a:pt x="227" y="194"/>
                </a:lnTo>
                <a:lnTo>
                  <a:pt x="227" y="196"/>
                </a:lnTo>
                <a:lnTo>
                  <a:pt x="229" y="197"/>
                </a:lnTo>
                <a:lnTo>
                  <a:pt x="230" y="198"/>
                </a:lnTo>
                <a:lnTo>
                  <a:pt x="231" y="198"/>
                </a:lnTo>
                <a:lnTo>
                  <a:pt x="232" y="197"/>
                </a:lnTo>
                <a:lnTo>
                  <a:pt x="231" y="197"/>
                </a:lnTo>
                <a:lnTo>
                  <a:pt x="231" y="196"/>
                </a:lnTo>
                <a:lnTo>
                  <a:pt x="232" y="196"/>
                </a:lnTo>
                <a:lnTo>
                  <a:pt x="234" y="196"/>
                </a:lnTo>
                <a:lnTo>
                  <a:pt x="234" y="196"/>
                </a:lnTo>
                <a:lnTo>
                  <a:pt x="235" y="195"/>
                </a:lnTo>
                <a:lnTo>
                  <a:pt x="236" y="196"/>
                </a:lnTo>
                <a:lnTo>
                  <a:pt x="237" y="197"/>
                </a:lnTo>
                <a:lnTo>
                  <a:pt x="240" y="201"/>
                </a:lnTo>
                <a:lnTo>
                  <a:pt x="242" y="203"/>
                </a:lnTo>
                <a:lnTo>
                  <a:pt x="244" y="203"/>
                </a:lnTo>
                <a:lnTo>
                  <a:pt x="246" y="205"/>
                </a:lnTo>
                <a:lnTo>
                  <a:pt x="246" y="207"/>
                </a:lnTo>
                <a:lnTo>
                  <a:pt x="247" y="208"/>
                </a:lnTo>
                <a:lnTo>
                  <a:pt x="250" y="209"/>
                </a:lnTo>
                <a:lnTo>
                  <a:pt x="253" y="210"/>
                </a:lnTo>
                <a:lnTo>
                  <a:pt x="256" y="210"/>
                </a:lnTo>
                <a:lnTo>
                  <a:pt x="258" y="210"/>
                </a:lnTo>
                <a:lnTo>
                  <a:pt x="259" y="209"/>
                </a:lnTo>
                <a:lnTo>
                  <a:pt x="260" y="210"/>
                </a:lnTo>
                <a:lnTo>
                  <a:pt x="260" y="211"/>
                </a:lnTo>
                <a:lnTo>
                  <a:pt x="262" y="210"/>
                </a:lnTo>
                <a:lnTo>
                  <a:pt x="262" y="214"/>
                </a:lnTo>
                <a:lnTo>
                  <a:pt x="262" y="216"/>
                </a:lnTo>
                <a:lnTo>
                  <a:pt x="263" y="216"/>
                </a:lnTo>
                <a:lnTo>
                  <a:pt x="268" y="217"/>
                </a:lnTo>
                <a:lnTo>
                  <a:pt x="268" y="216"/>
                </a:lnTo>
                <a:lnTo>
                  <a:pt x="269" y="216"/>
                </a:lnTo>
                <a:lnTo>
                  <a:pt x="271" y="217"/>
                </a:lnTo>
                <a:lnTo>
                  <a:pt x="271" y="218"/>
                </a:lnTo>
                <a:lnTo>
                  <a:pt x="271" y="219"/>
                </a:lnTo>
                <a:lnTo>
                  <a:pt x="272" y="221"/>
                </a:lnTo>
                <a:lnTo>
                  <a:pt x="275" y="221"/>
                </a:lnTo>
                <a:lnTo>
                  <a:pt x="275" y="222"/>
                </a:lnTo>
                <a:lnTo>
                  <a:pt x="275" y="223"/>
                </a:lnTo>
                <a:lnTo>
                  <a:pt x="277" y="224"/>
                </a:lnTo>
                <a:lnTo>
                  <a:pt x="279" y="223"/>
                </a:lnTo>
                <a:lnTo>
                  <a:pt x="283" y="224"/>
                </a:lnTo>
                <a:lnTo>
                  <a:pt x="285" y="224"/>
                </a:lnTo>
                <a:lnTo>
                  <a:pt x="285" y="223"/>
                </a:lnTo>
                <a:lnTo>
                  <a:pt x="287" y="223"/>
                </a:lnTo>
                <a:lnTo>
                  <a:pt x="290" y="225"/>
                </a:lnTo>
                <a:lnTo>
                  <a:pt x="289" y="226"/>
                </a:lnTo>
                <a:lnTo>
                  <a:pt x="291" y="229"/>
                </a:lnTo>
                <a:lnTo>
                  <a:pt x="294" y="230"/>
                </a:lnTo>
                <a:lnTo>
                  <a:pt x="297" y="231"/>
                </a:lnTo>
                <a:lnTo>
                  <a:pt x="299" y="233"/>
                </a:lnTo>
                <a:lnTo>
                  <a:pt x="301" y="233"/>
                </a:lnTo>
                <a:lnTo>
                  <a:pt x="303" y="235"/>
                </a:lnTo>
                <a:lnTo>
                  <a:pt x="304" y="234"/>
                </a:lnTo>
                <a:lnTo>
                  <a:pt x="307" y="234"/>
                </a:lnTo>
                <a:lnTo>
                  <a:pt x="308" y="233"/>
                </a:lnTo>
                <a:lnTo>
                  <a:pt x="309" y="231"/>
                </a:lnTo>
                <a:lnTo>
                  <a:pt x="313" y="229"/>
                </a:lnTo>
                <a:lnTo>
                  <a:pt x="314" y="229"/>
                </a:lnTo>
                <a:lnTo>
                  <a:pt x="316" y="229"/>
                </a:lnTo>
                <a:lnTo>
                  <a:pt x="316" y="229"/>
                </a:lnTo>
                <a:lnTo>
                  <a:pt x="316" y="229"/>
                </a:lnTo>
                <a:lnTo>
                  <a:pt x="317" y="229"/>
                </a:lnTo>
                <a:lnTo>
                  <a:pt x="319" y="229"/>
                </a:lnTo>
                <a:lnTo>
                  <a:pt x="321" y="227"/>
                </a:lnTo>
                <a:lnTo>
                  <a:pt x="322" y="227"/>
                </a:lnTo>
                <a:lnTo>
                  <a:pt x="324" y="227"/>
                </a:lnTo>
                <a:lnTo>
                  <a:pt x="325" y="226"/>
                </a:lnTo>
                <a:lnTo>
                  <a:pt x="327" y="226"/>
                </a:lnTo>
                <a:lnTo>
                  <a:pt x="329" y="225"/>
                </a:lnTo>
                <a:lnTo>
                  <a:pt x="329" y="223"/>
                </a:lnTo>
                <a:lnTo>
                  <a:pt x="329" y="222"/>
                </a:lnTo>
                <a:lnTo>
                  <a:pt x="331" y="221"/>
                </a:lnTo>
                <a:lnTo>
                  <a:pt x="332" y="221"/>
                </a:lnTo>
                <a:lnTo>
                  <a:pt x="332" y="219"/>
                </a:lnTo>
                <a:lnTo>
                  <a:pt x="333" y="217"/>
                </a:lnTo>
                <a:lnTo>
                  <a:pt x="333" y="215"/>
                </a:lnTo>
                <a:lnTo>
                  <a:pt x="334" y="212"/>
                </a:lnTo>
                <a:lnTo>
                  <a:pt x="335" y="211"/>
                </a:lnTo>
                <a:lnTo>
                  <a:pt x="336" y="211"/>
                </a:lnTo>
                <a:lnTo>
                  <a:pt x="337" y="211"/>
                </a:lnTo>
                <a:lnTo>
                  <a:pt x="337" y="209"/>
                </a:lnTo>
                <a:lnTo>
                  <a:pt x="336" y="207"/>
                </a:lnTo>
                <a:lnTo>
                  <a:pt x="335" y="204"/>
                </a:lnTo>
                <a:lnTo>
                  <a:pt x="334" y="203"/>
                </a:lnTo>
                <a:lnTo>
                  <a:pt x="334" y="203"/>
                </a:lnTo>
                <a:lnTo>
                  <a:pt x="334" y="202"/>
                </a:lnTo>
                <a:lnTo>
                  <a:pt x="335" y="201"/>
                </a:lnTo>
                <a:lnTo>
                  <a:pt x="335" y="200"/>
                </a:lnTo>
                <a:lnTo>
                  <a:pt x="336" y="199"/>
                </a:lnTo>
                <a:lnTo>
                  <a:pt x="337" y="197"/>
                </a:lnTo>
                <a:lnTo>
                  <a:pt x="338" y="197"/>
                </a:lnTo>
                <a:lnTo>
                  <a:pt x="340" y="196"/>
                </a:lnTo>
                <a:lnTo>
                  <a:pt x="340" y="193"/>
                </a:lnTo>
                <a:lnTo>
                  <a:pt x="340" y="192"/>
                </a:lnTo>
                <a:lnTo>
                  <a:pt x="339" y="191"/>
                </a:lnTo>
                <a:lnTo>
                  <a:pt x="338" y="191"/>
                </a:lnTo>
                <a:lnTo>
                  <a:pt x="338" y="191"/>
                </a:lnTo>
                <a:lnTo>
                  <a:pt x="339" y="190"/>
                </a:lnTo>
                <a:lnTo>
                  <a:pt x="340" y="188"/>
                </a:lnTo>
                <a:lnTo>
                  <a:pt x="340" y="187"/>
                </a:lnTo>
                <a:lnTo>
                  <a:pt x="341" y="187"/>
                </a:lnTo>
                <a:lnTo>
                  <a:pt x="341" y="185"/>
                </a:lnTo>
                <a:lnTo>
                  <a:pt x="344" y="184"/>
                </a:lnTo>
                <a:lnTo>
                  <a:pt x="345" y="184"/>
                </a:lnTo>
                <a:lnTo>
                  <a:pt x="345" y="182"/>
                </a:lnTo>
                <a:lnTo>
                  <a:pt x="346" y="179"/>
                </a:lnTo>
                <a:lnTo>
                  <a:pt x="347" y="178"/>
                </a:lnTo>
                <a:lnTo>
                  <a:pt x="348" y="178"/>
                </a:lnTo>
                <a:lnTo>
                  <a:pt x="348" y="178"/>
                </a:lnTo>
                <a:lnTo>
                  <a:pt x="348" y="177"/>
                </a:lnTo>
                <a:lnTo>
                  <a:pt x="348" y="176"/>
                </a:lnTo>
                <a:lnTo>
                  <a:pt x="349" y="175"/>
                </a:lnTo>
                <a:lnTo>
                  <a:pt x="350" y="173"/>
                </a:lnTo>
                <a:lnTo>
                  <a:pt x="353" y="169"/>
                </a:lnTo>
                <a:lnTo>
                  <a:pt x="354" y="168"/>
                </a:lnTo>
                <a:lnTo>
                  <a:pt x="354" y="167"/>
                </a:lnTo>
                <a:lnTo>
                  <a:pt x="354" y="164"/>
                </a:lnTo>
                <a:lnTo>
                  <a:pt x="354" y="163"/>
                </a:lnTo>
                <a:lnTo>
                  <a:pt x="355" y="163"/>
                </a:lnTo>
                <a:lnTo>
                  <a:pt x="358" y="162"/>
                </a:lnTo>
                <a:lnTo>
                  <a:pt x="359" y="162"/>
                </a:lnTo>
                <a:lnTo>
                  <a:pt x="360" y="162"/>
                </a:lnTo>
                <a:lnTo>
                  <a:pt x="360" y="161"/>
                </a:lnTo>
                <a:lnTo>
                  <a:pt x="362" y="160"/>
                </a:lnTo>
                <a:lnTo>
                  <a:pt x="366" y="157"/>
                </a:lnTo>
                <a:lnTo>
                  <a:pt x="367" y="155"/>
                </a:lnTo>
                <a:lnTo>
                  <a:pt x="367" y="154"/>
                </a:lnTo>
                <a:lnTo>
                  <a:pt x="367" y="153"/>
                </a:lnTo>
                <a:lnTo>
                  <a:pt x="367" y="152"/>
                </a:lnTo>
                <a:lnTo>
                  <a:pt x="369" y="150"/>
                </a:lnTo>
                <a:lnTo>
                  <a:pt x="371" y="149"/>
                </a:lnTo>
                <a:lnTo>
                  <a:pt x="371" y="147"/>
                </a:lnTo>
                <a:lnTo>
                  <a:pt x="373" y="145"/>
                </a:lnTo>
                <a:lnTo>
                  <a:pt x="373" y="142"/>
                </a:lnTo>
                <a:lnTo>
                  <a:pt x="373" y="140"/>
                </a:lnTo>
                <a:lnTo>
                  <a:pt x="373" y="139"/>
                </a:lnTo>
                <a:lnTo>
                  <a:pt x="374" y="137"/>
                </a:lnTo>
                <a:lnTo>
                  <a:pt x="376" y="136"/>
                </a:lnTo>
                <a:lnTo>
                  <a:pt x="378" y="134"/>
                </a:lnTo>
                <a:lnTo>
                  <a:pt x="379" y="134"/>
                </a:lnTo>
                <a:lnTo>
                  <a:pt x="379" y="133"/>
                </a:lnTo>
                <a:lnTo>
                  <a:pt x="380" y="132"/>
                </a:lnTo>
                <a:lnTo>
                  <a:pt x="381" y="131"/>
                </a:lnTo>
                <a:lnTo>
                  <a:pt x="383" y="129"/>
                </a:lnTo>
                <a:lnTo>
                  <a:pt x="384" y="127"/>
                </a:lnTo>
                <a:lnTo>
                  <a:pt x="385" y="125"/>
                </a:lnTo>
                <a:lnTo>
                  <a:pt x="386" y="124"/>
                </a:lnTo>
                <a:lnTo>
                  <a:pt x="386" y="122"/>
                </a:lnTo>
                <a:lnTo>
                  <a:pt x="385" y="102"/>
                </a:lnTo>
                <a:lnTo>
                  <a:pt x="386" y="101"/>
                </a:lnTo>
                <a:lnTo>
                  <a:pt x="386" y="99"/>
                </a:lnTo>
                <a:lnTo>
                  <a:pt x="387" y="97"/>
                </a:lnTo>
                <a:lnTo>
                  <a:pt x="389" y="94"/>
                </a:lnTo>
                <a:lnTo>
                  <a:pt x="390" y="92"/>
                </a:lnTo>
                <a:lnTo>
                  <a:pt x="391" y="89"/>
                </a:lnTo>
                <a:lnTo>
                  <a:pt x="391" y="88"/>
                </a:lnTo>
                <a:lnTo>
                  <a:pt x="391" y="86"/>
                </a:lnTo>
                <a:lnTo>
                  <a:pt x="392" y="84"/>
                </a:lnTo>
                <a:lnTo>
                  <a:pt x="391" y="84"/>
                </a:lnTo>
                <a:lnTo>
                  <a:pt x="392" y="81"/>
                </a:lnTo>
                <a:lnTo>
                  <a:pt x="392" y="80"/>
                </a:lnTo>
                <a:lnTo>
                  <a:pt x="392" y="80"/>
                </a:lnTo>
                <a:lnTo>
                  <a:pt x="393" y="79"/>
                </a:lnTo>
                <a:lnTo>
                  <a:pt x="393" y="78"/>
                </a:lnTo>
                <a:lnTo>
                  <a:pt x="397" y="75"/>
                </a:lnTo>
                <a:lnTo>
                  <a:pt x="401" y="69"/>
                </a:lnTo>
                <a:lnTo>
                  <a:pt x="404" y="67"/>
                </a:lnTo>
                <a:lnTo>
                  <a:pt x="405" y="63"/>
                </a:lnTo>
                <a:lnTo>
                  <a:pt x="407" y="56"/>
                </a:lnTo>
                <a:lnTo>
                  <a:pt x="411" y="50"/>
                </a:lnTo>
                <a:lnTo>
                  <a:pt x="421" y="37"/>
                </a:lnTo>
                <a:lnTo>
                  <a:pt x="425" y="31"/>
                </a:lnTo>
                <a:lnTo>
                  <a:pt x="429" y="28"/>
                </a:lnTo>
                <a:lnTo>
                  <a:pt x="433" y="23"/>
                </a:lnTo>
                <a:lnTo>
                  <a:pt x="445" y="14"/>
                </a:lnTo>
                <a:lnTo>
                  <a:pt x="450" y="11"/>
                </a:lnTo>
                <a:lnTo>
                  <a:pt x="452" y="11"/>
                </a:lnTo>
                <a:lnTo>
                  <a:pt x="466" y="4"/>
                </a:lnTo>
                <a:lnTo>
                  <a:pt x="482" y="0"/>
                </a:lnTo>
                <a:lnTo>
                  <a:pt x="482" y="2"/>
                </a:lnTo>
                <a:lnTo>
                  <a:pt x="482" y="7"/>
                </a:lnTo>
                <a:lnTo>
                  <a:pt x="482" y="8"/>
                </a:lnTo>
                <a:lnTo>
                  <a:pt x="483" y="10"/>
                </a:lnTo>
                <a:lnTo>
                  <a:pt x="487" y="15"/>
                </a:lnTo>
                <a:lnTo>
                  <a:pt x="488" y="18"/>
                </a:lnTo>
                <a:lnTo>
                  <a:pt x="490" y="20"/>
                </a:lnTo>
                <a:lnTo>
                  <a:pt x="491" y="21"/>
                </a:lnTo>
                <a:lnTo>
                  <a:pt x="492" y="24"/>
                </a:lnTo>
                <a:lnTo>
                  <a:pt x="493" y="24"/>
                </a:lnTo>
                <a:lnTo>
                  <a:pt x="495" y="25"/>
                </a:lnTo>
                <a:lnTo>
                  <a:pt x="498" y="27"/>
                </a:lnTo>
                <a:lnTo>
                  <a:pt x="500" y="30"/>
                </a:lnTo>
                <a:lnTo>
                  <a:pt x="504" y="34"/>
                </a:lnTo>
                <a:lnTo>
                  <a:pt x="505" y="36"/>
                </a:lnTo>
                <a:lnTo>
                  <a:pt x="506" y="39"/>
                </a:lnTo>
                <a:lnTo>
                  <a:pt x="512" y="43"/>
                </a:lnTo>
                <a:lnTo>
                  <a:pt x="514" y="47"/>
                </a:lnTo>
                <a:lnTo>
                  <a:pt x="514" y="49"/>
                </a:lnTo>
                <a:lnTo>
                  <a:pt x="514" y="50"/>
                </a:lnTo>
                <a:lnTo>
                  <a:pt x="514" y="51"/>
                </a:lnTo>
                <a:lnTo>
                  <a:pt x="515" y="53"/>
                </a:lnTo>
                <a:lnTo>
                  <a:pt x="518" y="54"/>
                </a:lnTo>
                <a:lnTo>
                  <a:pt x="520" y="54"/>
                </a:lnTo>
                <a:lnTo>
                  <a:pt x="521" y="55"/>
                </a:lnTo>
                <a:lnTo>
                  <a:pt x="523" y="54"/>
                </a:lnTo>
                <a:lnTo>
                  <a:pt x="524" y="54"/>
                </a:lnTo>
                <a:lnTo>
                  <a:pt x="525" y="54"/>
                </a:lnTo>
                <a:lnTo>
                  <a:pt x="526" y="55"/>
                </a:lnTo>
                <a:lnTo>
                  <a:pt x="527" y="56"/>
                </a:lnTo>
                <a:lnTo>
                  <a:pt x="527" y="57"/>
                </a:lnTo>
                <a:lnTo>
                  <a:pt x="528" y="59"/>
                </a:lnTo>
                <a:lnTo>
                  <a:pt x="528" y="60"/>
                </a:lnTo>
                <a:lnTo>
                  <a:pt x="529" y="60"/>
                </a:lnTo>
                <a:lnTo>
                  <a:pt x="530" y="59"/>
                </a:lnTo>
                <a:lnTo>
                  <a:pt x="531" y="59"/>
                </a:lnTo>
                <a:lnTo>
                  <a:pt x="531" y="60"/>
                </a:lnTo>
                <a:lnTo>
                  <a:pt x="531" y="61"/>
                </a:lnTo>
                <a:lnTo>
                  <a:pt x="532" y="62"/>
                </a:lnTo>
                <a:lnTo>
                  <a:pt x="533" y="63"/>
                </a:lnTo>
                <a:lnTo>
                  <a:pt x="535" y="63"/>
                </a:lnTo>
                <a:lnTo>
                  <a:pt x="536" y="63"/>
                </a:lnTo>
                <a:lnTo>
                  <a:pt x="537" y="64"/>
                </a:lnTo>
                <a:lnTo>
                  <a:pt x="537" y="65"/>
                </a:lnTo>
                <a:lnTo>
                  <a:pt x="539" y="66"/>
                </a:lnTo>
                <a:lnTo>
                  <a:pt x="540" y="66"/>
                </a:lnTo>
                <a:lnTo>
                  <a:pt x="542" y="65"/>
                </a:lnTo>
                <a:lnTo>
                  <a:pt x="543" y="65"/>
                </a:lnTo>
                <a:lnTo>
                  <a:pt x="544" y="66"/>
                </a:lnTo>
                <a:lnTo>
                  <a:pt x="545" y="68"/>
                </a:lnTo>
                <a:lnTo>
                  <a:pt x="547" y="68"/>
                </a:lnTo>
                <a:lnTo>
                  <a:pt x="550" y="68"/>
                </a:lnTo>
                <a:lnTo>
                  <a:pt x="550" y="67"/>
                </a:lnTo>
                <a:lnTo>
                  <a:pt x="551" y="69"/>
                </a:lnTo>
                <a:lnTo>
                  <a:pt x="556" y="70"/>
                </a:lnTo>
                <a:lnTo>
                  <a:pt x="557" y="72"/>
                </a:lnTo>
                <a:lnTo>
                  <a:pt x="559" y="73"/>
                </a:lnTo>
                <a:lnTo>
                  <a:pt x="563" y="75"/>
                </a:lnTo>
                <a:lnTo>
                  <a:pt x="566" y="76"/>
                </a:lnTo>
                <a:lnTo>
                  <a:pt x="568" y="78"/>
                </a:lnTo>
                <a:lnTo>
                  <a:pt x="569" y="80"/>
                </a:lnTo>
                <a:lnTo>
                  <a:pt x="573" y="82"/>
                </a:lnTo>
                <a:lnTo>
                  <a:pt x="574" y="82"/>
                </a:lnTo>
                <a:lnTo>
                  <a:pt x="572" y="83"/>
                </a:lnTo>
                <a:lnTo>
                  <a:pt x="572" y="85"/>
                </a:lnTo>
                <a:lnTo>
                  <a:pt x="574" y="85"/>
                </a:lnTo>
                <a:lnTo>
                  <a:pt x="575" y="85"/>
                </a:lnTo>
                <a:lnTo>
                  <a:pt x="578" y="86"/>
                </a:lnTo>
                <a:lnTo>
                  <a:pt x="579" y="85"/>
                </a:lnTo>
                <a:lnTo>
                  <a:pt x="580" y="84"/>
                </a:lnTo>
                <a:lnTo>
                  <a:pt x="581" y="84"/>
                </a:lnTo>
                <a:lnTo>
                  <a:pt x="583" y="86"/>
                </a:lnTo>
                <a:lnTo>
                  <a:pt x="584" y="87"/>
                </a:lnTo>
                <a:lnTo>
                  <a:pt x="585" y="88"/>
                </a:lnTo>
                <a:lnTo>
                  <a:pt x="588" y="88"/>
                </a:lnTo>
                <a:lnTo>
                  <a:pt x="589" y="88"/>
                </a:lnTo>
                <a:lnTo>
                  <a:pt x="588" y="89"/>
                </a:lnTo>
                <a:lnTo>
                  <a:pt x="588" y="90"/>
                </a:lnTo>
                <a:lnTo>
                  <a:pt x="588" y="91"/>
                </a:lnTo>
                <a:lnTo>
                  <a:pt x="590" y="92"/>
                </a:lnTo>
                <a:lnTo>
                  <a:pt x="592" y="92"/>
                </a:lnTo>
                <a:lnTo>
                  <a:pt x="593" y="94"/>
                </a:lnTo>
                <a:lnTo>
                  <a:pt x="594" y="95"/>
                </a:lnTo>
                <a:lnTo>
                  <a:pt x="594" y="95"/>
                </a:lnTo>
                <a:lnTo>
                  <a:pt x="596" y="95"/>
                </a:lnTo>
                <a:lnTo>
                  <a:pt x="596" y="96"/>
                </a:lnTo>
                <a:lnTo>
                  <a:pt x="598" y="97"/>
                </a:lnTo>
                <a:lnTo>
                  <a:pt x="598" y="103"/>
                </a:lnTo>
                <a:lnTo>
                  <a:pt x="598" y="106"/>
                </a:lnTo>
                <a:lnTo>
                  <a:pt x="599" y="108"/>
                </a:lnTo>
                <a:lnTo>
                  <a:pt x="597" y="112"/>
                </a:lnTo>
                <a:lnTo>
                  <a:pt x="596" y="115"/>
                </a:lnTo>
                <a:lnTo>
                  <a:pt x="596" y="119"/>
                </a:lnTo>
                <a:lnTo>
                  <a:pt x="594" y="123"/>
                </a:lnTo>
                <a:lnTo>
                  <a:pt x="594" y="125"/>
                </a:lnTo>
                <a:lnTo>
                  <a:pt x="591" y="132"/>
                </a:lnTo>
                <a:lnTo>
                  <a:pt x="586" y="139"/>
                </a:lnTo>
                <a:lnTo>
                  <a:pt x="586" y="142"/>
                </a:lnTo>
                <a:lnTo>
                  <a:pt x="584" y="145"/>
                </a:lnTo>
                <a:lnTo>
                  <a:pt x="585" y="147"/>
                </a:lnTo>
                <a:lnTo>
                  <a:pt x="584" y="147"/>
                </a:lnTo>
                <a:lnTo>
                  <a:pt x="582" y="148"/>
                </a:lnTo>
                <a:lnTo>
                  <a:pt x="582" y="149"/>
                </a:lnTo>
                <a:lnTo>
                  <a:pt x="583" y="151"/>
                </a:lnTo>
                <a:lnTo>
                  <a:pt x="582" y="153"/>
                </a:lnTo>
                <a:lnTo>
                  <a:pt x="583" y="155"/>
                </a:lnTo>
                <a:lnTo>
                  <a:pt x="581" y="158"/>
                </a:lnTo>
                <a:lnTo>
                  <a:pt x="577" y="165"/>
                </a:lnTo>
                <a:lnTo>
                  <a:pt x="576" y="167"/>
                </a:lnTo>
                <a:lnTo>
                  <a:pt x="575" y="168"/>
                </a:lnTo>
                <a:lnTo>
                  <a:pt x="575" y="169"/>
                </a:lnTo>
                <a:lnTo>
                  <a:pt x="575" y="171"/>
                </a:lnTo>
                <a:lnTo>
                  <a:pt x="571" y="180"/>
                </a:lnTo>
                <a:lnTo>
                  <a:pt x="569" y="182"/>
                </a:lnTo>
                <a:lnTo>
                  <a:pt x="569" y="185"/>
                </a:lnTo>
                <a:lnTo>
                  <a:pt x="567" y="189"/>
                </a:lnTo>
                <a:lnTo>
                  <a:pt x="566" y="189"/>
                </a:lnTo>
                <a:lnTo>
                  <a:pt x="565" y="190"/>
                </a:lnTo>
                <a:lnTo>
                  <a:pt x="564" y="191"/>
                </a:lnTo>
                <a:lnTo>
                  <a:pt x="564" y="193"/>
                </a:lnTo>
                <a:lnTo>
                  <a:pt x="563" y="194"/>
                </a:lnTo>
                <a:lnTo>
                  <a:pt x="563" y="194"/>
                </a:lnTo>
                <a:lnTo>
                  <a:pt x="562" y="196"/>
                </a:lnTo>
                <a:lnTo>
                  <a:pt x="562" y="197"/>
                </a:lnTo>
                <a:lnTo>
                  <a:pt x="561" y="199"/>
                </a:lnTo>
                <a:lnTo>
                  <a:pt x="560" y="201"/>
                </a:lnTo>
                <a:lnTo>
                  <a:pt x="560" y="202"/>
                </a:lnTo>
                <a:lnTo>
                  <a:pt x="559" y="203"/>
                </a:lnTo>
                <a:lnTo>
                  <a:pt x="557" y="203"/>
                </a:lnTo>
                <a:lnTo>
                  <a:pt x="556" y="206"/>
                </a:lnTo>
                <a:lnTo>
                  <a:pt x="555" y="208"/>
                </a:lnTo>
                <a:lnTo>
                  <a:pt x="554" y="211"/>
                </a:lnTo>
                <a:lnTo>
                  <a:pt x="553" y="212"/>
                </a:lnTo>
                <a:lnTo>
                  <a:pt x="551" y="215"/>
                </a:lnTo>
                <a:lnTo>
                  <a:pt x="551" y="216"/>
                </a:lnTo>
                <a:lnTo>
                  <a:pt x="550" y="217"/>
                </a:lnTo>
                <a:lnTo>
                  <a:pt x="546" y="222"/>
                </a:lnTo>
                <a:lnTo>
                  <a:pt x="546" y="223"/>
                </a:lnTo>
                <a:lnTo>
                  <a:pt x="546" y="224"/>
                </a:lnTo>
                <a:lnTo>
                  <a:pt x="545" y="227"/>
                </a:lnTo>
                <a:lnTo>
                  <a:pt x="547" y="230"/>
                </a:lnTo>
                <a:lnTo>
                  <a:pt x="548" y="231"/>
                </a:lnTo>
                <a:lnTo>
                  <a:pt x="549" y="233"/>
                </a:lnTo>
                <a:lnTo>
                  <a:pt x="550" y="233"/>
                </a:lnTo>
                <a:lnTo>
                  <a:pt x="550" y="235"/>
                </a:lnTo>
                <a:lnTo>
                  <a:pt x="550" y="236"/>
                </a:lnTo>
                <a:lnTo>
                  <a:pt x="552" y="237"/>
                </a:lnTo>
                <a:lnTo>
                  <a:pt x="551" y="239"/>
                </a:lnTo>
                <a:lnTo>
                  <a:pt x="551" y="240"/>
                </a:lnTo>
                <a:lnTo>
                  <a:pt x="551" y="241"/>
                </a:lnTo>
                <a:lnTo>
                  <a:pt x="550" y="241"/>
                </a:lnTo>
                <a:lnTo>
                  <a:pt x="549" y="242"/>
                </a:lnTo>
                <a:lnTo>
                  <a:pt x="548" y="242"/>
                </a:lnTo>
                <a:lnTo>
                  <a:pt x="548" y="243"/>
                </a:lnTo>
                <a:lnTo>
                  <a:pt x="548" y="246"/>
                </a:lnTo>
                <a:lnTo>
                  <a:pt x="548" y="249"/>
                </a:lnTo>
                <a:lnTo>
                  <a:pt x="548" y="252"/>
                </a:lnTo>
                <a:lnTo>
                  <a:pt x="549" y="254"/>
                </a:lnTo>
                <a:lnTo>
                  <a:pt x="548" y="255"/>
                </a:lnTo>
                <a:lnTo>
                  <a:pt x="548" y="255"/>
                </a:lnTo>
                <a:lnTo>
                  <a:pt x="546" y="258"/>
                </a:lnTo>
                <a:lnTo>
                  <a:pt x="545" y="260"/>
                </a:lnTo>
                <a:lnTo>
                  <a:pt x="546" y="261"/>
                </a:lnTo>
                <a:lnTo>
                  <a:pt x="546" y="261"/>
                </a:lnTo>
                <a:lnTo>
                  <a:pt x="546" y="262"/>
                </a:lnTo>
                <a:lnTo>
                  <a:pt x="547" y="261"/>
                </a:lnTo>
                <a:lnTo>
                  <a:pt x="549" y="261"/>
                </a:lnTo>
                <a:lnTo>
                  <a:pt x="550" y="260"/>
                </a:lnTo>
                <a:lnTo>
                  <a:pt x="551" y="259"/>
                </a:lnTo>
                <a:lnTo>
                  <a:pt x="556" y="255"/>
                </a:lnTo>
                <a:lnTo>
                  <a:pt x="559" y="254"/>
                </a:lnTo>
                <a:lnTo>
                  <a:pt x="562" y="252"/>
                </a:lnTo>
                <a:lnTo>
                  <a:pt x="561" y="248"/>
                </a:lnTo>
                <a:lnTo>
                  <a:pt x="562" y="247"/>
                </a:lnTo>
                <a:lnTo>
                  <a:pt x="563" y="244"/>
                </a:lnTo>
                <a:lnTo>
                  <a:pt x="564" y="243"/>
                </a:lnTo>
                <a:lnTo>
                  <a:pt x="569" y="242"/>
                </a:lnTo>
                <a:lnTo>
                  <a:pt x="571" y="241"/>
                </a:lnTo>
                <a:lnTo>
                  <a:pt x="571" y="240"/>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p:nvSpPr>
        <p:spPr bwMode="auto">
          <a:xfrm>
            <a:off x="4306888" y="3208337"/>
            <a:ext cx="630238" cy="938213"/>
          </a:xfrm>
          <a:custGeom>
            <a:avLst/>
            <a:gdLst>
              <a:gd name="T0" fmla="*/ 71 w 397"/>
              <a:gd name="T1" fmla="*/ 133 h 591"/>
              <a:gd name="T2" fmla="*/ 83 w 397"/>
              <a:gd name="T3" fmla="*/ 118 h 591"/>
              <a:gd name="T4" fmla="*/ 103 w 397"/>
              <a:gd name="T5" fmla="*/ 128 h 591"/>
              <a:gd name="T6" fmla="*/ 122 w 397"/>
              <a:gd name="T7" fmla="*/ 119 h 591"/>
              <a:gd name="T8" fmla="*/ 134 w 397"/>
              <a:gd name="T9" fmla="*/ 111 h 591"/>
              <a:gd name="T10" fmla="*/ 137 w 397"/>
              <a:gd name="T11" fmla="*/ 100 h 591"/>
              <a:gd name="T12" fmla="*/ 151 w 397"/>
              <a:gd name="T13" fmla="*/ 99 h 591"/>
              <a:gd name="T14" fmla="*/ 167 w 397"/>
              <a:gd name="T15" fmla="*/ 95 h 591"/>
              <a:gd name="T16" fmla="*/ 178 w 397"/>
              <a:gd name="T17" fmla="*/ 87 h 591"/>
              <a:gd name="T18" fmla="*/ 200 w 397"/>
              <a:gd name="T19" fmla="*/ 64 h 591"/>
              <a:gd name="T20" fmla="*/ 220 w 397"/>
              <a:gd name="T21" fmla="*/ 59 h 591"/>
              <a:gd name="T22" fmla="*/ 235 w 397"/>
              <a:gd name="T23" fmla="*/ 36 h 591"/>
              <a:gd name="T24" fmla="*/ 255 w 397"/>
              <a:gd name="T25" fmla="*/ 24 h 591"/>
              <a:gd name="T26" fmla="*/ 262 w 397"/>
              <a:gd name="T27" fmla="*/ 9 h 591"/>
              <a:gd name="T28" fmla="*/ 279 w 397"/>
              <a:gd name="T29" fmla="*/ 21 h 591"/>
              <a:gd name="T30" fmla="*/ 292 w 397"/>
              <a:gd name="T31" fmla="*/ 28 h 591"/>
              <a:gd name="T32" fmla="*/ 323 w 397"/>
              <a:gd name="T33" fmla="*/ 17 h 591"/>
              <a:gd name="T34" fmla="*/ 342 w 397"/>
              <a:gd name="T35" fmla="*/ 13 h 591"/>
              <a:gd name="T36" fmla="*/ 357 w 397"/>
              <a:gd name="T37" fmla="*/ 0 h 591"/>
              <a:gd name="T38" fmla="*/ 374 w 397"/>
              <a:gd name="T39" fmla="*/ 7 h 591"/>
              <a:gd name="T40" fmla="*/ 387 w 397"/>
              <a:gd name="T41" fmla="*/ 15 h 591"/>
              <a:gd name="T42" fmla="*/ 392 w 397"/>
              <a:gd name="T43" fmla="*/ 97 h 591"/>
              <a:gd name="T44" fmla="*/ 379 w 397"/>
              <a:gd name="T45" fmla="*/ 156 h 591"/>
              <a:gd name="T46" fmla="*/ 354 w 397"/>
              <a:gd name="T47" fmla="*/ 190 h 591"/>
              <a:gd name="T48" fmla="*/ 303 w 397"/>
              <a:gd name="T49" fmla="*/ 216 h 591"/>
              <a:gd name="T50" fmla="*/ 268 w 397"/>
              <a:gd name="T51" fmla="*/ 214 h 591"/>
              <a:gd name="T52" fmla="*/ 260 w 397"/>
              <a:gd name="T53" fmla="*/ 244 h 591"/>
              <a:gd name="T54" fmla="*/ 237 w 397"/>
              <a:gd name="T55" fmla="*/ 247 h 591"/>
              <a:gd name="T56" fmla="*/ 222 w 397"/>
              <a:gd name="T57" fmla="*/ 234 h 591"/>
              <a:gd name="T58" fmla="*/ 209 w 397"/>
              <a:gd name="T59" fmla="*/ 244 h 591"/>
              <a:gd name="T60" fmla="*/ 204 w 397"/>
              <a:gd name="T61" fmla="*/ 269 h 591"/>
              <a:gd name="T62" fmla="*/ 202 w 397"/>
              <a:gd name="T63" fmla="*/ 302 h 591"/>
              <a:gd name="T64" fmla="*/ 202 w 397"/>
              <a:gd name="T65" fmla="*/ 326 h 591"/>
              <a:gd name="T66" fmla="*/ 207 w 397"/>
              <a:gd name="T67" fmla="*/ 349 h 591"/>
              <a:gd name="T68" fmla="*/ 194 w 397"/>
              <a:gd name="T69" fmla="*/ 362 h 591"/>
              <a:gd name="T70" fmla="*/ 175 w 397"/>
              <a:gd name="T71" fmla="*/ 360 h 591"/>
              <a:gd name="T72" fmla="*/ 162 w 397"/>
              <a:gd name="T73" fmla="*/ 361 h 591"/>
              <a:gd name="T74" fmla="*/ 148 w 397"/>
              <a:gd name="T75" fmla="*/ 367 h 591"/>
              <a:gd name="T76" fmla="*/ 138 w 397"/>
              <a:gd name="T77" fmla="*/ 380 h 591"/>
              <a:gd name="T78" fmla="*/ 128 w 397"/>
              <a:gd name="T79" fmla="*/ 392 h 591"/>
              <a:gd name="T80" fmla="*/ 125 w 397"/>
              <a:gd name="T81" fmla="*/ 402 h 591"/>
              <a:gd name="T82" fmla="*/ 118 w 397"/>
              <a:gd name="T83" fmla="*/ 421 h 591"/>
              <a:gd name="T84" fmla="*/ 108 w 397"/>
              <a:gd name="T85" fmla="*/ 421 h 591"/>
              <a:gd name="T86" fmla="*/ 104 w 397"/>
              <a:gd name="T87" fmla="*/ 409 h 591"/>
              <a:gd name="T88" fmla="*/ 90 w 397"/>
              <a:gd name="T89" fmla="*/ 402 h 591"/>
              <a:gd name="T90" fmla="*/ 73 w 397"/>
              <a:gd name="T91" fmla="*/ 395 h 591"/>
              <a:gd name="T92" fmla="*/ 63 w 397"/>
              <a:gd name="T93" fmla="*/ 405 h 591"/>
              <a:gd name="T94" fmla="*/ 53 w 397"/>
              <a:gd name="T95" fmla="*/ 412 h 591"/>
              <a:gd name="T96" fmla="*/ 57 w 397"/>
              <a:gd name="T97" fmla="*/ 426 h 591"/>
              <a:gd name="T98" fmla="*/ 48 w 397"/>
              <a:gd name="T99" fmla="*/ 436 h 591"/>
              <a:gd name="T100" fmla="*/ 32 w 397"/>
              <a:gd name="T101" fmla="*/ 442 h 591"/>
              <a:gd name="T102" fmla="*/ 22 w 397"/>
              <a:gd name="T103" fmla="*/ 453 h 591"/>
              <a:gd name="T104" fmla="*/ 22 w 397"/>
              <a:gd name="T105" fmla="*/ 476 h 591"/>
              <a:gd name="T106" fmla="*/ 19 w 397"/>
              <a:gd name="T107" fmla="*/ 486 h 591"/>
              <a:gd name="T108" fmla="*/ 22 w 397"/>
              <a:gd name="T109" fmla="*/ 498 h 591"/>
              <a:gd name="T110" fmla="*/ 19 w 397"/>
              <a:gd name="T111" fmla="*/ 507 h 591"/>
              <a:gd name="T112" fmla="*/ 9 w 397"/>
              <a:gd name="T113" fmla="*/ 513 h 591"/>
              <a:gd name="T114" fmla="*/ 11 w 397"/>
              <a:gd name="T115" fmla="*/ 526 h 591"/>
              <a:gd name="T116" fmla="*/ 7 w 397"/>
              <a:gd name="T117" fmla="*/ 531 h 591"/>
              <a:gd name="T118" fmla="*/ 13 w 397"/>
              <a:gd name="T119" fmla="*/ 561 h 591"/>
              <a:gd name="T120" fmla="*/ 12 w 397"/>
              <a:gd name="T121" fmla="*/ 573 h 591"/>
              <a:gd name="T122" fmla="*/ 5 w 397"/>
              <a:gd name="T123" fmla="*/ 5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591">
                <a:moveTo>
                  <a:pt x="34" y="154"/>
                </a:moveTo>
                <a:lnTo>
                  <a:pt x="38" y="152"/>
                </a:lnTo>
                <a:lnTo>
                  <a:pt x="44" y="150"/>
                </a:lnTo>
                <a:lnTo>
                  <a:pt x="45" y="149"/>
                </a:lnTo>
                <a:lnTo>
                  <a:pt x="47" y="148"/>
                </a:lnTo>
                <a:lnTo>
                  <a:pt x="50" y="144"/>
                </a:lnTo>
                <a:lnTo>
                  <a:pt x="51" y="144"/>
                </a:lnTo>
                <a:lnTo>
                  <a:pt x="55" y="140"/>
                </a:lnTo>
                <a:lnTo>
                  <a:pt x="57" y="138"/>
                </a:lnTo>
                <a:lnTo>
                  <a:pt x="61" y="137"/>
                </a:lnTo>
                <a:lnTo>
                  <a:pt x="67" y="135"/>
                </a:lnTo>
                <a:lnTo>
                  <a:pt x="71" y="133"/>
                </a:lnTo>
                <a:lnTo>
                  <a:pt x="72" y="132"/>
                </a:lnTo>
                <a:lnTo>
                  <a:pt x="73" y="130"/>
                </a:lnTo>
                <a:lnTo>
                  <a:pt x="72" y="128"/>
                </a:lnTo>
                <a:lnTo>
                  <a:pt x="73" y="126"/>
                </a:lnTo>
                <a:lnTo>
                  <a:pt x="72" y="123"/>
                </a:lnTo>
                <a:lnTo>
                  <a:pt x="73" y="121"/>
                </a:lnTo>
                <a:lnTo>
                  <a:pt x="76" y="120"/>
                </a:lnTo>
                <a:lnTo>
                  <a:pt x="80" y="118"/>
                </a:lnTo>
                <a:lnTo>
                  <a:pt x="82" y="117"/>
                </a:lnTo>
                <a:lnTo>
                  <a:pt x="83" y="117"/>
                </a:lnTo>
                <a:lnTo>
                  <a:pt x="83" y="117"/>
                </a:lnTo>
                <a:lnTo>
                  <a:pt x="83" y="118"/>
                </a:lnTo>
                <a:lnTo>
                  <a:pt x="85" y="119"/>
                </a:lnTo>
                <a:lnTo>
                  <a:pt x="87" y="119"/>
                </a:lnTo>
                <a:lnTo>
                  <a:pt x="88" y="119"/>
                </a:lnTo>
                <a:lnTo>
                  <a:pt x="92" y="124"/>
                </a:lnTo>
                <a:lnTo>
                  <a:pt x="93" y="124"/>
                </a:lnTo>
                <a:lnTo>
                  <a:pt x="95" y="124"/>
                </a:lnTo>
                <a:lnTo>
                  <a:pt x="96" y="124"/>
                </a:lnTo>
                <a:lnTo>
                  <a:pt x="97" y="124"/>
                </a:lnTo>
                <a:lnTo>
                  <a:pt x="98" y="124"/>
                </a:lnTo>
                <a:lnTo>
                  <a:pt x="101" y="126"/>
                </a:lnTo>
                <a:lnTo>
                  <a:pt x="102" y="128"/>
                </a:lnTo>
                <a:lnTo>
                  <a:pt x="103" y="128"/>
                </a:lnTo>
                <a:lnTo>
                  <a:pt x="104" y="128"/>
                </a:lnTo>
                <a:lnTo>
                  <a:pt x="108" y="126"/>
                </a:lnTo>
                <a:lnTo>
                  <a:pt x="111" y="125"/>
                </a:lnTo>
                <a:lnTo>
                  <a:pt x="115" y="127"/>
                </a:lnTo>
                <a:lnTo>
                  <a:pt x="117" y="128"/>
                </a:lnTo>
                <a:lnTo>
                  <a:pt x="118" y="128"/>
                </a:lnTo>
                <a:lnTo>
                  <a:pt x="119" y="127"/>
                </a:lnTo>
                <a:lnTo>
                  <a:pt x="120" y="126"/>
                </a:lnTo>
                <a:lnTo>
                  <a:pt x="120" y="123"/>
                </a:lnTo>
                <a:lnTo>
                  <a:pt x="120" y="122"/>
                </a:lnTo>
                <a:lnTo>
                  <a:pt x="121" y="122"/>
                </a:lnTo>
                <a:lnTo>
                  <a:pt x="122" y="119"/>
                </a:lnTo>
                <a:lnTo>
                  <a:pt x="123" y="118"/>
                </a:lnTo>
                <a:lnTo>
                  <a:pt x="124" y="117"/>
                </a:lnTo>
                <a:lnTo>
                  <a:pt x="125" y="115"/>
                </a:lnTo>
                <a:lnTo>
                  <a:pt x="127" y="114"/>
                </a:lnTo>
                <a:lnTo>
                  <a:pt x="128" y="114"/>
                </a:lnTo>
                <a:lnTo>
                  <a:pt x="130" y="114"/>
                </a:lnTo>
                <a:lnTo>
                  <a:pt x="133" y="115"/>
                </a:lnTo>
                <a:lnTo>
                  <a:pt x="134" y="115"/>
                </a:lnTo>
                <a:lnTo>
                  <a:pt x="135" y="115"/>
                </a:lnTo>
                <a:lnTo>
                  <a:pt x="135" y="113"/>
                </a:lnTo>
                <a:lnTo>
                  <a:pt x="135" y="112"/>
                </a:lnTo>
                <a:lnTo>
                  <a:pt x="134" y="111"/>
                </a:lnTo>
                <a:lnTo>
                  <a:pt x="134" y="109"/>
                </a:lnTo>
                <a:lnTo>
                  <a:pt x="134" y="107"/>
                </a:lnTo>
                <a:lnTo>
                  <a:pt x="134" y="106"/>
                </a:lnTo>
                <a:lnTo>
                  <a:pt x="133" y="105"/>
                </a:lnTo>
                <a:lnTo>
                  <a:pt x="132" y="105"/>
                </a:lnTo>
                <a:lnTo>
                  <a:pt x="131" y="104"/>
                </a:lnTo>
                <a:lnTo>
                  <a:pt x="131" y="103"/>
                </a:lnTo>
                <a:lnTo>
                  <a:pt x="131" y="101"/>
                </a:lnTo>
                <a:lnTo>
                  <a:pt x="132" y="101"/>
                </a:lnTo>
                <a:lnTo>
                  <a:pt x="133" y="100"/>
                </a:lnTo>
                <a:lnTo>
                  <a:pt x="135" y="100"/>
                </a:lnTo>
                <a:lnTo>
                  <a:pt x="137" y="100"/>
                </a:lnTo>
                <a:lnTo>
                  <a:pt x="138" y="101"/>
                </a:lnTo>
                <a:lnTo>
                  <a:pt x="138" y="102"/>
                </a:lnTo>
                <a:lnTo>
                  <a:pt x="140" y="103"/>
                </a:lnTo>
                <a:lnTo>
                  <a:pt x="142" y="105"/>
                </a:lnTo>
                <a:lnTo>
                  <a:pt x="144" y="106"/>
                </a:lnTo>
                <a:lnTo>
                  <a:pt x="146" y="107"/>
                </a:lnTo>
                <a:lnTo>
                  <a:pt x="147" y="108"/>
                </a:lnTo>
                <a:lnTo>
                  <a:pt x="150" y="107"/>
                </a:lnTo>
                <a:lnTo>
                  <a:pt x="151" y="106"/>
                </a:lnTo>
                <a:lnTo>
                  <a:pt x="151" y="103"/>
                </a:lnTo>
                <a:lnTo>
                  <a:pt x="151" y="100"/>
                </a:lnTo>
                <a:lnTo>
                  <a:pt x="151" y="99"/>
                </a:lnTo>
                <a:lnTo>
                  <a:pt x="152" y="98"/>
                </a:lnTo>
                <a:lnTo>
                  <a:pt x="152" y="98"/>
                </a:lnTo>
                <a:lnTo>
                  <a:pt x="154" y="100"/>
                </a:lnTo>
                <a:lnTo>
                  <a:pt x="156" y="102"/>
                </a:lnTo>
                <a:lnTo>
                  <a:pt x="157" y="102"/>
                </a:lnTo>
                <a:lnTo>
                  <a:pt x="159" y="101"/>
                </a:lnTo>
                <a:lnTo>
                  <a:pt x="159" y="98"/>
                </a:lnTo>
                <a:lnTo>
                  <a:pt x="159" y="94"/>
                </a:lnTo>
                <a:lnTo>
                  <a:pt x="161" y="92"/>
                </a:lnTo>
                <a:lnTo>
                  <a:pt x="165" y="92"/>
                </a:lnTo>
                <a:lnTo>
                  <a:pt x="166" y="94"/>
                </a:lnTo>
                <a:lnTo>
                  <a:pt x="167" y="95"/>
                </a:lnTo>
                <a:lnTo>
                  <a:pt x="170" y="96"/>
                </a:lnTo>
                <a:lnTo>
                  <a:pt x="171" y="97"/>
                </a:lnTo>
                <a:lnTo>
                  <a:pt x="172" y="97"/>
                </a:lnTo>
                <a:lnTo>
                  <a:pt x="173" y="96"/>
                </a:lnTo>
                <a:lnTo>
                  <a:pt x="174" y="95"/>
                </a:lnTo>
                <a:lnTo>
                  <a:pt x="173" y="92"/>
                </a:lnTo>
                <a:lnTo>
                  <a:pt x="171" y="89"/>
                </a:lnTo>
                <a:lnTo>
                  <a:pt x="172" y="88"/>
                </a:lnTo>
                <a:lnTo>
                  <a:pt x="172" y="85"/>
                </a:lnTo>
                <a:lnTo>
                  <a:pt x="174" y="85"/>
                </a:lnTo>
                <a:lnTo>
                  <a:pt x="177" y="86"/>
                </a:lnTo>
                <a:lnTo>
                  <a:pt x="178" y="87"/>
                </a:lnTo>
                <a:lnTo>
                  <a:pt x="180" y="88"/>
                </a:lnTo>
                <a:lnTo>
                  <a:pt x="181" y="89"/>
                </a:lnTo>
                <a:lnTo>
                  <a:pt x="184" y="88"/>
                </a:lnTo>
                <a:lnTo>
                  <a:pt x="186" y="85"/>
                </a:lnTo>
                <a:lnTo>
                  <a:pt x="187" y="85"/>
                </a:lnTo>
                <a:lnTo>
                  <a:pt x="189" y="80"/>
                </a:lnTo>
                <a:lnTo>
                  <a:pt x="191" y="77"/>
                </a:lnTo>
                <a:lnTo>
                  <a:pt x="192" y="76"/>
                </a:lnTo>
                <a:lnTo>
                  <a:pt x="194" y="74"/>
                </a:lnTo>
                <a:lnTo>
                  <a:pt x="194" y="73"/>
                </a:lnTo>
                <a:lnTo>
                  <a:pt x="194" y="70"/>
                </a:lnTo>
                <a:lnTo>
                  <a:pt x="200" y="64"/>
                </a:lnTo>
                <a:lnTo>
                  <a:pt x="201" y="64"/>
                </a:lnTo>
                <a:lnTo>
                  <a:pt x="206" y="57"/>
                </a:lnTo>
                <a:lnTo>
                  <a:pt x="209" y="53"/>
                </a:lnTo>
                <a:lnTo>
                  <a:pt x="211" y="54"/>
                </a:lnTo>
                <a:lnTo>
                  <a:pt x="212" y="55"/>
                </a:lnTo>
                <a:lnTo>
                  <a:pt x="213" y="59"/>
                </a:lnTo>
                <a:lnTo>
                  <a:pt x="213" y="60"/>
                </a:lnTo>
                <a:lnTo>
                  <a:pt x="215" y="60"/>
                </a:lnTo>
                <a:lnTo>
                  <a:pt x="215" y="61"/>
                </a:lnTo>
                <a:lnTo>
                  <a:pt x="216" y="61"/>
                </a:lnTo>
                <a:lnTo>
                  <a:pt x="219" y="60"/>
                </a:lnTo>
                <a:lnTo>
                  <a:pt x="220" y="59"/>
                </a:lnTo>
                <a:lnTo>
                  <a:pt x="222" y="58"/>
                </a:lnTo>
                <a:lnTo>
                  <a:pt x="222" y="57"/>
                </a:lnTo>
                <a:lnTo>
                  <a:pt x="226" y="54"/>
                </a:lnTo>
                <a:lnTo>
                  <a:pt x="228" y="52"/>
                </a:lnTo>
                <a:lnTo>
                  <a:pt x="229" y="50"/>
                </a:lnTo>
                <a:lnTo>
                  <a:pt x="234" y="45"/>
                </a:lnTo>
                <a:lnTo>
                  <a:pt x="235" y="44"/>
                </a:lnTo>
                <a:lnTo>
                  <a:pt x="235" y="43"/>
                </a:lnTo>
                <a:lnTo>
                  <a:pt x="235" y="41"/>
                </a:lnTo>
                <a:lnTo>
                  <a:pt x="235" y="39"/>
                </a:lnTo>
                <a:lnTo>
                  <a:pt x="235" y="38"/>
                </a:lnTo>
                <a:lnTo>
                  <a:pt x="235" y="36"/>
                </a:lnTo>
                <a:lnTo>
                  <a:pt x="236" y="34"/>
                </a:lnTo>
                <a:lnTo>
                  <a:pt x="237" y="34"/>
                </a:lnTo>
                <a:lnTo>
                  <a:pt x="240" y="33"/>
                </a:lnTo>
                <a:lnTo>
                  <a:pt x="246" y="31"/>
                </a:lnTo>
                <a:lnTo>
                  <a:pt x="248" y="28"/>
                </a:lnTo>
                <a:lnTo>
                  <a:pt x="249" y="28"/>
                </a:lnTo>
                <a:lnTo>
                  <a:pt x="250" y="27"/>
                </a:lnTo>
                <a:lnTo>
                  <a:pt x="250" y="26"/>
                </a:lnTo>
                <a:lnTo>
                  <a:pt x="251" y="26"/>
                </a:lnTo>
                <a:lnTo>
                  <a:pt x="254" y="25"/>
                </a:lnTo>
                <a:lnTo>
                  <a:pt x="254" y="24"/>
                </a:lnTo>
                <a:lnTo>
                  <a:pt x="255" y="24"/>
                </a:lnTo>
                <a:lnTo>
                  <a:pt x="257" y="23"/>
                </a:lnTo>
                <a:lnTo>
                  <a:pt x="262" y="22"/>
                </a:lnTo>
                <a:lnTo>
                  <a:pt x="263" y="19"/>
                </a:lnTo>
                <a:lnTo>
                  <a:pt x="263" y="17"/>
                </a:lnTo>
                <a:lnTo>
                  <a:pt x="264" y="17"/>
                </a:lnTo>
                <a:lnTo>
                  <a:pt x="264" y="15"/>
                </a:lnTo>
                <a:lnTo>
                  <a:pt x="264" y="14"/>
                </a:lnTo>
                <a:lnTo>
                  <a:pt x="263" y="13"/>
                </a:lnTo>
                <a:lnTo>
                  <a:pt x="262" y="11"/>
                </a:lnTo>
                <a:lnTo>
                  <a:pt x="261" y="10"/>
                </a:lnTo>
                <a:lnTo>
                  <a:pt x="261" y="9"/>
                </a:lnTo>
                <a:lnTo>
                  <a:pt x="262" y="9"/>
                </a:lnTo>
                <a:lnTo>
                  <a:pt x="264" y="8"/>
                </a:lnTo>
                <a:lnTo>
                  <a:pt x="267" y="9"/>
                </a:lnTo>
                <a:lnTo>
                  <a:pt x="268" y="10"/>
                </a:lnTo>
                <a:lnTo>
                  <a:pt x="269" y="10"/>
                </a:lnTo>
                <a:lnTo>
                  <a:pt x="270" y="11"/>
                </a:lnTo>
                <a:lnTo>
                  <a:pt x="273" y="15"/>
                </a:lnTo>
                <a:lnTo>
                  <a:pt x="276" y="18"/>
                </a:lnTo>
                <a:lnTo>
                  <a:pt x="278" y="18"/>
                </a:lnTo>
                <a:lnTo>
                  <a:pt x="279" y="19"/>
                </a:lnTo>
                <a:lnTo>
                  <a:pt x="279" y="19"/>
                </a:lnTo>
                <a:lnTo>
                  <a:pt x="279" y="20"/>
                </a:lnTo>
                <a:lnTo>
                  <a:pt x="279" y="21"/>
                </a:lnTo>
                <a:lnTo>
                  <a:pt x="276" y="27"/>
                </a:lnTo>
                <a:lnTo>
                  <a:pt x="274" y="28"/>
                </a:lnTo>
                <a:lnTo>
                  <a:pt x="274" y="31"/>
                </a:lnTo>
                <a:lnTo>
                  <a:pt x="275" y="33"/>
                </a:lnTo>
                <a:lnTo>
                  <a:pt x="279" y="32"/>
                </a:lnTo>
                <a:lnTo>
                  <a:pt x="280" y="32"/>
                </a:lnTo>
                <a:lnTo>
                  <a:pt x="282" y="30"/>
                </a:lnTo>
                <a:lnTo>
                  <a:pt x="285" y="28"/>
                </a:lnTo>
                <a:lnTo>
                  <a:pt x="285" y="28"/>
                </a:lnTo>
                <a:lnTo>
                  <a:pt x="289" y="28"/>
                </a:lnTo>
                <a:lnTo>
                  <a:pt x="291" y="28"/>
                </a:lnTo>
                <a:lnTo>
                  <a:pt x="292" y="28"/>
                </a:lnTo>
                <a:lnTo>
                  <a:pt x="298" y="27"/>
                </a:lnTo>
                <a:lnTo>
                  <a:pt x="304" y="26"/>
                </a:lnTo>
                <a:lnTo>
                  <a:pt x="306" y="23"/>
                </a:lnTo>
                <a:lnTo>
                  <a:pt x="307" y="22"/>
                </a:lnTo>
                <a:lnTo>
                  <a:pt x="309" y="20"/>
                </a:lnTo>
                <a:lnTo>
                  <a:pt x="311" y="19"/>
                </a:lnTo>
                <a:lnTo>
                  <a:pt x="314" y="20"/>
                </a:lnTo>
                <a:lnTo>
                  <a:pt x="316" y="20"/>
                </a:lnTo>
                <a:lnTo>
                  <a:pt x="318" y="21"/>
                </a:lnTo>
                <a:lnTo>
                  <a:pt x="320" y="21"/>
                </a:lnTo>
                <a:lnTo>
                  <a:pt x="322" y="18"/>
                </a:lnTo>
                <a:lnTo>
                  <a:pt x="323" y="17"/>
                </a:lnTo>
                <a:lnTo>
                  <a:pt x="323" y="16"/>
                </a:lnTo>
                <a:lnTo>
                  <a:pt x="325" y="15"/>
                </a:lnTo>
                <a:lnTo>
                  <a:pt x="327" y="16"/>
                </a:lnTo>
                <a:lnTo>
                  <a:pt x="329" y="16"/>
                </a:lnTo>
                <a:lnTo>
                  <a:pt x="330" y="13"/>
                </a:lnTo>
                <a:lnTo>
                  <a:pt x="330" y="11"/>
                </a:lnTo>
                <a:lnTo>
                  <a:pt x="331" y="10"/>
                </a:lnTo>
                <a:lnTo>
                  <a:pt x="333" y="10"/>
                </a:lnTo>
                <a:lnTo>
                  <a:pt x="336" y="11"/>
                </a:lnTo>
                <a:lnTo>
                  <a:pt x="338" y="12"/>
                </a:lnTo>
                <a:lnTo>
                  <a:pt x="340" y="13"/>
                </a:lnTo>
                <a:lnTo>
                  <a:pt x="342" y="13"/>
                </a:lnTo>
                <a:lnTo>
                  <a:pt x="343" y="12"/>
                </a:lnTo>
                <a:lnTo>
                  <a:pt x="348" y="10"/>
                </a:lnTo>
                <a:lnTo>
                  <a:pt x="350" y="9"/>
                </a:lnTo>
                <a:lnTo>
                  <a:pt x="352" y="10"/>
                </a:lnTo>
                <a:lnTo>
                  <a:pt x="355" y="10"/>
                </a:lnTo>
                <a:lnTo>
                  <a:pt x="355" y="9"/>
                </a:lnTo>
                <a:lnTo>
                  <a:pt x="355" y="7"/>
                </a:lnTo>
                <a:lnTo>
                  <a:pt x="354" y="2"/>
                </a:lnTo>
                <a:lnTo>
                  <a:pt x="355" y="2"/>
                </a:lnTo>
                <a:lnTo>
                  <a:pt x="355" y="1"/>
                </a:lnTo>
                <a:lnTo>
                  <a:pt x="356" y="0"/>
                </a:lnTo>
                <a:lnTo>
                  <a:pt x="357" y="0"/>
                </a:lnTo>
                <a:lnTo>
                  <a:pt x="359" y="0"/>
                </a:lnTo>
                <a:lnTo>
                  <a:pt x="361" y="2"/>
                </a:lnTo>
                <a:lnTo>
                  <a:pt x="362" y="5"/>
                </a:lnTo>
                <a:lnTo>
                  <a:pt x="366" y="10"/>
                </a:lnTo>
                <a:lnTo>
                  <a:pt x="367" y="11"/>
                </a:lnTo>
                <a:lnTo>
                  <a:pt x="368" y="12"/>
                </a:lnTo>
                <a:lnTo>
                  <a:pt x="368" y="12"/>
                </a:lnTo>
                <a:lnTo>
                  <a:pt x="369" y="11"/>
                </a:lnTo>
                <a:lnTo>
                  <a:pt x="371" y="11"/>
                </a:lnTo>
                <a:lnTo>
                  <a:pt x="372" y="9"/>
                </a:lnTo>
                <a:lnTo>
                  <a:pt x="373" y="9"/>
                </a:lnTo>
                <a:lnTo>
                  <a:pt x="374" y="7"/>
                </a:lnTo>
                <a:lnTo>
                  <a:pt x="374" y="4"/>
                </a:lnTo>
                <a:lnTo>
                  <a:pt x="374" y="3"/>
                </a:lnTo>
                <a:lnTo>
                  <a:pt x="374" y="2"/>
                </a:lnTo>
                <a:lnTo>
                  <a:pt x="375" y="2"/>
                </a:lnTo>
                <a:lnTo>
                  <a:pt x="377" y="3"/>
                </a:lnTo>
                <a:lnTo>
                  <a:pt x="377" y="4"/>
                </a:lnTo>
                <a:lnTo>
                  <a:pt x="378" y="5"/>
                </a:lnTo>
                <a:lnTo>
                  <a:pt x="378" y="6"/>
                </a:lnTo>
                <a:lnTo>
                  <a:pt x="379" y="8"/>
                </a:lnTo>
                <a:lnTo>
                  <a:pt x="380" y="9"/>
                </a:lnTo>
                <a:lnTo>
                  <a:pt x="380" y="8"/>
                </a:lnTo>
                <a:lnTo>
                  <a:pt x="387" y="15"/>
                </a:lnTo>
                <a:lnTo>
                  <a:pt x="388" y="18"/>
                </a:lnTo>
                <a:lnTo>
                  <a:pt x="394" y="27"/>
                </a:lnTo>
                <a:lnTo>
                  <a:pt x="393" y="34"/>
                </a:lnTo>
                <a:lnTo>
                  <a:pt x="392" y="42"/>
                </a:lnTo>
                <a:lnTo>
                  <a:pt x="392" y="47"/>
                </a:lnTo>
                <a:lnTo>
                  <a:pt x="392" y="50"/>
                </a:lnTo>
                <a:lnTo>
                  <a:pt x="393" y="58"/>
                </a:lnTo>
                <a:lnTo>
                  <a:pt x="397" y="81"/>
                </a:lnTo>
                <a:lnTo>
                  <a:pt x="397" y="83"/>
                </a:lnTo>
                <a:lnTo>
                  <a:pt x="395" y="89"/>
                </a:lnTo>
                <a:lnTo>
                  <a:pt x="392" y="96"/>
                </a:lnTo>
                <a:lnTo>
                  <a:pt x="392" y="97"/>
                </a:lnTo>
                <a:lnTo>
                  <a:pt x="391" y="103"/>
                </a:lnTo>
                <a:lnTo>
                  <a:pt x="389" y="109"/>
                </a:lnTo>
                <a:lnTo>
                  <a:pt x="389" y="112"/>
                </a:lnTo>
                <a:lnTo>
                  <a:pt x="386" y="117"/>
                </a:lnTo>
                <a:lnTo>
                  <a:pt x="384" y="120"/>
                </a:lnTo>
                <a:lnTo>
                  <a:pt x="381" y="125"/>
                </a:lnTo>
                <a:lnTo>
                  <a:pt x="381" y="127"/>
                </a:lnTo>
                <a:lnTo>
                  <a:pt x="380" y="129"/>
                </a:lnTo>
                <a:lnTo>
                  <a:pt x="380" y="130"/>
                </a:lnTo>
                <a:lnTo>
                  <a:pt x="379" y="137"/>
                </a:lnTo>
                <a:lnTo>
                  <a:pt x="378" y="147"/>
                </a:lnTo>
                <a:lnTo>
                  <a:pt x="379" y="156"/>
                </a:lnTo>
                <a:lnTo>
                  <a:pt x="380" y="158"/>
                </a:lnTo>
                <a:lnTo>
                  <a:pt x="380" y="159"/>
                </a:lnTo>
                <a:lnTo>
                  <a:pt x="380" y="164"/>
                </a:lnTo>
                <a:lnTo>
                  <a:pt x="381" y="166"/>
                </a:lnTo>
                <a:lnTo>
                  <a:pt x="382" y="170"/>
                </a:lnTo>
                <a:lnTo>
                  <a:pt x="379" y="173"/>
                </a:lnTo>
                <a:lnTo>
                  <a:pt x="374" y="177"/>
                </a:lnTo>
                <a:lnTo>
                  <a:pt x="369" y="181"/>
                </a:lnTo>
                <a:lnTo>
                  <a:pt x="365" y="184"/>
                </a:lnTo>
                <a:lnTo>
                  <a:pt x="364" y="185"/>
                </a:lnTo>
                <a:lnTo>
                  <a:pt x="359" y="188"/>
                </a:lnTo>
                <a:lnTo>
                  <a:pt x="354" y="190"/>
                </a:lnTo>
                <a:lnTo>
                  <a:pt x="350" y="194"/>
                </a:lnTo>
                <a:lnTo>
                  <a:pt x="347" y="197"/>
                </a:lnTo>
                <a:lnTo>
                  <a:pt x="342" y="201"/>
                </a:lnTo>
                <a:lnTo>
                  <a:pt x="337" y="206"/>
                </a:lnTo>
                <a:lnTo>
                  <a:pt x="335" y="207"/>
                </a:lnTo>
                <a:lnTo>
                  <a:pt x="333" y="207"/>
                </a:lnTo>
                <a:lnTo>
                  <a:pt x="330" y="207"/>
                </a:lnTo>
                <a:lnTo>
                  <a:pt x="321" y="208"/>
                </a:lnTo>
                <a:lnTo>
                  <a:pt x="314" y="210"/>
                </a:lnTo>
                <a:lnTo>
                  <a:pt x="309" y="213"/>
                </a:lnTo>
                <a:lnTo>
                  <a:pt x="306" y="215"/>
                </a:lnTo>
                <a:lnTo>
                  <a:pt x="303" y="216"/>
                </a:lnTo>
                <a:lnTo>
                  <a:pt x="301" y="217"/>
                </a:lnTo>
                <a:lnTo>
                  <a:pt x="296" y="217"/>
                </a:lnTo>
                <a:lnTo>
                  <a:pt x="291" y="217"/>
                </a:lnTo>
                <a:lnTo>
                  <a:pt x="290" y="216"/>
                </a:lnTo>
                <a:lnTo>
                  <a:pt x="287" y="216"/>
                </a:lnTo>
                <a:lnTo>
                  <a:pt x="286" y="216"/>
                </a:lnTo>
                <a:lnTo>
                  <a:pt x="283" y="215"/>
                </a:lnTo>
                <a:lnTo>
                  <a:pt x="282" y="215"/>
                </a:lnTo>
                <a:lnTo>
                  <a:pt x="279" y="215"/>
                </a:lnTo>
                <a:lnTo>
                  <a:pt x="274" y="215"/>
                </a:lnTo>
                <a:lnTo>
                  <a:pt x="272" y="215"/>
                </a:lnTo>
                <a:lnTo>
                  <a:pt x="268" y="214"/>
                </a:lnTo>
                <a:lnTo>
                  <a:pt x="267" y="214"/>
                </a:lnTo>
                <a:lnTo>
                  <a:pt x="266" y="215"/>
                </a:lnTo>
                <a:lnTo>
                  <a:pt x="266" y="216"/>
                </a:lnTo>
                <a:lnTo>
                  <a:pt x="265" y="219"/>
                </a:lnTo>
                <a:lnTo>
                  <a:pt x="264" y="222"/>
                </a:lnTo>
                <a:lnTo>
                  <a:pt x="264" y="223"/>
                </a:lnTo>
                <a:lnTo>
                  <a:pt x="264" y="227"/>
                </a:lnTo>
                <a:lnTo>
                  <a:pt x="266" y="233"/>
                </a:lnTo>
                <a:lnTo>
                  <a:pt x="265" y="235"/>
                </a:lnTo>
                <a:lnTo>
                  <a:pt x="264" y="238"/>
                </a:lnTo>
                <a:lnTo>
                  <a:pt x="261" y="239"/>
                </a:lnTo>
                <a:lnTo>
                  <a:pt x="260" y="244"/>
                </a:lnTo>
                <a:lnTo>
                  <a:pt x="257" y="250"/>
                </a:lnTo>
                <a:lnTo>
                  <a:pt x="254" y="249"/>
                </a:lnTo>
                <a:lnTo>
                  <a:pt x="254" y="249"/>
                </a:lnTo>
                <a:lnTo>
                  <a:pt x="252" y="249"/>
                </a:lnTo>
                <a:lnTo>
                  <a:pt x="249" y="248"/>
                </a:lnTo>
                <a:lnTo>
                  <a:pt x="248" y="247"/>
                </a:lnTo>
                <a:lnTo>
                  <a:pt x="245" y="247"/>
                </a:lnTo>
                <a:lnTo>
                  <a:pt x="244" y="248"/>
                </a:lnTo>
                <a:lnTo>
                  <a:pt x="242" y="248"/>
                </a:lnTo>
                <a:lnTo>
                  <a:pt x="241" y="248"/>
                </a:lnTo>
                <a:lnTo>
                  <a:pt x="239" y="248"/>
                </a:lnTo>
                <a:lnTo>
                  <a:pt x="237" y="247"/>
                </a:lnTo>
                <a:lnTo>
                  <a:pt x="236" y="245"/>
                </a:lnTo>
                <a:lnTo>
                  <a:pt x="233" y="244"/>
                </a:lnTo>
                <a:lnTo>
                  <a:pt x="231" y="243"/>
                </a:lnTo>
                <a:lnTo>
                  <a:pt x="230" y="243"/>
                </a:lnTo>
                <a:lnTo>
                  <a:pt x="228" y="242"/>
                </a:lnTo>
                <a:lnTo>
                  <a:pt x="228" y="240"/>
                </a:lnTo>
                <a:lnTo>
                  <a:pt x="228" y="239"/>
                </a:lnTo>
                <a:lnTo>
                  <a:pt x="226" y="235"/>
                </a:lnTo>
                <a:lnTo>
                  <a:pt x="224" y="236"/>
                </a:lnTo>
                <a:lnTo>
                  <a:pt x="223" y="235"/>
                </a:lnTo>
                <a:lnTo>
                  <a:pt x="223" y="234"/>
                </a:lnTo>
                <a:lnTo>
                  <a:pt x="222" y="234"/>
                </a:lnTo>
                <a:lnTo>
                  <a:pt x="221" y="233"/>
                </a:lnTo>
                <a:lnTo>
                  <a:pt x="220" y="233"/>
                </a:lnTo>
                <a:lnTo>
                  <a:pt x="219" y="234"/>
                </a:lnTo>
                <a:lnTo>
                  <a:pt x="217" y="235"/>
                </a:lnTo>
                <a:lnTo>
                  <a:pt x="216" y="234"/>
                </a:lnTo>
                <a:lnTo>
                  <a:pt x="216" y="232"/>
                </a:lnTo>
                <a:lnTo>
                  <a:pt x="216" y="231"/>
                </a:lnTo>
                <a:lnTo>
                  <a:pt x="214" y="231"/>
                </a:lnTo>
                <a:lnTo>
                  <a:pt x="214" y="233"/>
                </a:lnTo>
                <a:lnTo>
                  <a:pt x="212" y="235"/>
                </a:lnTo>
                <a:lnTo>
                  <a:pt x="209" y="243"/>
                </a:lnTo>
                <a:lnTo>
                  <a:pt x="209" y="244"/>
                </a:lnTo>
                <a:lnTo>
                  <a:pt x="208" y="246"/>
                </a:lnTo>
                <a:lnTo>
                  <a:pt x="207" y="248"/>
                </a:lnTo>
                <a:lnTo>
                  <a:pt x="206" y="250"/>
                </a:lnTo>
                <a:lnTo>
                  <a:pt x="207" y="252"/>
                </a:lnTo>
                <a:lnTo>
                  <a:pt x="206" y="252"/>
                </a:lnTo>
                <a:lnTo>
                  <a:pt x="205" y="253"/>
                </a:lnTo>
                <a:lnTo>
                  <a:pt x="208" y="255"/>
                </a:lnTo>
                <a:lnTo>
                  <a:pt x="207" y="262"/>
                </a:lnTo>
                <a:lnTo>
                  <a:pt x="207" y="264"/>
                </a:lnTo>
                <a:lnTo>
                  <a:pt x="206" y="267"/>
                </a:lnTo>
                <a:lnTo>
                  <a:pt x="205" y="268"/>
                </a:lnTo>
                <a:lnTo>
                  <a:pt x="204" y="269"/>
                </a:lnTo>
                <a:lnTo>
                  <a:pt x="202" y="272"/>
                </a:lnTo>
                <a:lnTo>
                  <a:pt x="202" y="277"/>
                </a:lnTo>
                <a:lnTo>
                  <a:pt x="203" y="278"/>
                </a:lnTo>
                <a:lnTo>
                  <a:pt x="202" y="280"/>
                </a:lnTo>
                <a:lnTo>
                  <a:pt x="203" y="281"/>
                </a:lnTo>
                <a:lnTo>
                  <a:pt x="202" y="284"/>
                </a:lnTo>
                <a:lnTo>
                  <a:pt x="203" y="286"/>
                </a:lnTo>
                <a:lnTo>
                  <a:pt x="202" y="292"/>
                </a:lnTo>
                <a:lnTo>
                  <a:pt x="203" y="296"/>
                </a:lnTo>
                <a:lnTo>
                  <a:pt x="203" y="297"/>
                </a:lnTo>
                <a:lnTo>
                  <a:pt x="203" y="299"/>
                </a:lnTo>
                <a:lnTo>
                  <a:pt x="202" y="302"/>
                </a:lnTo>
                <a:lnTo>
                  <a:pt x="200" y="303"/>
                </a:lnTo>
                <a:lnTo>
                  <a:pt x="200" y="303"/>
                </a:lnTo>
                <a:lnTo>
                  <a:pt x="200" y="304"/>
                </a:lnTo>
                <a:lnTo>
                  <a:pt x="200" y="305"/>
                </a:lnTo>
                <a:lnTo>
                  <a:pt x="200" y="308"/>
                </a:lnTo>
                <a:lnTo>
                  <a:pt x="200" y="309"/>
                </a:lnTo>
                <a:lnTo>
                  <a:pt x="201" y="315"/>
                </a:lnTo>
                <a:lnTo>
                  <a:pt x="200" y="316"/>
                </a:lnTo>
                <a:lnTo>
                  <a:pt x="202" y="318"/>
                </a:lnTo>
                <a:lnTo>
                  <a:pt x="201" y="321"/>
                </a:lnTo>
                <a:lnTo>
                  <a:pt x="201" y="322"/>
                </a:lnTo>
                <a:lnTo>
                  <a:pt x="202" y="326"/>
                </a:lnTo>
                <a:lnTo>
                  <a:pt x="202" y="328"/>
                </a:lnTo>
                <a:lnTo>
                  <a:pt x="202" y="329"/>
                </a:lnTo>
                <a:lnTo>
                  <a:pt x="203" y="332"/>
                </a:lnTo>
                <a:lnTo>
                  <a:pt x="205" y="333"/>
                </a:lnTo>
                <a:lnTo>
                  <a:pt x="205" y="335"/>
                </a:lnTo>
                <a:lnTo>
                  <a:pt x="205" y="337"/>
                </a:lnTo>
                <a:lnTo>
                  <a:pt x="206" y="339"/>
                </a:lnTo>
                <a:lnTo>
                  <a:pt x="207" y="341"/>
                </a:lnTo>
                <a:lnTo>
                  <a:pt x="207" y="341"/>
                </a:lnTo>
                <a:lnTo>
                  <a:pt x="208" y="343"/>
                </a:lnTo>
                <a:lnTo>
                  <a:pt x="207" y="348"/>
                </a:lnTo>
                <a:lnTo>
                  <a:pt x="207" y="349"/>
                </a:lnTo>
                <a:lnTo>
                  <a:pt x="206" y="349"/>
                </a:lnTo>
                <a:lnTo>
                  <a:pt x="205" y="351"/>
                </a:lnTo>
                <a:lnTo>
                  <a:pt x="203" y="352"/>
                </a:lnTo>
                <a:lnTo>
                  <a:pt x="203" y="354"/>
                </a:lnTo>
                <a:lnTo>
                  <a:pt x="203" y="354"/>
                </a:lnTo>
                <a:lnTo>
                  <a:pt x="203" y="357"/>
                </a:lnTo>
                <a:lnTo>
                  <a:pt x="201" y="360"/>
                </a:lnTo>
                <a:lnTo>
                  <a:pt x="198" y="360"/>
                </a:lnTo>
                <a:lnTo>
                  <a:pt x="197" y="361"/>
                </a:lnTo>
                <a:lnTo>
                  <a:pt x="196" y="361"/>
                </a:lnTo>
                <a:lnTo>
                  <a:pt x="195" y="361"/>
                </a:lnTo>
                <a:lnTo>
                  <a:pt x="194" y="362"/>
                </a:lnTo>
                <a:lnTo>
                  <a:pt x="193" y="363"/>
                </a:lnTo>
                <a:lnTo>
                  <a:pt x="192" y="362"/>
                </a:lnTo>
                <a:lnTo>
                  <a:pt x="191" y="361"/>
                </a:lnTo>
                <a:lnTo>
                  <a:pt x="190" y="362"/>
                </a:lnTo>
                <a:lnTo>
                  <a:pt x="189" y="361"/>
                </a:lnTo>
                <a:lnTo>
                  <a:pt x="186" y="362"/>
                </a:lnTo>
                <a:lnTo>
                  <a:pt x="184" y="361"/>
                </a:lnTo>
                <a:lnTo>
                  <a:pt x="182" y="359"/>
                </a:lnTo>
                <a:lnTo>
                  <a:pt x="181" y="359"/>
                </a:lnTo>
                <a:lnTo>
                  <a:pt x="180" y="359"/>
                </a:lnTo>
                <a:lnTo>
                  <a:pt x="178" y="359"/>
                </a:lnTo>
                <a:lnTo>
                  <a:pt x="175" y="360"/>
                </a:lnTo>
                <a:lnTo>
                  <a:pt x="173" y="360"/>
                </a:lnTo>
                <a:lnTo>
                  <a:pt x="172" y="360"/>
                </a:lnTo>
                <a:lnTo>
                  <a:pt x="172" y="360"/>
                </a:lnTo>
                <a:lnTo>
                  <a:pt x="171" y="360"/>
                </a:lnTo>
                <a:lnTo>
                  <a:pt x="170" y="360"/>
                </a:lnTo>
                <a:lnTo>
                  <a:pt x="168" y="360"/>
                </a:lnTo>
                <a:lnTo>
                  <a:pt x="167" y="360"/>
                </a:lnTo>
                <a:lnTo>
                  <a:pt x="166" y="360"/>
                </a:lnTo>
                <a:lnTo>
                  <a:pt x="164" y="361"/>
                </a:lnTo>
                <a:lnTo>
                  <a:pt x="164" y="360"/>
                </a:lnTo>
                <a:lnTo>
                  <a:pt x="163" y="360"/>
                </a:lnTo>
                <a:lnTo>
                  <a:pt x="162" y="361"/>
                </a:lnTo>
                <a:lnTo>
                  <a:pt x="161" y="362"/>
                </a:lnTo>
                <a:lnTo>
                  <a:pt x="159" y="363"/>
                </a:lnTo>
                <a:lnTo>
                  <a:pt x="157" y="365"/>
                </a:lnTo>
                <a:lnTo>
                  <a:pt x="155" y="366"/>
                </a:lnTo>
                <a:lnTo>
                  <a:pt x="154" y="366"/>
                </a:lnTo>
                <a:lnTo>
                  <a:pt x="154" y="364"/>
                </a:lnTo>
                <a:lnTo>
                  <a:pt x="153" y="363"/>
                </a:lnTo>
                <a:lnTo>
                  <a:pt x="152" y="364"/>
                </a:lnTo>
                <a:lnTo>
                  <a:pt x="152" y="364"/>
                </a:lnTo>
                <a:lnTo>
                  <a:pt x="151" y="364"/>
                </a:lnTo>
                <a:lnTo>
                  <a:pt x="150" y="363"/>
                </a:lnTo>
                <a:lnTo>
                  <a:pt x="148" y="367"/>
                </a:lnTo>
                <a:lnTo>
                  <a:pt x="148" y="368"/>
                </a:lnTo>
                <a:lnTo>
                  <a:pt x="148" y="369"/>
                </a:lnTo>
                <a:lnTo>
                  <a:pt x="146" y="369"/>
                </a:lnTo>
                <a:lnTo>
                  <a:pt x="146" y="370"/>
                </a:lnTo>
                <a:lnTo>
                  <a:pt x="144" y="372"/>
                </a:lnTo>
                <a:lnTo>
                  <a:pt x="143" y="373"/>
                </a:lnTo>
                <a:lnTo>
                  <a:pt x="142" y="374"/>
                </a:lnTo>
                <a:lnTo>
                  <a:pt x="141" y="375"/>
                </a:lnTo>
                <a:lnTo>
                  <a:pt x="141" y="376"/>
                </a:lnTo>
                <a:lnTo>
                  <a:pt x="140" y="376"/>
                </a:lnTo>
                <a:lnTo>
                  <a:pt x="139" y="377"/>
                </a:lnTo>
                <a:lnTo>
                  <a:pt x="138" y="380"/>
                </a:lnTo>
                <a:lnTo>
                  <a:pt x="136" y="383"/>
                </a:lnTo>
                <a:lnTo>
                  <a:pt x="135" y="384"/>
                </a:lnTo>
                <a:lnTo>
                  <a:pt x="136" y="386"/>
                </a:lnTo>
                <a:lnTo>
                  <a:pt x="136" y="386"/>
                </a:lnTo>
                <a:lnTo>
                  <a:pt x="134" y="387"/>
                </a:lnTo>
                <a:lnTo>
                  <a:pt x="133" y="386"/>
                </a:lnTo>
                <a:lnTo>
                  <a:pt x="132" y="386"/>
                </a:lnTo>
                <a:lnTo>
                  <a:pt x="131" y="386"/>
                </a:lnTo>
                <a:lnTo>
                  <a:pt x="131" y="390"/>
                </a:lnTo>
                <a:lnTo>
                  <a:pt x="130" y="392"/>
                </a:lnTo>
                <a:lnTo>
                  <a:pt x="129" y="392"/>
                </a:lnTo>
                <a:lnTo>
                  <a:pt x="128" y="392"/>
                </a:lnTo>
                <a:lnTo>
                  <a:pt x="128" y="394"/>
                </a:lnTo>
                <a:lnTo>
                  <a:pt x="129" y="395"/>
                </a:lnTo>
                <a:lnTo>
                  <a:pt x="130" y="395"/>
                </a:lnTo>
                <a:lnTo>
                  <a:pt x="131" y="396"/>
                </a:lnTo>
                <a:lnTo>
                  <a:pt x="131" y="397"/>
                </a:lnTo>
                <a:lnTo>
                  <a:pt x="130" y="398"/>
                </a:lnTo>
                <a:lnTo>
                  <a:pt x="129" y="399"/>
                </a:lnTo>
                <a:lnTo>
                  <a:pt x="129" y="399"/>
                </a:lnTo>
                <a:lnTo>
                  <a:pt x="128" y="400"/>
                </a:lnTo>
                <a:lnTo>
                  <a:pt x="127" y="402"/>
                </a:lnTo>
                <a:lnTo>
                  <a:pt x="126" y="402"/>
                </a:lnTo>
                <a:lnTo>
                  <a:pt x="125" y="402"/>
                </a:lnTo>
                <a:lnTo>
                  <a:pt x="124" y="403"/>
                </a:lnTo>
                <a:lnTo>
                  <a:pt x="124" y="404"/>
                </a:lnTo>
                <a:lnTo>
                  <a:pt x="124" y="405"/>
                </a:lnTo>
                <a:lnTo>
                  <a:pt x="122" y="405"/>
                </a:lnTo>
                <a:lnTo>
                  <a:pt x="121" y="407"/>
                </a:lnTo>
                <a:lnTo>
                  <a:pt x="119" y="410"/>
                </a:lnTo>
                <a:lnTo>
                  <a:pt x="119" y="411"/>
                </a:lnTo>
                <a:lnTo>
                  <a:pt x="118" y="412"/>
                </a:lnTo>
                <a:lnTo>
                  <a:pt x="118" y="412"/>
                </a:lnTo>
                <a:lnTo>
                  <a:pt x="119" y="414"/>
                </a:lnTo>
                <a:lnTo>
                  <a:pt x="119" y="418"/>
                </a:lnTo>
                <a:lnTo>
                  <a:pt x="118" y="421"/>
                </a:lnTo>
                <a:lnTo>
                  <a:pt x="118" y="423"/>
                </a:lnTo>
                <a:lnTo>
                  <a:pt x="118" y="425"/>
                </a:lnTo>
                <a:lnTo>
                  <a:pt x="117" y="428"/>
                </a:lnTo>
                <a:lnTo>
                  <a:pt x="116" y="431"/>
                </a:lnTo>
                <a:lnTo>
                  <a:pt x="115" y="431"/>
                </a:lnTo>
                <a:lnTo>
                  <a:pt x="114" y="431"/>
                </a:lnTo>
                <a:lnTo>
                  <a:pt x="114" y="431"/>
                </a:lnTo>
                <a:lnTo>
                  <a:pt x="113" y="429"/>
                </a:lnTo>
                <a:lnTo>
                  <a:pt x="112" y="427"/>
                </a:lnTo>
                <a:lnTo>
                  <a:pt x="110" y="424"/>
                </a:lnTo>
                <a:lnTo>
                  <a:pt x="110" y="424"/>
                </a:lnTo>
                <a:lnTo>
                  <a:pt x="108" y="421"/>
                </a:lnTo>
                <a:lnTo>
                  <a:pt x="108" y="419"/>
                </a:lnTo>
                <a:lnTo>
                  <a:pt x="107" y="418"/>
                </a:lnTo>
                <a:lnTo>
                  <a:pt x="106" y="417"/>
                </a:lnTo>
                <a:lnTo>
                  <a:pt x="105" y="417"/>
                </a:lnTo>
                <a:lnTo>
                  <a:pt x="105" y="415"/>
                </a:lnTo>
                <a:lnTo>
                  <a:pt x="104" y="413"/>
                </a:lnTo>
                <a:lnTo>
                  <a:pt x="107" y="412"/>
                </a:lnTo>
                <a:lnTo>
                  <a:pt x="108" y="412"/>
                </a:lnTo>
                <a:lnTo>
                  <a:pt x="107" y="411"/>
                </a:lnTo>
                <a:lnTo>
                  <a:pt x="106" y="408"/>
                </a:lnTo>
                <a:lnTo>
                  <a:pt x="105" y="407"/>
                </a:lnTo>
                <a:lnTo>
                  <a:pt x="104" y="409"/>
                </a:lnTo>
                <a:lnTo>
                  <a:pt x="103" y="410"/>
                </a:lnTo>
                <a:lnTo>
                  <a:pt x="102" y="408"/>
                </a:lnTo>
                <a:lnTo>
                  <a:pt x="101" y="405"/>
                </a:lnTo>
                <a:lnTo>
                  <a:pt x="100" y="404"/>
                </a:lnTo>
                <a:lnTo>
                  <a:pt x="99" y="404"/>
                </a:lnTo>
                <a:lnTo>
                  <a:pt x="98" y="404"/>
                </a:lnTo>
                <a:lnTo>
                  <a:pt x="97" y="405"/>
                </a:lnTo>
                <a:lnTo>
                  <a:pt x="96" y="405"/>
                </a:lnTo>
                <a:lnTo>
                  <a:pt x="95" y="405"/>
                </a:lnTo>
                <a:lnTo>
                  <a:pt x="95" y="405"/>
                </a:lnTo>
                <a:lnTo>
                  <a:pt x="92" y="404"/>
                </a:lnTo>
                <a:lnTo>
                  <a:pt x="90" y="402"/>
                </a:lnTo>
                <a:lnTo>
                  <a:pt x="89" y="402"/>
                </a:lnTo>
                <a:lnTo>
                  <a:pt x="89" y="404"/>
                </a:lnTo>
                <a:lnTo>
                  <a:pt x="88" y="403"/>
                </a:lnTo>
                <a:lnTo>
                  <a:pt x="86" y="404"/>
                </a:lnTo>
                <a:lnTo>
                  <a:pt x="82" y="401"/>
                </a:lnTo>
                <a:lnTo>
                  <a:pt x="81" y="401"/>
                </a:lnTo>
                <a:lnTo>
                  <a:pt x="79" y="399"/>
                </a:lnTo>
                <a:lnTo>
                  <a:pt x="77" y="397"/>
                </a:lnTo>
                <a:lnTo>
                  <a:pt x="75" y="397"/>
                </a:lnTo>
                <a:lnTo>
                  <a:pt x="74" y="397"/>
                </a:lnTo>
                <a:lnTo>
                  <a:pt x="74" y="395"/>
                </a:lnTo>
                <a:lnTo>
                  <a:pt x="73" y="395"/>
                </a:lnTo>
                <a:lnTo>
                  <a:pt x="73" y="394"/>
                </a:lnTo>
                <a:lnTo>
                  <a:pt x="72" y="396"/>
                </a:lnTo>
                <a:lnTo>
                  <a:pt x="71" y="396"/>
                </a:lnTo>
                <a:lnTo>
                  <a:pt x="70" y="396"/>
                </a:lnTo>
                <a:lnTo>
                  <a:pt x="69" y="398"/>
                </a:lnTo>
                <a:lnTo>
                  <a:pt x="67" y="399"/>
                </a:lnTo>
                <a:lnTo>
                  <a:pt x="67" y="400"/>
                </a:lnTo>
                <a:lnTo>
                  <a:pt x="66" y="400"/>
                </a:lnTo>
                <a:lnTo>
                  <a:pt x="65" y="400"/>
                </a:lnTo>
                <a:lnTo>
                  <a:pt x="64" y="400"/>
                </a:lnTo>
                <a:lnTo>
                  <a:pt x="64" y="402"/>
                </a:lnTo>
                <a:lnTo>
                  <a:pt x="63" y="405"/>
                </a:lnTo>
                <a:lnTo>
                  <a:pt x="62" y="405"/>
                </a:lnTo>
                <a:lnTo>
                  <a:pt x="59" y="403"/>
                </a:lnTo>
                <a:lnTo>
                  <a:pt x="58" y="403"/>
                </a:lnTo>
                <a:lnTo>
                  <a:pt x="57" y="404"/>
                </a:lnTo>
                <a:lnTo>
                  <a:pt x="57" y="404"/>
                </a:lnTo>
                <a:lnTo>
                  <a:pt x="56" y="404"/>
                </a:lnTo>
                <a:lnTo>
                  <a:pt x="54" y="405"/>
                </a:lnTo>
                <a:lnTo>
                  <a:pt x="51" y="408"/>
                </a:lnTo>
                <a:lnTo>
                  <a:pt x="51" y="409"/>
                </a:lnTo>
                <a:lnTo>
                  <a:pt x="52" y="410"/>
                </a:lnTo>
                <a:lnTo>
                  <a:pt x="53" y="411"/>
                </a:lnTo>
                <a:lnTo>
                  <a:pt x="53" y="412"/>
                </a:lnTo>
                <a:lnTo>
                  <a:pt x="53" y="413"/>
                </a:lnTo>
                <a:lnTo>
                  <a:pt x="55" y="416"/>
                </a:lnTo>
                <a:lnTo>
                  <a:pt x="54" y="418"/>
                </a:lnTo>
                <a:lnTo>
                  <a:pt x="51" y="418"/>
                </a:lnTo>
                <a:lnTo>
                  <a:pt x="51" y="419"/>
                </a:lnTo>
                <a:lnTo>
                  <a:pt x="50" y="419"/>
                </a:lnTo>
                <a:lnTo>
                  <a:pt x="50" y="422"/>
                </a:lnTo>
                <a:lnTo>
                  <a:pt x="51" y="424"/>
                </a:lnTo>
                <a:lnTo>
                  <a:pt x="53" y="424"/>
                </a:lnTo>
                <a:lnTo>
                  <a:pt x="55" y="424"/>
                </a:lnTo>
                <a:lnTo>
                  <a:pt x="57" y="425"/>
                </a:lnTo>
                <a:lnTo>
                  <a:pt x="57" y="426"/>
                </a:lnTo>
                <a:lnTo>
                  <a:pt x="57" y="428"/>
                </a:lnTo>
                <a:lnTo>
                  <a:pt x="57" y="429"/>
                </a:lnTo>
                <a:lnTo>
                  <a:pt x="56" y="430"/>
                </a:lnTo>
                <a:lnTo>
                  <a:pt x="54" y="428"/>
                </a:lnTo>
                <a:lnTo>
                  <a:pt x="53" y="428"/>
                </a:lnTo>
                <a:lnTo>
                  <a:pt x="51" y="429"/>
                </a:lnTo>
                <a:lnTo>
                  <a:pt x="51" y="430"/>
                </a:lnTo>
                <a:lnTo>
                  <a:pt x="51" y="431"/>
                </a:lnTo>
                <a:lnTo>
                  <a:pt x="51" y="432"/>
                </a:lnTo>
                <a:lnTo>
                  <a:pt x="51" y="433"/>
                </a:lnTo>
                <a:lnTo>
                  <a:pt x="49" y="434"/>
                </a:lnTo>
                <a:lnTo>
                  <a:pt x="48" y="436"/>
                </a:lnTo>
                <a:lnTo>
                  <a:pt x="45" y="437"/>
                </a:lnTo>
                <a:lnTo>
                  <a:pt x="43" y="437"/>
                </a:lnTo>
                <a:lnTo>
                  <a:pt x="42" y="437"/>
                </a:lnTo>
                <a:lnTo>
                  <a:pt x="42" y="438"/>
                </a:lnTo>
                <a:lnTo>
                  <a:pt x="43" y="439"/>
                </a:lnTo>
                <a:lnTo>
                  <a:pt x="43" y="440"/>
                </a:lnTo>
                <a:lnTo>
                  <a:pt x="43" y="441"/>
                </a:lnTo>
                <a:lnTo>
                  <a:pt x="41" y="441"/>
                </a:lnTo>
                <a:lnTo>
                  <a:pt x="37" y="440"/>
                </a:lnTo>
                <a:lnTo>
                  <a:pt x="35" y="441"/>
                </a:lnTo>
                <a:lnTo>
                  <a:pt x="33" y="441"/>
                </a:lnTo>
                <a:lnTo>
                  <a:pt x="32" y="442"/>
                </a:lnTo>
                <a:lnTo>
                  <a:pt x="31" y="442"/>
                </a:lnTo>
                <a:lnTo>
                  <a:pt x="30" y="444"/>
                </a:lnTo>
                <a:lnTo>
                  <a:pt x="30" y="447"/>
                </a:lnTo>
                <a:lnTo>
                  <a:pt x="29" y="447"/>
                </a:lnTo>
                <a:lnTo>
                  <a:pt x="30" y="448"/>
                </a:lnTo>
                <a:lnTo>
                  <a:pt x="28" y="450"/>
                </a:lnTo>
                <a:lnTo>
                  <a:pt x="27" y="449"/>
                </a:lnTo>
                <a:lnTo>
                  <a:pt x="26" y="450"/>
                </a:lnTo>
                <a:lnTo>
                  <a:pt x="26" y="452"/>
                </a:lnTo>
                <a:lnTo>
                  <a:pt x="26" y="454"/>
                </a:lnTo>
                <a:lnTo>
                  <a:pt x="24" y="454"/>
                </a:lnTo>
                <a:lnTo>
                  <a:pt x="22" y="453"/>
                </a:lnTo>
                <a:lnTo>
                  <a:pt x="20" y="453"/>
                </a:lnTo>
                <a:lnTo>
                  <a:pt x="19" y="454"/>
                </a:lnTo>
                <a:lnTo>
                  <a:pt x="19" y="456"/>
                </a:lnTo>
                <a:lnTo>
                  <a:pt x="19" y="457"/>
                </a:lnTo>
                <a:lnTo>
                  <a:pt x="19" y="458"/>
                </a:lnTo>
                <a:lnTo>
                  <a:pt x="19" y="459"/>
                </a:lnTo>
                <a:lnTo>
                  <a:pt x="22" y="463"/>
                </a:lnTo>
                <a:lnTo>
                  <a:pt x="24" y="468"/>
                </a:lnTo>
                <a:lnTo>
                  <a:pt x="24" y="469"/>
                </a:lnTo>
                <a:lnTo>
                  <a:pt x="25" y="474"/>
                </a:lnTo>
                <a:lnTo>
                  <a:pt x="23" y="475"/>
                </a:lnTo>
                <a:lnTo>
                  <a:pt x="22" y="476"/>
                </a:lnTo>
                <a:lnTo>
                  <a:pt x="21" y="477"/>
                </a:lnTo>
                <a:lnTo>
                  <a:pt x="19" y="478"/>
                </a:lnTo>
                <a:lnTo>
                  <a:pt x="19" y="478"/>
                </a:lnTo>
                <a:lnTo>
                  <a:pt x="19" y="479"/>
                </a:lnTo>
                <a:lnTo>
                  <a:pt x="19" y="481"/>
                </a:lnTo>
                <a:lnTo>
                  <a:pt x="20" y="482"/>
                </a:lnTo>
                <a:lnTo>
                  <a:pt x="20" y="484"/>
                </a:lnTo>
                <a:lnTo>
                  <a:pt x="20" y="485"/>
                </a:lnTo>
                <a:lnTo>
                  <a:pt x="21" y="485"/>
                </a:lnTo>
                <a:lnTo>
                  <a:pt x="21" y="487"/>
                </a:lnTo>
                <a:lnTo>
                  <a:pt x="20" y="487"/>
                </a:lnTo>
                <a:lnTo>
                  <a:pt x="19" y="486"/>
                </a:lnTo>
                <a:lnTo>
                  <a:pt x="19" y="487"/>
                </a:lnTo>
                <a:lnTo>
                  <a:pt x="17" y="487"/>
                </a:lnTo>
                <a:lnTo>
                  <a:pt x="16" y="488"/>
                </a:lnTo>
                <a:lnTo>
                  <a:pt x="17" y="489"/>
                </a:lnTo>
                <a:lnTo>
                  <a:pt x="16" y="489"/>
                </a:lnTo>
                <a:lnTo>
                  <a:pt x="17" y="491"/>
                </a:lnTo>
                <a:lnTo>
                  <a:pt x="19" y="494"/>
                </a:lnTo>
                <a:lnTo>
                  <a:pt x="21" y="495"/>
                </a:lnTo>
                <a:lnTo>
                  <a:pt x="22" y="495"/>
                </a:lnTo>
                <a:lnTo>
                  <a:pt x="22" y="495"/>
                </a:lnTo>
                <a:lnTo>
                  <a:pt x="22" y="497"/>
                </a:lnTo>
                <a:lnTo>
                  <a:pt x="22" y="498"/>
                </a:lnTo>
                <a:lnTo>
                  <a:pt x="21" y="498"/>
                </a:lnTo>
                <a:lnTo>
                  <a:pt x="19" y="497"/>
                </a:lnTo>
                <a:lnTo>
                  <a:pt x="18" y="497"/>
                </a:lnTo>
                <a:lnTo>
                  <a:pt x="17" y="497"/>
                </a:lnTo>
                <a:lnTo>
                  <a:pt x="16" y="497"/>
                </a:lnTo>
                <a:lnTo>
                  <a:pt x="15" y="498"/>
                </a:lnTo>
                <a:lnTo>
                  <a:pt x="15" y="499"/>
                </a:lnTo>
                <a:lnTo>
                  <a:pt x="17" y="500"/>
                </a:lnTo>
                <a:lnTo>
                  <a:pt x="19" y="501"/>
                </a:lnTo>
                <a:lnTo>
                  <a:pt x="19" y="503"/>
                </a:lnTo>
                <a:lnTo>
                  <a:pt x="19" y="505"/>
                </a:lnTo>
                <a:lnTo>
                  <a:pt x="19" y="507"/>
                </a:lnTo>
                <a:lnTo>
                  <a:pt x="17" y="508"/>
                </a:lnTo>
                <a:lnTo>
                  <a:pt x="17" y="508"/>
                </a:lnTo>
                <a:lnTo>
                  <a:pt x="16" y="508"/>
                </a:lnTo>
                <a:lnTo>
                  <a:pt x="15" y="505"/>
                </a:lnTo>
                <a:lnTo>
                  <a:pt x="15" y="504"/>
                </a:lnTo>
                <a:lnTo>
                  <a:pt x="14" y="504"/>
                </a:lnTo>
                <a:lnTo>
                  <a:pt x="14" y="505"/>
                </a:lnTo>
                <a:lnTo>
                  <a:pt x="14" y="508"/>
                </a:lnTo>
                <a:lnTo>
                  <a:pt x="13" y="508"/>
                </a:lnTo>
                <a:lnTo>
                  <a:pt x="13" y="511"/>
                </a:lnTo>
                <a:lnTo>
                  <a:pt x="11" y="513"/>
                </a:lnTo>
                <a:lnTo>
                  <a:pt x="9" y="513"/>
                </a:lnTo>
                <a:lnTo>
                  <a:pt x="8" y="513"/>
                </a:lnTo>
                <a:lnTo>
                  <a:pt x="7" y="514"/>
                </a:lnTo>
                <a:lnTo>
                  <a:pt x="7" y="515"/>
                </a:lnTo>
                <a:lnTo>
                  <a:pt x="7" y="515"/>
                </a:lnTo>
                <a:lnTo>
                  <a:pt x="8" y="515"/>
                </a:lnTo>
                <a:lnTo>
                  <a:pt x="8" y="516"/>
                </a:lnTo>
                <a:lnTo>
                  <a:pt x="8" y="518"/>
                </a:lnTo>
                <a:lnTo>
                  <a:pt x="7" y="520"/>
                </a:lnTo>
                <a:lnTo>
                  <a:pt x="7" y="520"/>
                </a:lnTo>
                <a:lnTo>
                  <a:pt x="7" y="520"/>
                </a:lnTo>
                <a:lnTo>
                  <a:pt x="9" y="522"/>
                </a:lnTo>
                <a:lnTo>
                  <a:pt x="11" y="526"/>
                </a:lnTo>
                <a:lnTo>
                  <a:pt x="14" y="528"/>
                </a:lnTo>
                <a:lnTo>
                  <a:pt x="14" y="529"/>
                </a:lnTo>
                <a:lnTo>
                  <a:pt x="14" y="532"/>
                </a:lnTo>
                <a:lnTo>
                  <a:pt x="13" y="533"/>
                </a:lnTo>
                <a:lnTo>
                  <a:pt x="13" y="533"/>
                </a:lnTo>
                <a:lnTo>
                  <a:pt x="11" y="534"/>
                </a:lnTo>
                <a:lnTo>
                  <a:pt x="10" y="533"/>
                </a:lnTo>
                <a:lnTo>
                  <a:pt x="9" y="531"/>
                </a:lnTo>
                <a:lnTo>
                  <a:pt x="9" y="530"/>
                </a:lnTo>
                <a:lnTo>
                  <a:pt x="8" y="528"/>
                </a:lnTo>
                <a:lnTo>
                  <a:pt x="7" y="530"/>
                </a:lnTo>
                <a:lnTo>
                  <a:pt x="7" y="531"/>
                </a:lnTo>
                <a:lnTo>
                  <a:pt x="7" y="533"/>
                </a:lnTo>
                <a:lnTo>
                  <a:pt x="7" y="534"/>
                </a:lnTo>
                <a:lnTo>
                  <a:pt x="7" y="535"/>
                </a:lnTo>
                <a:lnTo>
                  <a:pt x="7" y="539"/>
                </a:lnTo>
                <a:lnTo>
                  <a:pt x="7" y="541"/>
                </a:lnTo>
                <a:lnTo>
                  <a:pt x="7" y="543"/>
                </a:lnTo>
                <a:lnTo>
                  <a:pt x="8" y="546"/>
                </a:lnTo>
                <a:lnTo>
                  <a:pt x="7" y="548"/>
                </a:lnTo>
                <a:lnTo>
                  <a:pt x="7" y="558"/>
                </a:lnTo>
                <a:lnTo>
                  <a:pt x="11" y="559"/>
                </a:lnTo>
                <a:lnTo>
                  <a:pt x="13" y="559"/>
                </a:lnTo>
                <a:lnTo>
                  <a:pt x="13" y="561"/>
                </a:lnTo>
                <a:lnTo>
                  <a:pt x="14" y="564"/>
                </a:lnTo>
                <a:lnTo>
                  <a:pt x="18" y="567"/>
                </a:lnTo>
                <a:lnTo>
                  <a:pt x="17" y="569"/>
                </a:lnTo>
                <a:lnTo>
                  <a:pt x="17" y="571"/>
                </a:lnTo>
                <a:lnTo>
                  <a:pt x="16" y="571"/>
                </a:lnTo>
                <a:lnTo>
                  <a:pt x="16" y="573"/>
                </a:lnTo>
                <a:lnTo>
                  <a:pt x="15" y="575"/>
                </a:lnTo>
                <a:lnTo>
                  <a:pt x="14" y="575"/>
                </a:lnTo>
                <a:lnTo>
                  <a:pt x="14" y="574"/>
                </a:lnTo>
                <a:lnTo>
                  <a:pt x="13" y="573"/>
                </a:lnTo>
                <a:lnTo>
                  <a:pt x="12" y="572"/>
                </a:lnTo>
                <a:lnTo>
                  <a:pt x="12" y="573"/>
                </a:lnTo>
                <a:lnTo>
                  <a:pt x="11" y="574"/>
                </a:lnTo>
                <a:lnTo>
                  <a:pt x="10" y="576"/>
                </a:lnTo>
                <a:lnTo>
                  <a:pt x="10" y="578"/>
                </a:lnTo>
                <a:lnTo>
                  <a:pt x="11" y="582"/>
                </a:lnTo>
                <a:lnTo>
                  <a:pt x="11" y="586"/>
                </a:lnTo>
                <a:lnTo>
                  <a:pt x="11" y="588"/>
                </a:lnTo>
                <a:lnTo>
                  <a:pt x="9" y="590"/>
                </a:lnTo>
                <a:lnTo>
                  <a:pt x="8" y="591"/>
                </a:lnTo>
                <a:lnTo>
                  <a:pt x="7" y="591"/>
                </a:lnTo>
                <a:lnTo>
                  <a:pt x="6" y="591"/>
                </a:lnTo>
                <a:lnTo>
                  <a:pt x="6" y="590"/>
                </a:lnTo>
                <a:lnTo>
                  <a:pt x="5" y="590"/>
                </a:lnTo>
                <a:lnTo>
                  <a:pt x="3" y="590"/>
                </a:lnTo>
                <a:lnTo>
                  <a:pt x="2" y="591"/>
                </a:lnTo>
                <a:lnTo>
                  <a:pt x="1" y="591"/>
                </a:lnTo>
                <a:lnTo>
                  <a:pt x="0" y="591"/>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2105026" y="2114550"/>
            <a:ext cx="1192213" cy="1162050"/>
          </a:xfrm>
          <a:custGeom>
            <a:avLst/>
            <a:gdLst>
              <a:gd name="T0" fmla="*/ 106 w 751"/>
              <a:gd name="T1" fmla="*/ 589 h 732"/>
              <a:gd name="T2" fmla="*/ 120 w 751"/>
              <a:gd name="T3" fmla="*/ 597 h 732"/>
              <a:gd name="T4" fmla="*/ 130 w 751"/>
              <a:gd name="T5" fmla="*/ 611 h 732"/>
              <a:gd name="T6" fmla="*/ 160 w 751"/>
              <a:gd name="T7" fmla="*/ 629 h 732"/>
              <a:gd name="T8" fmla="*/ 193 w 751"/>
              <a:gd name="T9" fmla="*/ 646 h 732"/>
              <a:gd name="T10" fmla="*/ 227 w 751"/>
              <a:gd name="T11" fmla="*/ 654 h 732"/>
              <a:gd name="T12" fmla="*/ 241 w 751"/>
              <a:gd name="T13" fmla="*/ 630 h 732"/>
              <a:gd name="T14" fmla="*/ 216 w 751"/>
              <a:gd name="T15" fmla="*/ 608 h 732"/>
              <a:gd name="T16" fmla="*/ 205 w 751"/>
              <a:gd name="T17" fmla="*/ 573 h 732"/>
              <a:gd name="T18" fmla="*/ 189 w 751"/>
              <a:gd name="T19" fmla="*/ 571 h 732"/>
              <a:gd name="T20" fmla="*/ 173 w 751"/>
              <a:gd name="T21" fmla="*/ 575 h 732"/>
              <a:gd name="T22" fmla="*/ 161 w 751"/>
              <a:gd name="T23" fmla="*/ 576 h 732"/>
              <a:gd name="T24" fmla="*/ 138 w 751"/>
              <a:gd name="T25" fmla="*/ 585 h 732"/>
              <a:gd name="T26" fmla="*/ 117 w 751"/>
              <a:gd name="T27" fmla="*/ 592 h 732"/>
              <a:gd name="T28" fmla="*/ 102 w 751"/>
              <a:gd name="T29" fmla="*/ 584 h 732"/>
              <a:gd name="T30" fmla="*/ 90 w 751"/>
              <a:gd name="T31" fmla="*/ 545 h 732"/>
              <a:gd name="T32" fmla="*/ 25 w 751"/>
              <a:gd name="T33" fmla="*/ 478 h 732"/>
              <a:gd name="T34" fmla="*/ 36 w 751"/>
              <a:gd name="T35" fmla="*/ 453 h 732"/>
              <a:gd name="T36" fmla="*/ 52 w 751"/>
              <a:gd name="T37" fmla="*/ 426 h 732"/>
              <a:gd name="T38" fmla="*/ 83 w 751"/>
              <a:gd name="T39" fmla="*/ 398 h 732"/>
              <a:gd name="T40" fmla="*/ 103 w 751"/>
              <a:gd name="T41" fmla="*/ 366 h 732"/>
              <a:gd name="T42" fmla="*/ 127 w 751"/>
              <a:gd name="T43" fmla="*/ 346 h 732"/>
              <a:gd name="T44" fmla="*/ 116 w 751"/>
              <a:gd name="T45" fmla="*/ 303 h 732"/>
              <a:gd name="T46" fmla="*/ 135 w 751"/>
              <a:gd name="T47" fmla="*/ 276 h 732"/>
              <a:gd name="T48" fmla="*/ 152 w 751"/>
              <a:gd name="T49" fmla="*/ 248 h 732"/>
              <a:gd name="T50" fmla="*/ 167 w 751"/>
              <a:gd name="T51" fmla="*/ 237 h 732"/>
              <a:gd name="T52" fmla="*/ 197 w 751"/>
              <a:gd name="T53" fmla="*/ 222 h 732"/>
              <a:gd name="T54" fmla="*/ 243 w 751"/>
              <a:gd name="T55" fmla="*/ 199 h 732"/>
              <a:gd name="T56" fmla="*/ 267 w 751"/>
              <a:gd name="T57" fmla="*/ 164 h 732"/>
              <a:gd name="T58" fmla="*/ 295 w 751"/>
              <a:gd name="T59" fmla="*/ 120 h 732"/>
              <a:gd name="T60" fmla="*/ 340 w 751"/>
              <a:gd name="T61" fmla="*/ 95 h 732"/>
              <a:gd name="T62" fmla="*/ 362 w 751"/>
              <a:gd name="T63" fmla="*/ 74 h 732"/>
              <a:gd name="T64" fmla="*/ 401 w 751"/>
              <a:gd name="T65" fmla="*/ 40 h 732"/>
              <a:gd name="T66" fmla="*/ 463 w 751"/>
              <a:gd name="T67" fmla="*/ 7 h 732"/>
              <a:gd name="T68" fmla="*/ 539 w 751"/>
              <a:gd name="T69" fmla="*/ 73 h 732"/>
              <a:gd name="T70" fmla="*/ 670 w 751"/>
              <a:gd name="T71" fmla="*/ 135 h 732"/>
              <a:gd name="T72" fmla="*/ 728 w 751"/>
              <a:gd name="T73" fmla="*/ 142 h 732"/>
              <a:gd name="T74" fmla="*/ 744 w 751"/>
              <a:gd name="T75" fmla="*/ 173 h 732"/>
              <a:gd name="T76" fmla="*/ 690 w 751"/>
              <a:gd name="T77" fmla="*/ 208 h 732"/>
              <a:gd name="T78" fmla="*/ 626 w 751"/>
              <a:gd name="T79" fmla="*/ 256 h 732"/>
              <a:gd name="T80" fmla="*/ 583 w 751"/>
              <a:gd name="T81" fmla="*/ 282 h 732"/>
              <a:gd name="T82" fmla="*/ 560 w 751"/>
              <a:gd name="T83" fmla="*/ 314 h 732"/>
              <a:gd name="T84" fmla="*/ 524 w 751"/>
              <a:gd name="T85" fmla="*/ 321 h 732"/>
              <a:gd name="T86" fmla="*/ 494 w 751"/>
              <a:gd name="T87" fmla="*/ 347 h 732"/>
              <a:gd name="T88" fmla="*/ 463 w 751"/>
              <a:gd name="T89" fmla="*/ 362 h 732"/>
              <a:gd name="T90" fmla="*/ 438 w 751"/>
              <a:gd name="T91" fmla="*/ 395 h 732"/>
              <a:gd name="T92" fmla="*/ 425 w 751"/>
              <a:gd name="T93" fmla="*/ 407 h 732"/>
              <a:gd name="T94" fmla="*/ 427 w 751"/>
              <a:gd name="T95" fmla="*/ 430 h 732"/>
              <a:gd name="T96" fmla="*/ 419 w 751"/>
              <a:gd name="T97" fmla="*/ 462 h 732"/>
              <a:gd name="T98" fmla="*/ 408 w 751"/>
              <a:gd name="T99" fmla="*/ 493 h 732"/>
              <a:gd name="T100" fmla="*/ 393 w 751"/>
              <a:gd name="T101" fmla="*/ 521 h 732"/>
              <a:gd name="T102" fmla="*/ 404 w 751"/>
              <a:gd name="T103" fmla="*/ 554 h 732"/>
              <a:gd name="T104" fmla="*/ 399 w 751"/>
              <a:gd name="T105" fmla="*/ 583 h 732"/>
              <a:gd name="T106" fmla="*/ 400 w 751"/>
              <a:gd name="T107" fmla="*/ 609 h 732"/>
              <a:gd name="T108" fmla="*/ 388 w 751"/>
              <a:gd name="T109" fmla="*/ 620 h 732"/>
              <a:gd name="T110" fmla="*/ 363 w 751"/>
              <a:gd name="T111" fmla="*/ 653 h 732"/>
              <a:gd name="T112" fmla="*/ 349 w 751"/>
              <a:gd name="T113" fmla="*/ 666 h 732"/>
              <a:gd name="T114" fmla="*/ 314 w 751"/>
              <a:gd name="T115" fmla="*/ 681 h 732"/>
              <a:gd name="T116" fmla="*/ 330 w 751"/>
              <a:gd name="T117" fmla="*/ 728 h 732"/>
              <a:gd name="T118" fmla="*/ 235 w 751"/>
              <a:gd name="T119" fmla="*/ 685 h 732"/>
              <a:gd name="T120" fmla="*/ 102 w 751"/>
              <a:gd name="T121" fmla="*/ 628 h 732"/>
              <a:gd name="T122" fmla="*/ 94 w 751"/>
              <a:gd name="T123" fmla="*/ 59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1" h="732">
                <a:moveTo>
                  <a:pt x="95" y="588"/>
                </a:moveTo>
                <a:lnTo>
                  <a:pt x="97" y="584"/>
                </a:lnTo>
                <a:lnTo>
                  <a:pt x="98" y="583"/>
                </a:lnTo>
                <a:lnTo>
                  <a:pt x="99" y="583"/>
                </a:lnTo>
                <a:lnTo>
                  <a:pt x="99" y="585"/>
                </a:lnTo>
                <a:lnTo>
                  <a:pt x="99" y="586"/>
                </a:lnTo>
                <a:lnTo>
                  <a:pt x="98" y="589"/>
                </a:lnTo>
                <a:lnTo>
                  <a:pt x="98" y="589"/>
                </a:lnTo>
                <a:lnTo>
                  <a:pt x="99" y="590"/>
                </a:lnTo>
                <a:lnTo>
                  <a:pt x="100" y="592"/>
                </a:lnTo>
                <a:lnTo>
                  <a:pt x="101" y="592"/>
                </a:lnTo>
                <a:lnTo>
                  <a:pt x="102" y="591"/>
                </a:lnTo>
                <a:lnTo>
                  <a:pt x="102" y="592"/>
                </a:lnTo>
                <a:lnTo>
                  <a:pt x="106" y="589"/>
                </a:lnTo>
                <a:lnTo>
                  <a:pt x="107" y="589"/>
                </a:lnTo>
                <a:lnTo>
                  <a:pt x="108" y="589"/>
                </a:lnTo>
                <a:lnTo>
                  <a:pt x="109" y="589"/>
                </a:lnTo>
                <a:lnTo>
                  <a:pt x="111" y="589"/>
                </a:lnTo>
                <a:lnTo>
                  <a:pt x="112" y="590"/>
                </a:lnTo>
                <a:lnTo>
                  <a:pt x="113" y="591"/>
                </a:lnTo>
                <a:lnTo>
                  <a:pt x="113" y="592"/>
                </a:lnTo>
                <a:lnTo>
                  <a:pt x="115" y="592"/>
                </a:lnTo>
                <a:lnTo>
                  <a:pt x="115" y="592"/>
                </a:lnTo>
                <a:lnTo>
                  <a:pt x="115" y="593"/>
                </a:lnTo>
                <a:lnTo>
                  <a:pt x="116" y="594"/>
                </a:lnTo>
                <a:lnTo>
                  <a:pt x="117" y="595"/>
                </a:lnTo>
                <a:lnTo>
                  <a:pt x="118" y="595"/>
                </a:lnTo>
                <a:lnTo>
                  <a:pt x="120" y="597"/>
                </a:lnTo>
                <a:lnTo>
                  <a:pt x="121" y="597"/>
                </a:lnTo>
                <a:lnTo>
                  <a:pt x="122" y="600"/>
                </a:lnTo>
                <a:lnTo>
                  <a:pt x="123" y="601"/>
                </a:lnTo>
                <a:lnTo>
                  <a:pt x="123" y="602"/>
                </a:lnTo>
                <a:lnTo>
                  <a:pt x="123" y="604"/>
                </a:lnTo>
                <a:lnTo>
                  <a:pt x="122" y="606"/>
                </a:lnTo>
                <a:lnTo>
                  <a:pt x="123" y="608"/>
                </a:lnTo>
                <a:lnTo>
                  <a:pt x="123" y="608"/>
                </a:lnTo>
                <a:lnTo>
                  <a:pt x="123" y="610"/>
                </a:lnTo>
                <a:lnTo>
                  <a:pt x="123" y="612"/>
                </a:lnTo>
                <a:lnTo>
                  <a:pt x="124" y="613"/>
                </a:lnTo>
                <a:lnTo>
                  <a:pt x="126" y="614"/>
                </a:lnTo>
                <a:lnTo>
                  <a:pt x="127" y="613"/>
                </a:lnTo>
                <a:lnTo>
                  <a:pt x="130" y="611"/>
                </a:lnTo>
                <a:lnTo>
                  <a:pt x="133" y="614"/>
                </a:lnTo>
                <a:lnTo>
                  <a:pt x="136" y="615"/>
                </a:lnTo>
                <a:lnTo>
                  <a:pt x="138" y="618"/>
                </a:lnTo>
                <a:lnTo>
                  <a:pt x="142" y="621"/>
                </a:lnTo>
                <a:lnTo>
                  <a:pt x="145" y="623"/>
                </a:lnTo>
                <a:lnTo>
                  <a:pt x="146" y="625"/>
                </a:lnTo>
                <a:lnTo>
                  <a:pt x="150" y="627"/>
                </a:lnTo>
                <a:lnTo>
                  <a:pt x="152" y="627"/>
                </a:lnTo>
                <a:lnTo>
                  <a:pt x="153" y="626"/>
                </a:lnTo>
                <a:lnTo>
                  <a:pt x="154" y="627"/>
                </a:lnTo>
                <a:lnTo>
                  <a:pt x="155" y="628"/>
                </a:lnTo>
                <a:lnTo>
                  <a:pt x="156" y="629"/>
                </a:lnTo>
                <a:lnTo>
                  <a:pt x="159" y="630"/>
                </a:lnTo>
                <a:lnTo>
                  <a:pt x="160" y="629"/>
                </a:lnTo>
                <a:lnTo>
                  <a:pt x="162" y="628"/>
                </a:lnTo>
                <a:lnTo>
                  <a:pt x="165" y="630"/>
                </a:lnTo>
                <a:lnTo>
                  <a:pt x="168" y="632"/>
                </a:lnTo>
                <a:lnTo>
                  <a:pt x="171" y="634"/>
                </a:lnTo>
                <a:lnTo>
                  <a:pt x="173" y="636"/>
                </a:lnTo>
                <a:lnTo>
                  <a:pt x="175" y="638"/>
                </a:lnTo>
                <a:lnTo>
                  <a:pt x="177" y="639"/>
                </a:lnTo>
                <a:lnTo>
                  <a:pt x="179" y="640"/>
                </a:lnTo>
                <a:lnTo>
                  <a:pt x="181" y="642"/>
                </a:lnTo>
                <a:lnTo>
                  <a:pt x="183" y="643"/>
                </a:lnTo>
                <a:lnTo>
                  <a:pt x="185" y="644"/>
                </a:lnTo>
                <a:lnTo>
                  <a:pt x="188" y="644"/>
                </a:lnTo>
                <a:lnTo>
                  <a:pt x="191" y="645"/>
                </a:lnTo>
                <a:lnTo>
                  <a:pt x="193" y="646"/>
                </a:lnTo>
                <a:lnTo>
                  <a:pt x="197" y="647"/>
                </a:lnTo>
                <a:lnTo>
                  <a:pt x="199" y="648"/>
                </a:lnTo>
                <a:lnTo>
                  <a:pt x="201" y="648"/>
                </a:lnTo>
                <a:lnTo>
                  <a:pt x="202" y="648"/>
                </a:lnTo>
                <a:lnTo>
                  <a:pt x="206" y="649"/>
                </a:lnTo>
                <a:lnTo>
                  <a:pt x="210" y="649"/>
                </a:lnTo>
                <a:lnTo>
                  <a:pt x="213" y="648"/>
                </a:lnTo>
                <a:lnTo>
                  <a:pt x="216" y="648"/>
                </a:lnTo>
                <a:lnTo>
                  <a:pt x="217" y="648"/>
                </a:lnTo>
                <a:lnTo>
                  <a:pt x="218" y="650"/>
                </a:lnTo>
                <a:lnTo>
                  <a:pt x="220" y="651"/>
                </a:lnTo>
                <a:lnTo>
                  <a:pt x="222" y="651"/>
                </a:lnTo>
                <a:lnTo>
                  <a:pt x="225" y="653"/>
                </a:lnTo>
                <a:lnTo>
                  <a:pt x="227" y="654"/>
                </a:lnTo>
                <a:lnTo>
                  <a:pt x="228" y="655"/>
                </a:lnTo>
                <a:lnTo>
                  <a:pt x="229" y="654"/>
                </a:lnTo>
                <a:lnTo>
                  <a:pt x="229" y="653"/>
                </a:lnTo>
                <a:lnTo>
                  <a:pt x="229" y="651"/>
                </a:lnTo>
                <a:lnTo>
                  <a:pt x="230" y="651"/>
                </a:lnTo>
                <a:lnTo>
                  <a:pt x="231" y="647"/>
                </a:lnTo>
                <a:lnTo>
                  <a:pt x="230" y="646"/>
                </a:lnTo>
                <a:lnTo>
                  <a:pt x="232" y="644"/>
                </a:lnTo>
                <a:lnTo>
                  <a:pt x="235" y="641"/>
                </a:lnTo>
                <a:lnTo>
                  <a:pt x="236" y="640"/>
                </a:lnTo>
                <a:lnTo>
                  <a:pt x="239" y="637"/>
                </a:lnTo>
                <a:lnTo>
                  <a:pt x="240" y="635"/>
                </a:lnTo>
                <a:lnTo>
                  <a:pt x="241" y="634"/>
                </a:lnTo>
                <a:lnTo>
                  <a:pt x="241" y="630"/>
                </a:lnTo>
                <a:lnTo>
                  <a:pt x="241" y="629"/>
                </a:lnTo>
                <a:lnTo>
                  <a:pt x="241" y="627"/>
                </a:lnTo>
                <a:lnTo>
                  <a:pt x="241" y="625"/>
                </a:lnTo>
                <a:lnTo>
                  <a:pt x="237" y="622"/>
                </a:lnTo>
                <a:lnTo>
                  <a:pt x="235" y="622"/>
                </a:lnTo>
                <a:lnTo>
                  <a:pt x="233" y="621"/>
                </a:lnTo>
                <a:lnTo>
                  <a:pt x="229" y="618"/>
                </a:lnTo>
                <a:lnTo>
                  <a:pt x="231" y="616"/>
                </a:lnTo>
                <a:lnTo>
                  <a:pt x="230" y="615"/>
                </a:lnTo>
                <a:lnTo>
                  <a:pt x="227" y="612"/>
                </a:lnTo>
                <a:lnTo>
                  <a:pt x="225" y="610"/>
                </a:lnTo>
                <a:lnTo>
                  <a:pt x="222" y="610"/>
                </a:lnTo>
                <a:lnTo>
                  <a:pt x="218" y="609"/>
                </a:lnTo>
                <a:lnTo>
                  <a:pt x="216" y="608"/>
                </a:lnTo>
                <a:lnTo>
                  <a:pt x="222" y="605"/>
                </a:lnTo>
                <a:lnTo>
                  <a:pt x="223" y="601"/>
                </a:lnTo>
                <a:lnTo>
                  <a:pt x="222" y="598"/>
                </a:lnTo>
                <a:lnTo>
                  <a:pt x="222" y="595"/>
                </a:lnTo>
                <a:lnTo>
                  <a:pt x="221" y="592"/>
                </a:lnTo>
                <a:lnTo>
                  <a:pt x="220" y="591"/>
                </a:lnTo>
                <a:lnTo>
                  <a:pt x="217" y="589"/>
                </a:lnTo>
                <a:lnTo>
                  <a:pt x="214" y="588"/>
                </a:lnTo>
                <a:lnTo>
                  <a:pt x="211" y="587"/>
                </a:lnTo>
                <a:lnTo>
                  <a:pt x="210" y="586"/>
                </a:lnTo>
                <a:lnTo>
                  <a:pt x="206" y="583"/>
                </a:lnTo>
                <a:lnTo>
                  <a:pt x="207" y="579"/>
                </a:lnTo>
                <a:lnTo>
                  <a:pt x="208" y="576"/>
                </a:lnTo>
                <a:lnTo>
                  <a:pt x="205" y="573"/>
                </a:lnTo>
                <a:lnTo>
                  <a:pt x="205" y="572"/>
                </a:lnTo>
                <a:lnTo>
                  <a:pt x="203" y="572"/>
                </a:lnTo>
                <a:lnTo>
                  <a:pt x="203" y="572"/>
                </a:lnTo>
                <a:lnTo>
                  <a:pt x="202" y="573"/>
                </a:lnTo>
                <a:lnTo>
                  <a:pt x="199" y="573"/>
                </a:lnTo>
                <a:lnTo>
                  <a:pt x="197" y="572"/>
                </a:lnTo>
                <a:lnTo>
                  <a:pt x="195" y="572"/>
                </a:lnTo>
                <a:lnTo>
                  <a:pt x="193" y="572"/>
                </a:lnTo>
                <a:lnTo>
                  <a:pt x="192" y="574"/>
                </a:lnTo>
                <a:lnTo>
                  <a:pt x="191" y="576"/>
                </a:lnTo>
                <a:lnTo>
                  <a:pt x="191" y="575"/>
                </a:lnTo>
                <a:lnTo>
                  <a:pt x="189" y="574"/>
                </a:lnTo>
                <a:lnTo>
                  <a:pt x="189" y="572"/>
                </a:lnTo>
                <a:lnTo>
                  <a:pt x="189" y="571"/>
                </a:lnTo>
                <a:lnTo>
                  <a:pt x="189" y="570"/>
                </a:lnTo>
                <a:lnTo>
                  <a:pt x="187" y="570"/>
                </a:lnTo>
                <a:lnTo>
                  <a:pt x="185" y="571"/>
                </a:lnTo>
                <a:lnTo>
                  <a:pt x="184" y="570"/>
                </a:lnTo>
                <a:lnTo>
                  <a:pt x="182" y="570"/>
                </a:lnTo>
                <a:lnTo>
                  <a:pt x="181" y="570"/>
                </a:lnTo>
                <a:lnTo>
                  <a:pt x="179" y="570"/>
                </a:lnTo>
                <a:lnTo>
                  <a:pt x="178" y="571"/>
                </a:lnTo>
                <a:lnTo>
                  <a:pt x="178" y="571"/>
                </a:lnTo>
                <a:lnTo>
                  <a:pt x="178" y="573"/>
                </a:lnTo>
                <a:lnTo>
                  <a:pt x="177" y="575"/>
                </a:lnTo>
                <a:lnTo>
                  <a:pt x="176" y="575"/>
                </a:lnTo>
                <a:lnTo>
                  <a:pt x="175" y="575"/>
                </a:lnTo>
                <a:lnTo>
                  <a:pt x="173" y="575"/>
                </a:lnTo>
                <a:lnTo>
                  <a:pt x="172" y="575"/>
                </a:lnTo>
                <a:lnTo>
                  <a:pt x="172" y="575"/>
                </a:lnTo>
                <a:lnTo>
                  <a:pt x="171" y="575"/>
                </a:lnTo>
                <a:lnTo>
                  <a:pt x="170" y="574"/>
                </a:lnTo>
                <a:lnTo>
                  <a:pt x="169" y="573"/>
                </a:lnTo>
                <a:lnTo>
                  <a:pt x="166" y="575"/>
                </a:lnTo>
                <a:lnTo>
                  <a:pt x="165" y="575"/>
                </a:lnTo>
                <a:lnTo>
                  <a:pt x="165" y="576"/>
                </a:lnTo>
                <a:lnTo>
                  <a:pt x="164" y="579"/>
                </a:lnTo>
                <a:lnTo>
                  <a:pt x="163" y="579"/>
                </a:lnTo>
                <a:lnTo>
                  <a:pt x="163" y="578"/>
                </a:lnTo>
                <a:lnTo>
                  <a:pt x="163" y="577"/>
                </a:lnTo>
                <a:lnTo>
                  <a:pt x="162" y="576"/>
                </a:lnTo>
                <a:lnTo>
                  <a:pt x="161" y="576"/>
                </a:lnTo>
                <a:lnTo>
                  <a:pt x="161" y="576"/>
                </a:lnTo>
                <a:lnTo>
                  <a:pt x="160" y="577"/>
                </a:lnTo>
                <a:lnTo>
                  <a:pt x="159" y="578"/>
                </a:lnTo>
                <a:lnTo>
                  <a:pt x="159" y="579"/>
                </a:lnTo>
                <a:lnTo>
                  <a:pt x="156" y="579"/>
                </a:lnTo>
                <a:lnTo>
                  <a:pt x="154" y="580"/>
                </a:lnTo>
                <a:lnTo>
                  <a:pt x="152" y="580"/>
                </a:lnTo>
                <a:lnTo>
                  <a:pt x="149" y="580"/>
                </a:lnTo>
                <a:lnTo>
                  <a:pt x="148" y="581"/>
                </a:lnTo>
                <a:lnTo>
                  <a:pt x="145" y="582"/>
                </a:lnTo>
                <a:lnTo>
                  <a:pt x="142" y="582"/>
                </a:lnTo>
                <a:lnTo>
                  <a:pt x="141" y="582"/>
                </a:lnTo>
                <a:lnTo>
                  <a:pt x="140" y="584"/>
                </a:lnTo>
                <a:lnTo>
                  <a:pt x="138" y="585"/>
                </a:lnTo>
                <a:lnTo>
                  <a:pt x="136" y="587"/>
                </a:lnTo>
                <a:lnTo>
                  <a:pt x="134" y="589"/>
                </a:lnTo>
                <a:lnTo>
                  <a:pt x="134" y="589"/>
                </a:lnTo>
                <a:lnTo>
                  <a:pt x="132" y="590"/>
                </a:lnTo>
                <a:lnTo>
                  <a:pt x="131" y="590"/>
                </a:lnTo>
                <a:lnTo>
                  <a:pt x="129" y="589"/>
                </a:lnTo>
                <a:lnTo>
                  <a:pt x="127" y="589"/>
                </a:lnTo>
                <a:lnTo>
                  <a:pt x="126" y="588"/>
                </a:lnTo>
                <a:lnTo>
                  <a:pt x="125" y="588"/>
                </a:lnTo>
                <a:lnTo>
                  <a:pt x="124" y="587"/>
                </a:lnTo>
                <a:lnTo>
                  <a:pt x="123" y="588"/>
                </a:lnTo>
                <a:lnTo>
                  <a:pt x="121" y="590"/>
                </a:lnTo>
                <a:lnTo>
                  <a:pt x="118" y="591"/>
                </a:lnTo>
                <a:lnTo>
                  <a:pt x="117" y="592"/>
                </a:lnTo>
                <a:lnTo>
                  <a:pt x="115" y="590"/>
                </a:lnTo>
                <a:lnTo>
                  <a:pt x="114" y="589"/>
                </a:lnTo>
                <a:lnTo>
                  <a:pt x="113" y="589"/>
                </a:lnTo>
                <a:lnTo>
                  <a:pt x="111" y="587"/>
                </a:lnTo>
                <a:lnTo>
                  <a:pt x="110" y="587"/>
                </a:lnTo>
                <a:lnTo>
                  <a:pt x="108" y="586"/>
                </a:lnTo>
                <a:lnTo>
                  <a:pt x="107" y="587"/>
                </a:lnTo>
                <a:lnTo>
                  <a:pt x="104" y="587"/>
                </a:lnTo>
                <a:lnTo>
                  <a:pt x="103" y="589"/>
                </a:lnTo>
                <a:lnTo>
                  <a:pt x="102" y="589"/>
                </a:lnTo>
                <a:lnTo>
                  <a:pt x="101" y="588"/>
                </a:lnTo>
                <a:lnTo>
                  <a:pt x="101" y="587"/>
                </a:lnTo>
                <a:lnTo>
                  <a:pt x="101" y="586"/>
                </a:lnTo>
                <a:lnTo>
                  <a:pt x="102" y="584"/>
                </a:lnTo>
                <a:lnTo>
                  <a:pt x="102" y="583"/>
                </a:lnTo>
                <a:lnTo>
                  <a:pt x="102" y="582"/>
                </a:lnTo>
                <a:lnTo>
                  <a:pt x="101" y="582"/>
                </a:lnTo>
                <a:lnTo>
                  <a:pt x="99" y="582"/>
                </a:lnTo>
                <a:lnTo>
                  <a:pt x="98" y="581"/>
                </a:lnTo>
                <a:lnTo>
                  <a:pt x="99" y="581"/>
                </a:lnTo>
                <a:lnTo>
                  <a:pt x="97" y="578"/>
                </a:lnTo>
                <a:lnTo>
                  <a:pt x="97" y="577"/>
                </a:lnTo>
                <a:lnTo>
                  <a:pt x="96" y="576"/>
                </a:lnTo>
                <a:lnTo>
                  <a:pt x="96" y="569"/>
                </a:lnTo>
                <a:lnTo>
                  <a:pt x="96" y="564"/>
                </a:lnTo>
                <a:lnTo>
                  <a:pt x="96" y="560"/>
                </a:lnTo>
                <a:lnTo>
                  <a:pt x="96" y="556"/>
                </a:lnTo>
                <a:lnTo>
                  <a:pt x="90" y="545"/>
                </a:lnTo>
                <a:lnTo>
                  <a:pt x="88" y="542"/>
                </a:lnTo>
                <a:lnTo>
                  <a:pt x="85" y="537"/>
                </a:lnTo>
                <a:lnTo>
                  <a:pt x="81" y="528"/>
                </a:lnTo>
                <a:lnTo>
                  <a:pt x="74" y="519"/>
                </a:lnTo>
                <a:lnTo>
                  <a:pt x="69" y="513"/>
                </a:lnTo>
                <a:lnTo>
                  <a:pt x="68" y="513"/>
                </a:lnTo>
                <a:lnTo>
                  <a:pt x="56" y="505"/>
                </a:lnTo>
                <a:lnTo>
                  <a:pt x="50" y="501"/>
                </a:lnTo>
                <a:lnTo>
                  <a:pt x="44" y="498"/>
                </a:lnTo>
                <a:lnTo>
                  <a:pt x="39" y="495"/>
                </a:lnTo>
                <a:lnTo>
                  <a:pt x="32" y="493"/>
                </a:lnTo>
                <a:lnTo>
                  <a:pt x="32" y="489"/>
                </a:lnTo>
                <a:lnTo>
                  <a:pt x="28" y="482"/>
                </a:lnTo>
                <a:lnTo>
                  <a:pt x="25" y="478"/>
                </a:lnTo>
                <a:lnTo>
                  <a:pt x="17" y="473"/>
                </a:lnTo>
                <a:lnTo>
                  <a:pt x="17" y="472"/>
                </a:lnTo>
                <a:lnTo>
                  <a:pt x="12" y="470"/>
                </a:lnTo>
                <a:lnTo>
                  <a:pt x="1" y="464"/>
                </a:lnTo>
                <a:lnTo>
                  <a:pt x="0" y="461"/>
                </a:lnTo>
                <a:lnTo>
                  <a:pt x="2" y="459"/>
                </a:lnTo>
                <a:lnTo>
                  <a:pt x="7" y="460"/>
                </a:lnTo>
                <a:lnTo>
                  <a:pt x="11" y="460"/>
                </a:lnTo>
                <a:lnTo>
                  <a:pt x="20" y="459"/>
                </a:lnTo>
                <a:lnTo>
                  <a:pt x="25" y="459"/>
                </a:lnTo>
                <a:lnTo>
                  <a:pt x="30" y="461"/>
                </a:lnTo>
                <a:lnTo>
                  <a:pt x="32" y="459"/>
                </a:lnTo>
                <a:lnTo>
                  <a:pt x="33" y="455"/>
                </a:lnTo>
                <a:lnTo>
                  <a:pt x="36" y="453"/>
                </a:lnTo>
                <a:lnTo>
                  <a:pt x="42" y="450"/>
                </a:lnTo>
                <a:lnTo>
                  <a:pt x="48" y="448"/>
                </a:lnTo>
                <a:lnTo>
                  <a:pt x="54" y="448"/>
                </a:lnTo>
                <a:lnTo>
                  <a:pt x="58" y="450"/>
                </a:lnTo>
                <a:lnTo>
                  <a:pt x="58" y="450"/>
                </a:lnTo>
                <a:lnTo>
                  <a:pt x="60" y="450"/>
                </a:lnTo>
                <a:lnTo>
                  <a:pt x="61" y="449"/>
                </a:lnTo>
                <a:lnTo>
                  <a:pt x="60" y="447"/>
                </a:lnTo>
                <a:lnTo>
                  <a:pt x="59" y="442"/>
                </a:lnTo>
                <a:lnTo>
                  <a:pt x="57" y="438"/>
                </a:lnTo>
                <a:lnTo>
                  <a:pt x="54" y="435"/>
                </a:lnTo>
                <a:lnTo>
                  <a:pt x="54" y="434"/>
                </a:lnTo>
                <a:lnTo>
                  <a:pt x="51" y="430"/>
                </a:lnTo>
                <a:lnTo>
                  <a:pt x="52" y="426"/>
                </a:lnTo>
                <a:lnTo>
                  <a:pt x="53" y="426"/>
                </a:lnTo>
                <a:lnTo>
                  <a:pt x="58" y="427"/>
                </a:lnTo>
                <a:lnTo>
                  <a:pt x="63" y="427"/>
                </a:lnTo>
                <a:lnTo>
                  <a:pt x="64" y="425"/>
                </a:lnTo>
                <a:lnTo>
                  <a:pt x="64" y="420"/>
                </a:lnTo>
                <a:lnTo>
                  <a:pt x="64" y="416"/>
                </a:lnTo>
                <a:lnTo>
                  <a:pt x="67" y="411"/>
                </a:lnTo>
                <a:lnTo>
                  <a:pt x="72" y="413"/>
                </a:lnTo>
                <a:lnTo>
                  <a:pt x="76" y="415"/>
                </a:lnTo>
                <a:lnTo>
                  <a:pt x="77" y="411"/>
                </a:lnTo>
                <a:lnTo>
                  <a:pt x="77" y="411"/>
                </a:lnTo>
                <a:lnTo>
                  <a:pt x="77" y="406"/>
                </a:lnTo>
                <a:lnTo>
                  <a:pt x="79" y="403"/>
                </a:lnTo>
                <a:lnTo>
                  <a:pt x="83" y="398"/>
                </a:lnTo>
                <a:lnTo>
                  <a:pt x="88" y="397"/>
                </a:lnTo>
                <a:lnTo>
                  <a:pt x="89" y="397"/>
                </a:lnTo>
                <a:lnTo>
                  <a:pt x="92" y="397"/>
                </a:lnTo>
                <a:lnTo>
                  <a:pt x="94" y="397"/>
                </a:lnTo>
                <a:lnTo>
                  <a:pt x="95" y="395"/>
                </a:lnTo>
                <a:lnTo>
                  <a:pt x="96" y="394"/>
                </a:lnTo>
                <a:lnTo>
                  <a:pt x="98" y="391"/>
                </a:lnTo>
                <a:lnTo>
                  <a:pt x="98" y="390"/>
                </a:lnTo>
                <a:lnTo>
                  <a:pt x="99" y="385"/>
                </a:lnTo>
                <a:lnTo>
                  <a:pt x="99" y="380"/>
                </a:lnTo>
                <a:lnTo>
                  <a:pt x="99" y="375"/>
                </a:lnTo>
                <a:lnTo>
                  <a:pt x="100" y="370"/>
                </a:lnTo>
                <a:lnTo>
                  <a:pt x="100" y="369"/>
                </a:lnTo>
                <a:lnTo>
                  <a:pt x="103" y="366"/>
                </a:lnTo>
                <a:lnTo>
                  <a:pt x="101" y="363"/>
                </a:lnTo>
                <a:lnTo>
                  <a:pt x="98" y="360"/>
                </a:lnTo>
                <a:lnTo>
                  <a:pt x="96" y="359"/>
                </a:lnTo>
                <a:lnTo>
                  <a:pt x="93" y="354"/>
                </a:lnTo>
                <a:lnTo>
                  <a:pt x="95" y="351"/>
                </a:lnTo>
                <a:lnTo>
                  <a:pt x="98" y="346"/>
                </a:lnTo>
                <a:lnTo>
                  <a:pt x="101" y="344"/>
                </a:lnTo>
                <a:lnTo>
                  <a:pt x="106" y="343"/>
                </a:lnTo>
                <a:lnTo>
                  <a:pt x="109" y="343"/>
                </a:lnTo>
                <a:lnTo>
                  <a:pt x="113" y="344"/>
                </a:lnTo>
                <a:lnTo>
                  <a:pt x="115" y="343"/>
                </a:lnTo>
                <a:lnTo>
                  <a:pt x="120" y="345"/>
                </a:lnTo>
                <a:lnTo>
                  <a:pt x="125" y="346"/>
                </a:lnTo>
                <a:lnTo>
                  <a:pt x="127" y="346"/>
                </a:lnTo>
                <a:lnTo>
                  <a:pt x="127" y="344"/>
                </a:lnTo>
                <a:lnTo>
                  <a:pt x="127" y="339"/>
                </a:lnTo>
                <a:lnTo>
                  <a:pt x="126" y="336"/>
                </a:lnTo>
                <a:lnTo>
                  <a:pt x="127" y="334"/>
                </a:lnTo>
                <a:lnTo>
                  <a:pt x="127" y="332"/>
                </a:lnTo>
                <a:lnTo>
                  <a:pt x="127" y="327"/>
                </a:lnTo>
                <a:lnTo>
                  <a:pt x="125" y="325"/>
                </a:lnTo>
                <a:lnTo>
                  <a:pt x="126" y="322"/>
                </a:lnTo>
                <a:lnTo>
                  <a:pt x="126" y="321"/>
                </a:lnTo>
                <a:lnTo>
                  <a:pt x="127" y="320"/>
                </a:lnTo>
                <a:lnTo>
                  <a:pt x="127" y="317"/>
                </a:lnTo>
                <a:lnTo>
                  <a:pt x="123" y="315"/>
                </a:lnTo>
                <a:lnTo>
                  <a:pt x="121" y="311"/>
                </a:lnTo>
                <a:lnTo>
                  <a:pt x="116" y="303"/>
                </a:lnTo>
                <a:lnTo>
                  <a:pt x="114" y="299"/>
                </a:lnTo>
                <a:lnTo>
                  <a:pt x="114" y="297"/>
                </a:lnTo>
                <a:lnTo>
                  <a:pt x="115" y="294"/>
                </a:lnTo>
                <a:lnTo>
                  <a:pt x="117" y="292"/>
                </a:lnTo>
                <a:lnTo>
                  <a:pt x="121" y="293"/>
                </a:lnTo>
                <a:lnTo>
                  <a:pt x="124" y="295"/>
                </a:lnTo>
                <a:lnTo>
                  <a:pt x="127" y="295"/>
                </a:lnTo>
                <a:lnTo>
                  <a:pt x="129" y="293"/>
                </a:lnTo>
                <a:lnTo>
                  <a:pt x="130" y="289"/>
                </a:lnTo>
                <a:lnTo>
                  <a:pt x="127" y="285"/>
                </a:lnTo>
                <a:lnTo>
                  <a:pt x="127" y="283"/>
                </a:lnTo>
                <a:lnTo>
                  <a:pt x="130" y="279"/>
                </a:lnTo>
                <a:lnTo>
                  <a:pt x="134" y="277"/>
                </a:lnTo>
                <a:lnTo>
                  <a:pt x="135" y="276"/>
                </a:lnTo>
                <a:lnTo>
                  <a:pt x="136" y="275"/>
                </a:lnTo>
                <a:lnTo>
                  <a:pt x="136" y="272"/>
                </a:lnTo>
                <a:lnTo>
                  <a:pt x="138" y="269"/>
                </a:lnTo>
                <a:lnTo>
                  <a:pt x="143" y="265"/>
                </a:lnTo>
                <a:lnTo>
                  <a:pt x="143" y="262"/>
                </a:lnTo>
                <a:lnTo>
                  <a:pt x="143" y="258"/>
                </a:lnTo>
                <a:lnTo>
                  <a:pt x="144" y="254"/>
                </a:lnTo>
                <a:lnTo>
                  <a:pt x="144" y="250"/>
                </a:lnTo>
                <a:lnTo>
                  <a:pt x="145" y="247"/>
                </a:lnTo>
                <a:lnTo>
                  <a:pt x="146" y="244"/>
                </a:lnTo>
                <a:lnTo>
                  <a:pt x="149" y="242"/>
                </a:lnTo>
                <a:lnTo>
                  <a:pt x="151" y="243"/>
                </a:lnTo>
                <a:lnTo>
                  <a:pt x="152" y="245"/>
                </a:lnTo>
                <a:lnTo>
                  <a:pt x="152" y="248"/>
                </a:lnTo>
                <a:lnTo>
                  <a:pt x="153" y="249"/>
                </a:lnTo>
                <a:lnTo>
                  <a:pt x="155" y="249"/>
                </a:lnTo>
                <a:lnTo>
                  <a:pt x="157" y="248"/>
                </a:lnTo>
                <a:lnTo>
                  <a:pt x="159" y="248"/>
                </a:lnTo>
                <a:lnTo>
                  <a:pt x="159" y="251"/>
                </a:lnTo>
                <a:lnTo>
                  <a:pt x="156" y="252"/>
                </a:lnTo>
                <a:lnTo>
                  <a:pt x="155" y="255"/>
                </a:lnTo>
                <a:lnTo>
                  <a:pt x="158" y="255"/>
                </a:lnTo>
                <a:lnTo>
                  <a:pt x="161" y="255"/>
                </a:lnTo>
                <a:lnTo>
                  <a:pt x="163" y="252"/>
                </a:lnTo>
                <a:lnTo>
                  <a:pt x="163" y="246"/>
                </a:lnTo>
                <a:lnTo>
                  <a:pt x="164" y="242"/>
                </a:lnTo>
                <a:lnTo>
                  <a:pt x="165" y="240"/>
                </a:lnTo>
                <a:lnTo>
                  <a:pt x="167" y="237"/>
                </a:lnTo>
                <a:lnTo>
                  <a:pt x="170" y="235"/>
                </a:lnTo>
                <a:lnTo>
                  <a:pt x="171" y="232"/>
                </a:lnTo>
                <a:lnTo>
                  <a:pt x="172" y="231"/>
                </a:lnTo>
                <a:lnTo>
                  <a:pt x="172" y="228"/>
                </a:lnTo>
                <a:lnTo>
                  <a:pt x="172" y="225"/>
                </a:lnTo>
                <a:lnTo>
                  <a:pt x="172" y="222"/>
                </a:lnTo>
                <a:lnTo>
                  <a:pt x="176" y="222"/>
                </a:lnTo>
                <a:lnTo>
                  <a:pt x="178" y="224"/>
                </a:lnTo>
                <a:lnTo>
                  <a:pt x="180" y="227"/>
                </a:lnTo>
                <a:lnTo>
                  <a:pt x="184" y="228"/>
                </a:lnTo>
                <a:lnTo>
                  <a:pt x="187" y="228"/>
                </a:lnTo>
                <a:lnTo>
                  <a:pt x="191" y="227"/>
                </a:lnTo>
                <a:lnTo>
                  <a:pt x="193" y="226"/>
                </a:lnTo>
                <a:lnTo>
                  <a:pt x="197" y="222"/>
                </a:lnTo>
                <a:lnTo>
                  <a:pt x="200" y="218"/>
                </a:lnTo>
                <a:lnTo>
                  <a:pt x="206" y="214"/>
                </a:lnTo>
                <a:lnTo>
                  <a:pt x="212" y="214"/>
                </a:lnTo>
                <a:lnTo>
                  <a:pt x="215" y="214"/>
                </a:lnTo>
                <a:lnTo>
                  <a:pt x="217" y="213"/>
                </a:lnTo>
                <a:lnTo>
                  <a:pt x="223" y="212"/>
                </a:lnTo>
                <a:lnTo>
                  <a:pt x="228" y="211"/>
                </a:lnTo>
                <a:lnTo>
                  <a:pt x="231" y="209"/>
                </a:lnTo>
                <a:lnTo>
                  <a:pt x="235" y="206"/>
                </a:lnTo>
                <a:lnTo>
                  <a:pt x="239" y="205"/>
                </a:lnTo>
                <a:lnTo>
                  <a:pt x="241" y="204"/>
                </a:lnTo>
                <a:lnTo>
                  <a:pt x="242" y="202"/>
                </a:lnTo>
                <a:lnTo>
                  <a:pt x="244" y="201"/>
                </a:lnTo>
                <a:lnTo>
                  <a:pt x="243" y="199"/>
                </a:lnTo>
                <a:lnTo>
                  <a:pt x="242" y="195"/>
                </a:lnTo>
                <a:lnTo>
                  <a:pt x="243" y="194"/>
                </a:lnTo>
                <a:lnTo>
                  <a:pt x="247" y="191"/>
                </a:lnTo>
                <a:lnTo>
                  <a:pt x="247" y="187"/>
                </a:lnTo>
                <a:lnTo>
                  <a:pt x="244" y="185"/>
                </a:lnTo>
                <a:lnTo>
                  <a:pt x="245" y="182"/>
                </a:lnTo>
                <a:lnTo>
                  <a:pt x="248" y="179"/>
                </a:lnTo>
                <a:lnTo>
                  <a:pt x="249" y="177"/>
                </a:lnTo>
                <a:lnTo>
                  <a:pt x="250" y="172"/>
                </a:lnTo>
                <a:lnTo>
                  <a:pt x="254" y="172"/>
                </a:lnTo>
                <a:lnTo>
                  <a:pt x="257" y="172"/>
                </a:lnTo>
                <a:lnTo>
                  <a:pt x="260" y="170"/>
                </a:lnTo>
                <a:lnTo>
                  <a:pt x="264" y="167"/>
                </a:lnTo>
                <a:lnTo>
                  <a:pt x="267" y="164"/>
                </a:lnTo>
                <a:lnTo>
                  <a:pt x="267" y="161"/>
                </a:lnTo>
                <a:lnTo>
                  <a:pt x="270" y="160"/>
                </a:lnTo>
                <a:lnTo>
                  <a:pt x="271" y="158"/>
                </a:lnTo>
                <a:lnTo>
                  <a:pt x="272" y="157"/>
                </a:lnTo>
                <a:lnTo>
                  <a:pt x="272" y="154"/>
                </a:lnTo>
                <a:lnTo>
                  <a:pt x="271" y="148"/>
                </a:lnTo>
                <a:lnTo>
                  <a:pt x="272" y="145"/>
                </a:lnTo>
                <a:lnTo>
                  <a:pt x="275" y="142"/>
                </a:lnTo>
                <a:lnTo>
                  <a:pt x="280" y="140"/>
                </a:lnTo>
                <a:lnTo>
                  <a:pt x="282" y="137"/>
                </a:lnTo>
                <a:lnTo>
                  <a:pt x="286" y="132"/>
                </a:lnTo>
                <a:lnTo>
                  <a:pt x="288" y="126"/>
                </a:lnTo>
                <a:lnTo>
                  <a:pt x="294" y="124"/>
                </a:lnTo>
                <a:lnTo>
                  <a:pt x="295" y="120"/>
                </a:lnTo>
                <a:lnTo>
                  <a:pt x="295" y="118"/>
                </a:lnTo>
                <a:lnTo>
                  <a:pt x="298" y="115"/>
                </a:lnTo>
                <a:lnTo>
                  <a:pt x="302" y="112"/>
                </a:lnTo>
                <a:lnTo>
                  <a:pt x="304" y="109"/>
                </a:lnTo>
                <a:lnTo>
                  <a:pt x="305" y="107"/>
                </a:lnTo>
                <a:lnTo>
                  <a:pt x="307" y="108"/>
                </a:lnTo>
                <a:lnTo>
                  <a:pt x="310" y="108"/>
                </a:lnTo>
                <a:lnTo>
                  <a:pt x="311" y="106"/>
                </a:lnTo>
                <a:lnTo>
                  <a:pt x="314" y="107"/>
                </a:lnTo>
                <a:lnTo>
                  <a:pt x="319" y="106"/>
                </a:lnTo>
                <a:lnTo>
                  <a:pt x="325" y="105"/>
                </a:lnTo>
                <a:lnTo>
                  <a:pt x="331" y="102"/>
                </a:lnTo>
                <a:lnTo>
                  <a:pt x="336" y="98"/>
                </a:lnTo>
                <a:lnTo>
                  <a:pt x="340" y="95"/>
                </a:lnTo>
                <a:lnTo>
                  <a:pt x="341" y="94"/>
                </a:lnTo>
                <a:lnTo>
                  <a:pt x="343" y="91"/>
                </a:lnTo>
                <a:lnTo>
                  <a:pt x="345" y="90"/>
                </a:lnTo>
                <a:lnTo>
                  <a:pt x="347" y="89"/>
                </a:lnTo>
                <a:lnTo>
                  <a:pt x="349" y="85"/>
                </a:lnTo>
                <a:lnTo>
                  <a:pt x="351" y="82"/>
                </a:lnTo>
                <a:lnTo>
                  <a:pt x="354" y="82"/>
                </a:lnTo>
                <a:lnTo>
                  <a:pt x="355" y="80"/>
                </a:lnTo>
                <a:lnTo>
                  <a:pt x="357" y="77"/>
                </a:lnTo>
                <a:lnTo>
                  <a:pt x="357" y="73"/>
                </a:lnTo>
                <a:lnTo>
                  <a:pt x="358" y="73"/>
                </a:lnTo>
                <a:lnTo>
                  <a:pt x="360" y="74"/>
                </a:lnTo>
                <a:lnTo>
                  <a:pt x="362" y="76"/>
                </a:lnTo>
                <a:lnTo>
                  <a:pt x="362" y="74"/>
                </a:lnTo>
                <a:lnTo>
                  <a:pt x="363" y="71"/>
                </a:lnTo>
                <a:lnTo>
                  <a:pt x="367" y="71"/>
                </a:lnTo>
                <a:lnTo>
                  <a:pt x="369" y="70"/>
                </a:lnTo>
                <a:lnTo>
                  <a:pt x="372" y="68"/>
                </a:lnTo>
                <a:lnTo>
                  <a:pt x="374" y="68"/>
                </a:lnTo>
                <a:lnTo>
                  <a:pt x="374" y="65"/>
                </a:lnTo>
                <a:lnTo>
                  <a:pt x="376" y="61"/>
                </a:lnTo>
                <a:lnTo>
                  <a:pt x="380" y="58"/>
                </a:lnTo>
                <a:lnTo>
                  <a:pt x="382" y="58"/>
                </a:lnTo>
                <a:lnTo>
                  <a:pt x="387" y="55"/>
                </a:lnTo>
                <a:lnTo>
                  <a:pt x="393" y="49"/>
                </a:lnTo>
                <a:lnTo>
                  <a:pt x="400" y="47"/>
                </a:lnTo>
                <a:lnTo>
                  <a:pt x="400" y="45"/>
                </a:lnTo>
                <a:lnTo>
                  <a:pt x="401" y="40"/>
                </a:lnTo>
                <a:lnTo>
                  <a:pt x="405" y="35"/>
                </a:lnTo>
                <a:lnTo>
                  <a:pt x="410" y="32"/>
                </a:lnTo>
                <a:lnTo>
                  <a:pt x="416" y="26"/>
                </a:lnTo>
                <a:lnTo>
                  <a:pt x="425" y="20"/>
                </a:lnTo>
                <a:lnTo>
                  <a:pt x="431" y="17"/>
                </a:lnTo>
                <a:lnTo>
                  <a:pt x="433" y="14"/>
                </a:lnTo>
                <a:lnTo>
                  <a:pt x="437" y="19"/>
                </a:lnTo>
                <a:lnTo>
                  <a:pt x="438" y="23"/>
                </a:lnTo>
                <a:lnTo>
                  <a:pt x="441" y="26"/>
                </a:lnTo>
                <a:lnTo>
                  <a:pt x="444" y="23"/>
                </a:lnTo>
                <a:lnTo>
                  <a:pt x="450" y="20"/>
                </a:lnTo>
                <a:lnTo>
                  <a:pt x="456" y="17"/>
                </a:lnTo>
                <a:lnTo>
                  <a:pt x="460" y="13"/>
                </a:lnTo>
                <a:lnTo>
                  <a:pt x="463" y="7"/>
                </a:lnTo>
                <a:lnTo>
                  <a:pt x="469" y="7"/>
                </a:lnTo>
                <a:lnTo>
                  <a:pt x="476" y="3"/>
                </a:lnTo>
                <a:lnTo>
                  <a:pt x="478" y="1"/>
                </a:lnTo>
                <a:lnTo>
                  <a:pt x="478" y="0"/>
                </a:lnTo>
                <a:lnTo>
                  <a:pt x="482" y="5"/>
                </a:lnTo>
                <a:lnTo>
                  <a:pt x="490" y="9"/>
                </a:lnTo>
                <a:lnTo>
                  <a:pt x="497" y="20"/>
                </a:lnTo>
                <a:lnTo>
                  <a:pt x="506" y="27"/>
                </a:lnTo>
                <a:lnTo>
                  <a:pt x="516" y="32"/>
                </a:lnTo>
                <a:lnTo>
                  <a:pt x="524" y="43"/>
                </a:lnTo>
                <a:lnTo>
                  <a:pt x="533" y="49"/>
                </a:lnTo>
                <a:lnTo>
                  <a:pt x="535" y="59"/>
                </a:lnTo>
                <a:lnTo>
                  <a:pt x="539" y="67"/>
                </a:lnTo>
                <a:lnTo>
                  <a:pt x="539" y="73"/>
                </a:lnTo>
                <a:lnTo>
                  <a:pt x="547" y="75"/>
                </a:lnTo>
                <a:lnTo>
                  <a:pt x="564" y="76"/>
                </a:lnTo>
                <a:lnTo>
                  <a:pt x="585" y="79"/>
                </a:lnTo>
                <a:lnTo>
                  <a:pt x="589" y="77"/>
                </a:lnTo>
                <a:lnTo>
                  <a:pt x="590" y="77"/>
                </a:lnTo>
                <a:lnTo>
                  <a:pt x="606" y="91"/>
                </a:lnTo>
                <a:lnTo>
                  <a:pt x="608" y="100"/>
                </a:lnTo>
                <a:lnTo>
                  <a:pt x="621" y="107"/>
                </a:lnTo>
                <a:lnTo>
                  <a:pt x="644" y="115"/>
                </a:lnTo>
                <a:lnTo>
                  <a:pt x="660" y="127"/>
                </a:lnTo>
                <a:lnTo>
                  <a:pt x="660" y="128"/>
                </a:lnTo>
                <a:lnTo>
                  <a:pt x="663" y="132"/>
                </a:lnTo>
                <a:lnTo>
                  <a:pt x="667" y="135"/>
                </a:lnTo>
                <a:lnTo>
                  <a:pt x="670" y="135"/>
                </a:lnTo>
                <a:lnTo>
                  <a:pt x="674" y="135"/>
                </a:lnTo>
                <a:lnTo>
                  <a:pt x="682" y="134"/>
                </a:lnTo>
                <a:lnTo>
                  <a:pt x="685" y="135"/>
                </a:lnTo>
                <a:lnTo>
                  <a:pt x="687" y="135"/>
                </a:lnTo>
                <a:lnTo>
                  <a:pt x="694" y="139"/>
                </a:lnTo>
                <a:lnTo>
                  <a:pt x="702" y="143"/>
                </a:lnTo>
                <a:lnTo>
                  <a:pt x="709" y="146"/>
                </a:lnTo>
                <a:lnTo>
                  <a:pt x="710" y="147"/>
                </a:lnTo>
                <a:lnTo>
                  <a:pt x="716" y="147"/>
                </a:lnTo>
                <a:lnTo>
                  <a:pt x="722" y="144"/>
                </a:lnTo>
                <a:lnTo>
                  <a:pt x="723" y="143"/>
                </a:lnTo>
                <a:lnTo>
                  <a:pt x="723" y="144"/>
                </a:lnTo>
                <a:lnTo>
                  <a:pt x="725" y="142"/>
                </a:lnTo>
                <a:lnTo>
                  <a:pt x="728" y="142"/>
                </a:lnTo>
                <a:lnTo>
                  <a:pt x="731" y="142"/>
                </a:lnTo>
                <a:lnTo>
                  <a:pt x="738" y="141"/>
                </a:lnTo>
                <a:lnTo>
                  <a:pt x="743" y="140"/>
                </a:lnTo>
                <a:lnTo>
                  <a:pt x="747" y="139"/>
                </a:lnTo>
                <a:lnTo>
                  <a:pt x="751" y="138"/>
                </a:lnTo>
                <a:lnTo>
                  <a:pt x="750" y="144"/>
                </a:lnTo>
                <a:lnTo>
                  <a:pt x="750" y="148"/>
                </a:lnTo>
                <a:lnTo>
                  <a:pt x="750" y="152"/>
                </a:lnTo>
                <a:lnTo>
                  <a:pt x="750" y="158"/>
                </a:lnTo>
                <a:lnTo>
                  <a:pt x="751" y="161"/>
                </a:lnTo>
                <a:lnTo>
                  <a:pt x="750" y="166"/>
                </a:lnTo>
                <a:lnTo>
                  <a:pt x="748" y="170"/>
                </a:lnTo>
                <a:lnTo>
                  <a:pt x="746" y="171"/>
                </a:lnTo>
                <a:lnTo>
                  <a:pt x="744" y="173"/>
                </a:lnTo>
                <a:lnTo>
                  <a:pt x="740" y="175"/>
                </a:lnTo>
                <a:lnTo>
                  <a:pt x="734" y="178"/>
                </a:lnTo>
                <a:lnTo>
                  <a:pt x="732" y="179"/>
                </a:lnTo>
                <a:lnTo>
                  <a:pt x="729" y="183"/>
                </a:lnTo>
                <a:lnTo>
                  <a:pt x="727" y="187"/>
                </a:lnTo>
                <a:lnTo>
                  <a:pt x="726" y="187"/>
                </a:lnTo>
                <a:lnTo>
                  <a:pt x="723" y="189"/>
                </a:lnTo>
                <a:lnTo>
                  <a:pt x="723" y="189"/>
                </a:lnTo>
                <a:lnTo>
                  <a:pt x="716" y="193"/>
                </a:lnTo>
                <a:lnTo>
                  <a:pt x="708" y="197"/>
                </a:lnTo>
                <a:lnTo>
                  <a:pt x="699" y="202"/>
                </a:lnTo>
                <a:lnTo>
                  <a:pt x="693" y="205"/>
                </a:lnTo>
                <a:lnTo>
                  <a:pt x="692" y="205"/>
                </a:lnTo>
                <a:lnTo>
                  <a:pt x="690" y="208"/>
                </a:lnTo>
                <a:lnTo>
                  <a:pt x="688" y="211"/>
                </a:lnTo>
                <a:lnTo>
                  <a:pt x="686" y="211"/>
                </a:lnTo>
                <a:lnTo>
                  <a:pt x="682" y="214"/>
                </a:lnTo>
                <a:lnTo>
                  <a:pt x="680" y="217"/>
                </a:lnTo>
                <a:lnTo>
                  <a:pt x="678" y="219"/>
                </a:lnTo>
                <a:lnTo>
                  <a:pt x="672" y="223"/>
                </a:lnTo>
                <a:lnTo>
                  <a:pt x="669" y="225"/>
                </a:lnTo>
                <a:lnTo>
                  <a:pt x="667" y="226"/>
                </a:lnTo>
                <a:lnTo>
                  <a:pt x="657" y="234"/>
                </a:lnTo>
                <a:lnTo>
                  <a:pt x="647" y="241"/>
                </a:lnTo>
                <a:lnTo>
                  <a:pt x="645" y="243"/>
                </a:lnTo>
                <a:lnTo>
                  <a:pt x="633" y="251"/>
                </a:lnTo>
                <a:lnTo>
                  <a:pt x="628" y="254"/>
                </a:lnTo>
                <a:lnTo>
                  <a:pt x="626" y="256"/>
                </a:lnTo>
                <a:lnTo>
                  <a:pt x="622" y="256"/>
                </a:lnTo>
                <a:lnTo>
                  <a:pt x="618" y="258"/>
                </a:lnTo>
                <a:lnTo>
                  <a:pt x="616" y="259"/>
                </a:lnTo>
                <a:lnTo>
                  <a:pt x="615" y="260"/>
                </a:lnTo>
                <a:lnTo>
                  <a:pt x="611" y="261"/>
                </a:lnTo>
                <a:lnTo>
                  <a:pt x="609" y="262"/>
                </a:lnTo>
                <a:lnTo>
                  <a:pt x="605" y="263"/>
                </a:lnTo>
                <a:lnTo>
                  <a:pt x="602" y="263"/>
                </a:lnTo>
                <a:lnTo>
                  <a:pt x="598" y="268"/>
                </a:lnTo>
                <a:lnTo>
                  <a:pt x="593" y="272"/>
                </a:lnTo>
                <a:lnTo>
                  <a:pt x="591" y="273"/>
                </a:lnTo>
                <a:lnTo>
                  <a:pt x="589" y="275"/>
                </a:lnTo>
                <a:lnTo>
                  <a:pt x="585" y="278"/>
                </a:lnTo>
                <a:lnTo>
                  <a:pt x="583" y="282"/>
                </a:lnTo>
                <a:lnTo>
                  <a:pt x="581" y="285"/>
                </a:lnTo>
                <a:lnTo>
                  <a:pt x="576" y="287"/>
                </a:lnTo>
                <a:lnTo>
                  <a:pt x="575" y="288"/>
                </a:lnTo>
                <a:lnTo>
                  <a:pt x="574" y="290"/>
                </a:lnTo>
                <a:lnTo>
                  <a:pt x="574" y="291"/>
                </a:lnTo>
                <a:lnTo>
                  <a:pt x="574" y="292"/>
                </a:lnTo>
                <a:lnTo>
                  <a:pt x="572" y="294"/>
                </a:lnTo>
                <a:lnTo>
                  <a:pt x="571" y="295"/>
                </a:lnTo>
                <a:lnTo>
                  <a:pt x="566" y="301"/>
                </a:lnTo>
                <a:lnTo>
                  <a:pt x="562" y="307"/>
                </a:lnTo>
                <a:lnTo>
                  <a:pt x="562" y="309"/>
                </a:lnTo>
                <a:lnTo>
                  <a:pt x="562" y="310"/>
                </a:lnTo>
                <a:lnTo>
                  <a:pt x="560" y="313"/>
                </a:lnTo>
                <a:lnTo>
                  <a:pt x="560" y="314"/>
                </a:lnTo>
                <a:lnTo>
                  <a:pt x="558" y="314"/>
                </a:lnTo>
                <a:lnTo>
                  <a:pt x="556" y="314"/>
                </a:lnTo>
                <a:lnTo>
                  <a:pt x="552" y="315"/>
                </a:lnTo>
                <a:lnTo>
                  <a:pt x="547" y="314"/>
                </a:lnTo>
                <a:lnTo>
                  <a:pt x="543" y="315"/>
                </a:lnTo>
                <a:lnTo>
                  <a:pt x="542" y="316"/>
                </a:lnTo>
                <a:lnTo>
                  <a:pt x="540" y="319"/>
                </a:lnTo>
                <a:lnTo>
                  <a:pt x="539" y="320"/>
                </a:lnTo>
                <a:lnTo>
                  <a:pt x="536" y="320"/>
                </a:lnTo>
                <a:lnTo>
                  <a:pt x="535" y="321"/>
                </a:lnTo>
                <a:lnTo>
                  <a:pt x="533" y="320"/>
                </a:lnTo>
                <a:lnTo>
                  <a:pt x="532" y="320"/>
                </a:lnTo>
                <a:lnTo>
                  <a:pt x="528" y="320"/>
                </a:lnTo>
                <a:lnTo>
                  <a:pt x="524" y="321"/>
                </a:lnTo>
                <a:lnTo>
                  <a:pt x="522" y="323"/>
                </a:lnTo>
                <a:lnTo>
                  <a:pt x="520" y="326"/>
                </a:lnTo>
                <a:lnTo>
                  <a:pt x="519" y="327"/>
                </a:lnTo>
                <a:lnTo>
                  <a:pt x="511" y="329"/>
                </a:lnTo>
                <a:lnTo>
                  <a:pt x="509" y="331"/>
                </a:lnTo>
                <a:lnTo>
                  <a:pt x="508" y="333"/>
                </a:lnTo>
                <a:lnTo>
                  <a:pt x="509" y="334"/>
                </a:lnTo>
                <a:lnTo>
                  <a:pt x="510" y="337"/>
                </a:lnTo>
                <a:lnTo>
                  <a:pt x="510" y="338"/>
                </a:lnTo>
                <a:lnTo>
                  <a:pt x="508" y="340"/>
                </a:lnTo>
                <a:lnTo>
                  <a:pt x="505" y="341"/>
                </a:lnTo>
                <a:lnTo>
                  <a:pt x="499" y="345"/>
                </a:lnTo>
                <a:lnTo>
                  <a:pt x="497" y="346"/>
                </a:lnTo>
                <a:lnTo>
                  <a:pt x="494" y="347"/>
                </a:lnTo>
                <a:lnTo>
                  <a:pt x="489" y="348"/>
                </a:lnTo>
                <a:lnTo>
                  <a:pt x="485" y="349"/>
                </a:lnTo>
                <a:lnTo>
                  <a:pt x="484" y="350"/>
                </a:lnTo>
                <a:lnTo>
                  <a:pt x="483" y="350"/>
                </a:lnTo>
                <a:lnTo>
                  <a:pt x="479" y="352"/>
                </a:lnTo>
                <a:lnTo>
                  <a:pt x="478" y="352"/>
                </a:lnTo>
                <a:lnTo>
                  <a:pt x="477" y="353"/>
                </a:lnTo>
                <a:lnTo>
                  <a:pt x="475" y="356"/>
                </a:lnTo>
                <a:lnTo>
                  <a:pt x="474" y="357"/>
                </a:lnTo>
                <a:lnTo>
                  <a:pt x="473" y="357"/>
                </a:lnTo>
                <a:lnTo>
                  <a:pt x="470" y="359"/>
                </a:lnTo>
                <a:lnTo>
                  <a:pt x="469" y="359"/>
                </a:lnTo>
                <a:lnTo>
                  <a:pt x="467" y="359"/>
                </a:lnTo>
                <a:lnTo>
                  <a:pt x="463" y="362"/>
                </a:lnTo>
                <a:lnTo>
                  <a:pt x="462" y="364"/>
                </a:lnTo>
                <a:lnTo>
                  <a:pt x="461" y="365"/>
                </a:lnTo>
                <a:lnTo>
                  <a:pt x="458" y="369"/>
                </a:lnTo>
                <a:lnTo>
                  <a:pt x="453" y="372"/>
                </a:lnTo>
                <a:lnTo>
                  <a:pt x="451" y="374"/>
                </a:lnTo>
                <a:lnTo>
                  <a:pt x="450" y="377"/>
                </a:lnTo>
                <a:lnTo>
                  <a:pt x="450" y="378"/>
                </a:lnTo>
                <a:lnTo>
                  <a:pt x="449" y="379"/>
                </a:lnTo>
                <a:lnTo>
                  <a:pt x="449" y="381"/>
                </a:lnTo>
                <a:lnTo>
                  <a:pt x="447" y="384"/>
                </a:lnTo>
                <a:lnTo>
                  <a:pt x="446" y="387"/>
                </a:lnTo>
                <a:lnTo>
                  <a:pt x="444" y="392"/>
                </a:lnTo>
                <a:lnTo>
                  <a:pt x="441" y="395"/>
                </a:lnTo>
                <a:lnTo>
                  <a:pt x="438" y="395"/>
                </a:lnTo>
                <a:lnTo>
                  <a:pt x="436" y="395"/>
                </a:lnTo>
                <a:lnTo>
                  <a:pt x="432" y="392"/>
                </a:lnTo>
                <a:lnTo>
                  <a:pt x="430" y="394"/>
                </a:lnTo>
                <a:lnTo>
                  <a:pt x="426" y="394"/>
                </a:lnTo>
                <a:lnTo>
                  <a:pt x="425" y="395"/>
                </a:lnTo>
                <a:lnTo>
                  <a:pt x="420" y="395"/>
                </a:lnTo>
                <a:lnTo>
                  <a:pt x="419" y="397"/>
                </a:lnTo>
                <a:lnTo>
                  <a:pt x="418" y="399"/>
                </a:lnTo>
                <a:lnTo>
                  <a:pt x="416" y="400"/>
                </a:lnTo>
                <a:lnTo>
                  <a:pt x="416" y="401"/>
                </a:lnTo>
                <a:lnTo>
                  <a:pt x="415" y="402"/>
                </a:lnTo>
                <a:lnTo>
                  <a:pt x="419" y="403"/>
                </a:lnTo>
                <a:lnTo>
                  <a:pt x="420" y="403"/>
                </a:lnTo>
                <a:lnTo>
                  <a:pt x="425" y="407"/>
                </a:lnTo>
                <a:lnTo>
                  <a:pt x="426" y="409"/>
                </a:lnTo>
                <a:lnTo>
                  <a:pt x="427" y="410"/>
                </a:lnTo>
                <a:lnTo>
                  <a:pt x="427" y="413"/>
                </a:lnTo>
                <a:lnTo>
                  <a:pt x="427" y="414"/>
                </a:lnTo>
                <a:lnTo>
                  <a:pt x="428" y="415"/>
                </a:lnTo>
                <a:lnTo>
                  <a:pt x="429" y="416"/>
                </a:lnTo>
                <a:lnTo>
                  <a:pt x="430" y="416"/>
                </a:lnTo>
                <a:lnTo>
                  <a:pt x="430" y="418"/>
                </a:lnTo>
                <a:lnTo>
                  <a:pt x="428" y="422"/>
                </a:lnTo>
                <a:lnTo>
                  <a:pt x="428" y="424"/>
                </a:lnTo>
                <a:lnTo>
                  <a:pt x="429" y="427"/>
                </a:lnTo>
                <a:lnTo>
                  <a:pt x="430" y="428"/>
                </a:lnTo>
                <a:lnTo>
                  <a:pt x="430" y="429"/>
                </a:lnTo>
                <a:lnTo>
                  <a:pt x="427" y="430"/>
                </a:lnTo>
                <a:lnTo>
                  <a:pt x="424" y="433"/>
                </a:lnTo>
                <a:lnTo>
                  <a:pt x="423" y="435"/>
                </a:lnTo>
                <a:lnTo>
                  <a:pt x="421" y="436"/>
                </a:lnTo>
                <a:lnTo>
                  <a:pt x="420" y="439"/>
                </a:lnTo>
                <a:lnTo>
                  <a:pt x="421" y="439"/>
                </a:lnTo>
                <a:lnTo>
                  <a:pt x="421" y="440"/>
                </a:lnTo>
                <a:lnTo>
                  <a:pt x="421" y="441"/>
                </a:lnTo>
                <a:lnTo>
                  <a:pt x="424" y="442"/>
                </a:lnTo>
                <a:lnTo>
                  <a:pt x="425" y="445"/>
                </a:lnTo>
                <a:lnTo>
                  <a:pt x="425" y="455"/>
                </a:lnTo>
                <a:lnTo>
                  <a:pt x="424" y="458"/>
                </a:lnTo>
                <a:lnTo>
                  <a:pt x="423" y="458"/>
                </a:lnTo>
                <a:lnTo>
                  <a:pt x="420" y="461"/>
                </a:lnTo>
                <a:lnTo>
                  <a:pt x="419" y="462"/>
                </a:lnTo>
                <a:lnTo>
                  <a:pt x="419" y="463"/>
                </a:lnTo>
                <a:lnTo>
                  <a:pt x="418" y="463"/>
                </a:lnTo>
                <a:lnTo>
                  <a:pt x="416" y="467"/>
                </a:lnTo>
                <a:lnTo>
                  <a:pt x="413" y="469"/>
                </a:lnTo>
                <a:lnTo>
                  <a:pt x="412" y="474"/>
                </a:lnTo>
                <a:lnTo>
                  <a:pt x="413" y="478"/>
                </a:lnTo>
                <a:lnTo>
                  <a:pt x="414" y="481"/>
                </a:lnTo>
                <a:lnTo>
                  <a:pt x="413" y="481"/>
                </a:lnTo>
                <a:lnTo>
                  <a:pt x="412" y="481"/>
                </a:lnTo>
                <a:lnTo>
                  <a:pt x="409" y="483"/>
                </a:lnTo>
                <a:lnTo>
                  <a:pt x="410" y="485"/>
                </a:lnTo>
                <a:lnTo>
                  <a:pt x="410" y="487"/>
                </a:lnTo>
                <a:lnTo>
                  <a:pt x="409" y="490"/>
                </a:lnTo>
                <a:lnTo>
                  <a:pt x="408" y="493"/>
                </a:lnTo>
                <a:lnTo>
                  <a:pt x="407" y="494"/>
                </a:lnTo>
                <a:lnTo>
                  <a:pt x="407" y="496"/>
                </a:lnTo>
                <a:lnTo>
                  <a:pt x="406" y="498"/>
                </a:lnTo>
                <a:lnTo>
                  <a:pt x="406" y="499"/>
                </a:lnTo>
                <a:lnTo>
                  <a:pt x="406" y="502"/>
                </a:lnTo>
                <a:lnTo>
                  <a:pt x="407" y="502"/>
                </a:lnTo>
                <a:lnTo>
                  <a:pt x="404" y="504"/>
                </a:lnTo>
                <a:lnTo>
                  <a:pt x="402" y="506"/>
                </a:lnTo>
                <a:lnTo>
                  <a:pt x="401" y="508"/>
                </a:lnTo>
                <a:lnTo>
                  <a:pt x="401" y="509"/>
                </a:lnTo>
                <a:lnTo>
                  <a:pt x="399" y="512"/>
                </a:lnTo>
                <a:lnTo>
                  <a:pt x="397" y="517"/>
                </a:lnTo>
                <a:lnTo>
                  <a:pt x="396" y="519"/>
                </a:lnTo>
                <a:lnTo>
                  <a:pt x="393" y="521"/>
                </a:lnTo>
                <a:lnTo>
                  <a:pt x="389" y="525"/>
                </a:lnTo>
                <a:lnTo>
                  <a:pt x="389" y="525"/>
                </a:lnTo>
                <a:lnTo>
                  <a:pt x="389" y="529"/>
                </a:lnTo>
                <a:lnTo>
                  <a:pt x="389" y="531"/>
                </a:lnTo>
                <a:lnTo>
                  <a:pt x="390" y="535"/>
                </a:lnTo>
                <a:lnTo>
                  <a:pt x="390" y="537"/>
                </a:lnTo>
                <a:lnTo>
                  <a:pt x="391" y="540"/>
                </a:lnTo>
                <a:lnTo>
                  <a:pt x="391" y="541"/>
                </a:lnTo>
                <a:lnTo>
                  <a:pt x="393" y="543"/>
                </a:lnTo>
                <a:lnTo>
                  <a:pt x="396" y="545"/>
                </a:lnTo>
                <a:lnTo>
                  <a:pt x="400" y="550"/>
                </a:lnTo>
                <a:lnTo>
                  <a:pt x="400" y="551"/>
                </a:lnTo>
                <a:lnTo>
                  <a:pt x="402" y="551"/>
                </a:lnTo>
                <a:lnTo>
                  <a:pt x="404" y="554"/>
                </a:lnTo>
                <a:lnTo>
                  <a:pt x="405" y="555"/>
                </a:lnTo>
                <a:lnTo>
                  <a:pt x="405" y="557"/>
                </a:lnTo>
                <a:lnTo>
                  <a:pt x="406" y="558"/>
                </a:lnTo>
                <a:lnTo>
                  <a:pt x="406" y="563"/>
                </a:lnTo>
                <a:lnTo>
                  <a:pt x="405" y="563"/>
                </a:lnTo>
                <a:lnTo>
                  <a:pt x="401" y="564"/>
                </a:lnTo>
                <a:lnTo>
                  <a:pt x="401" y="565"/>
                </a:lnTo>
                <a:lnTo>
                  <a:pt x="399" y="565"/>
                </a:lnTo>
                <a:lnTo>
                  <a:pt x="398" y="568"/>
                </a:lnTo>
                <a:lnTo>
                  <a:pt x="399" y="572"/>
                </a:lnTo>
                <a:lnTo>
                  <a:pt x="398" y="574"/>
                </a:lnTo>
                <a:lnTo>
                  <a:pt x="398" y="575"/>
                </a:lnTo>
                <a:lnTo>
                  <a:pt x="399" y="582"/>
                </a:lnTo>
                <a:lnTo>
                  <a:pt x="399" y="583"/>
                </a:lnTo>
                <a:lnTo>
                  <a:pt x="399" y="584"/>
                </a:lnTo>
                <a:lnTo>
                  <a:pt x="399" y="586"/>
                </a:lnTo>
                <a:lnTo>
                  <a:pt x="400" y="589"/>
                </a:lnTo>
                <a:lnTo>
                  <a:pt x="400" y="590"/>
                </a:lnTo>
                <a:lnTo>
                  <a:pt x="401" y="591"/>
                </a:lnTo>
                <a:lnTo>
                  <a:pt x="402" y="593"/>
                </a:lnTo>
                <a:lnTo>
                  <a:pt x="401" y="595"/>
                </a:lnTo>
                <a:lnTo>
                  <a:pt x="401" y="596"/>
                </a:lnTo>
                <a:lnTo>
                  <a:pt x="402" y="597"/>
                </a:lnTo>
                <a:lnTo>
                  <a:pt x="402" y="598"/>
                </a:lnTo>
                <a:lnTo>
                  <a:pt x="402" y="602"/>
                </a:lnTo>
                <a:lnTo>
                  <a:pt x="402" y="605"/>
                </a:lnTo>
                <a:lnTo>
                  <a:pt x="401" y="608"/>
                </a:lnTo>
                <a:lnTo>
                  <a:pt x="400" y="609"/>
                </a:lnTo>
                <a:lnTo>
                  <a:pt x="397" y="613"/>
                </a:lnTo>
                <a:lnTo>
                  <a:pt x="395" y="614"/>
                </a:lnTo>
                <a:lnTo>
                  <a:pt x="395" y="615"/>
                </a:lnTo>
                <a:lnTo>
                  <a:pt x="395" y="616"/>
                </a:lnTo>
                <a:lnTo>
                  <a:pt x="396" y="619"/>
                </a:lnTo>
                <a:lnTo>
                  <a:pt x="396" y="621"/>
                </a:lnTo>
                <a:lnTo>
                  <a:pt x="393" y="623"/>
                </a:lnTo>
                <a:lnTo>
                  <a:pt x="391" y="625"/>
                </a:lnTo>
                <a:lnTo>
                  <a:pt x="389" y="626"/>
                </a:lnTo>
                <a:lnTo>
                  <a:pt x="388" y="625"/>
                </a:lnTo>
                <a:lnTo>
                  <a:pt x="388" y="624"/>
                </a:lnTo>
                <a:lnTo>
                  <a:pt x="390" y="621"/>
                </a:lnTo>
                <a:lnTo>
                  <a:pt x="389" y="621"/>
                </a:lnTo>
                <a:lnTo>
                  <a:pt x="388" y="620"/>
                </a:lnTo>
                <a:lnTo>
                  <a:pt x="387" y="621"/>
                </a:lnTo>
                <a:lnTo>
                  <a:pt x="380" y="625"/>
                </a:lnTo>
                <a:lnTo>
                  <a:pt x="377" y="624"/>
                </a:lnTo>
                <a:lnTo>
                  <a:pt x="374" y="623"/>
                </a:lnTo>
                <a:lnTo>
                  <a:pt x="372" y="623"/>
                </a:lnTo>
                <a:lnTo>
                  <a:pt x="370" y="626"/>
                </a:lnTo>
                <a:lnTo>
                  <a:pt x="369" y="627"/>
                </a:lnTo>
                <a:lnTo>
                  <a:pt x="367" y="630"/>
                </a:lnTo>
                <a:lnTo>
                  <a:pt x="365" y="631"/>
                </a:lnTo>
                <a:lnTo>
                  <a:pt x="362" y="634"/>
                </a:lnTo>
                <a:lnTo>
                  <a:pt x="360" y="637"/>
                </a:lnTo>
                <a:lnTo>
                  <a:pt x="361" y="640"/>
                </a:lnTo>
                <a:lnTo>
                  <a:pt x="364" y="651"/>
                </a:lnTo>
                <a:lnTo>
                  <a:pt x="363" y="653"/>
                </a:lnTo>
                <a:lnTo>
                  <a:pt x="362" y="655"/>
                </a:lnTo>
                <a:lnTo>
                  <a:pt x="362" y="656"/>
                </a:lnTo>
                <a:lnTo>
                  <a:pt x="362" y="657"/>
                </a:lnTo>
                <a:lnTo>
                  <a:pt x="361" y="658"/>
                </a:lnTo>
                <a:lnTo>
                  <a:pt x="360" y="659"/>
                </a:lnTo>
                <a:lnTo>
                  <a:pt x="359" y="660"/>
                </a:lnTo>
                <a:lnTo>
                  <a:pt x="360" y="663"/>
                </a:lnTo>
                <a:lnTo>
                  <a:pt x="359" y="664"/>
                </a:lnTo>
                <a:lnTo>
                  <a:pt x="357" y="665"/>
                </a:lnTo>
                <a:lnTo>
                  <a:pt x="355" y="666"/>
                </a:lnTo>
                <a:lnTo>
                  <a:pt x="355" y="666"/>
                </a:lnTo>
                <a:lnTo>
                  <a:pt x="352" y="666"/>
                </a:lnTo>
                <a:lnTo>
                  <a:pt x="349" y="666"/>
                </a:lnTo>
                <a:lnTo>
                  <a:pt x="349" y="666"/>
                </a:lnTo>
                <a:lnTo>
                  <a:pt x="347" y="666"/>
                </a:lnTo>
                <a:lnTo>
                  <a:pt x="344" y="667"/>
                </a:lnTo>
                <a:lnTo>
                  <a:pt x="341" y="667"/>
                </a:lnTo>
                <a:lnTo>
                  <a:pt x="339" y="667"/>
                </a:lnTo>
                <a:lnTo>
                  <a:pt x="336" y="667"/>
                </a:lnTo>
                <a:lnTo>
                  <a:pt x="332" y="667"/>
                </a:lnTo>
                <a:lnTo>
                  <a:pt x="330" y="669"/>
                </a:lnTo>
                <a:lnTo>
                  <a:pt x="328" y="670"/>
                </a:lnTo>
                <a:lnTo>
                  <a:pt x="325" y="673"/>
                </a:lnTo>
                <a:lnTo>
                  <a:pt x="324" y="674"/>
                </a:lnTo>
                <a:lnTo>
                  <a:pt x="319" y="679"/>
                </a:lnTo>
                <a:lnTo>
                  <a:pt x="318" y="679"/>
                </a:lnTo>
                <a:lnTo>
                  <a:pt x="317" y="680"/>
                </a:lnTo>
                <a:lnTo>
                  <a:pt x="314" y="681"/>
                </a:lnTo>
                <a:lnTo>
                  <a:pt x="313" y="684"/>
                </a:lnTo>
                <a:lnTo>
                  <a:pt x="312" y="685"/>
                </a:lnTo>
                <a:lnTo>
                  <a:pt x="313" y="686"/>
                </a:lnTo>
                <a:lnTo>
                  <a:pt x="315" y="691"/>
                </a:lnTo>
                <a:lnTo>
                  <a:pt x="317" y="694"/>
                </a:lnTo>
                <a:lnTo>
                  <a:pt x="317" y="696"/>
                </a:lnTo>
                <a:lnTo>
                  <a:pt x="321" y="703"/>
                </a:lnTo>
                <a:lnTo>
                  <a:pt x="325" y="711"/>
                </a:lnTo>
                <a:lnTo>
                  <a:pt x="326" y="716"/>
                </a:lnTo>
                <a:lnTo>
                  <a:pt x="326" y="718"/>
                </a:lnTo>
                <a:lnTo>
                  <a:pt x="326" y="721"/>
                </a:lnTo>
                <a:lnTo>
                  <a:pt x="328" y="723"/>
                </a:lnTo>
                <a:lnTo>
                  <a:pt x="330" y="726"/>
                </a:lnTo>
                <a:lnTo>
                  <a:pt x="330" y="728"/>
                </a:lnTo>
                <a:lnTo>
                  <a:pt x="328" y="732"/>
                </a:lnTo>
                <a:lnTo>
                  <a:pt x="324" y="729"/>
                </a:lnTo>
                <a:lnTo>
                  <a:pt x="323" y="728"/>
                </a:lnTo>
                <a:lnTo>
                  <a:pt x="318" y="723"/>
                </a:lnTo>
                <a:lnTo>
                  <a:pt x="310" y="719"/>
                </a:lnTo>
                <a:lnTo>
                  <a:pt x="295" y="712"/>
                </a:lnTo>
                <a:lnTo>
                  <a:pt x="291" y="710"/>
                </a:lnTo>
                <a:lnTo>
                  <a:pt x="286" y="708"/>
                </a:lnTo>
                <a:lnTo>
                  <a:pt x="271" y="702"/>
                </a:lnTo>
                <a:lnTo>
                  <a:pt x="259" y="697"/>
                </a:lnTo>
                <a:lnTo>
                  <a:pt x="258" y="697"/>
                </a:lnTo>
                <a:lnTo>
                  <a:pt x="249" y="693"/>
                </a:lnTo>
                <a:lnTo>
                  <a:pt x="240" y="687"/>
                </a:lnTo>
                <a:lnTo>
                  <a:pt x="235" y="685"/>
                </a:lnTo>
                <a:lnTo>
                  <a:pt x="229" y="683"/>
                </a:lnTo>
                <a:lnTo>
                  <a:pt x="217" y="678"/>
                </a:lnTo>
                <a:lnTo>
                  <a:pt x="197" y="669"/>
                </a:lnTo>
                <a:lnTo>
                  <a:pt x="191" y="667"/>
                </a:lnTo>
                <a:lnTo>
                  <a:pt x="189" y="667"/>
                </a:lnTo>
                <a:lnTo>
                  <a:pt x="177" y="662"/>
                </a:lnTo>
                <a:lnTo>
                  <a:pt x="165" y="656"/>
                </a:lnTo>
                <a:lnTo>
                  <a:pt x="154" y="651"/>
                </a:lnTo>
                <a:lnTo>
                  <a:pt x="146" y="647"/>
                </a:lnTo>
                <a:lnTo>
                  <a:pt x="136" y="643"/>
                </a:lnTo>
                <a:lnTo>
                  <a:pt x="126" y="639"/>
                </a:lnTo>
                <a:lnTo>
                  <a:pt x="118" y="636"/>
                </a:lnTo>
                <a:lnTo>
                  <a:pt x="108" y="632"/>
                </a:lnTo>
                <a:lnTo>
                  <a:pt x="102" y="628"/>
                </a:lnTo>
                <a:lnTo>
                  <a:pt x="99" y="624"/>
                </a:lnTo>
                <a:lnTo>
                  <a:pt x="99" y="621"/>
                </a:lnTo>
                <a:lnTo>
                  <a:pt x="97" y="618"/>
                </a:lnTo>
                <a:lnTo>
                  <a:pt x="95" y="614"/>
                </a:lnTo>
                <a:lnTo>
                  <a:pt x="93" y="614"/>
                </a:lnTo>
                <a:lnTo>
                  <a:pt x="92" y="614"/>
                </a:lnTo>
                <a:lnTo>
                  <a:pt x="89" y="609"/>
                </a:lnTo>
                <a:lnTo>
                  <a:pt x="87" y="605"/>
                </a:lnTo>
                <a:lnTo>
                  <a:pt x="86" y="605"/>
                </a:lnTo>
                <a:lnTo>
                  <a:pt x="86" y="601"/>
                </a:lnTo>
                <a:lnTo>
                  <a:pt x="88" y="596"/>
                </a:lnTo>
                <a:lnTo>
                  <a:pt x="89" y="593"/>
                </a:lnTo>
                <a:lnTo>
                  <a:pt x="93" y="590"/>
                </a:lnTo>
                <a:lnTo>
                  <a:pt x="94" y="590"/>
                </a:lnTo>
                <a:lnTo>
                  <a:pt x="95" y="588"/>
                </a:lnTo>
                <a:close/>
              </a:path>
            </a:pathLst>
          </a:custGeom>
          <a:solidFill>
            <a:srgbClr val="0070C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5011738" y="3365500"/>
            <a:ext cx="2074863" cy="1223963"/>
          </a:xfrm>
          <a:custGeom>
            <a:avLst/>
            <a:gdLst>
              <a:gd name="T0" fmla="*/ 557 w 1307"/>
              <a:gd name="T1" fmla="*/ 624 h 771"/>
              <a:gd name="T2" fmla="*/ 559 w 1307"/>
              <a:gd name="T3" fmla="*/ 536 h 771"/>
              <a:gd name="T4" fmla="*/ 475 w 1307"/>
              <a:gd name="T5" fmla="*/ 491 h 771"/>
              <a:gd name="T6" fmla="*/ 450 w 1307"/>
              <a:gd name="T7" fmla="*/ 524 h 771"/>
              <a:gd name="T8" fmla="*/ 399 w 1307"/>
              <a:gd name="T9" fmla="*/ 560 h 771"/>
              <a:gd name="T10" fmla="*/ 263 w 1307"/>
              <a:gd name="T11" fmla="*/ 582 h 771"/>
              <a:gd name="T12" fmla="*/ 271 w 1307"/>
              <a:gd name="T13" fmla="*/ 629 h 771"/>
              <a:gd name="T14" fmla="*/ 97 w 1307"/>
              <a:gd name="T15" fmla="*/ 590 h 771"/>
              <a:gd name="T16" fmla="*/ 20 w 1307"/>
              <a:gd name="T17" fmla="*/ 505 h 771"/>
              <a:gd name="T18" fmla="*/ 120 w 1307"/>
              <a:gd name="T19" fmla="*/ 511 h 771"/>
              <a:gd name="T20" fmla="*/ 141 w 1307"/>
              <a:gd name="T21" fmla="*/ 495 h 771"/>
              <a:gd name="T22" fmla="*/ 136 w 1307"/>
              <a:gd name="T23" fmla="*/ 450 h 771"/>
              <a:gd name="T24" fmla="*/ 121 w 1307"/>
              <a:gd name="T25" fmla="*/ 446 h 771"/>
              <a:gd name="T26" fmla="*/ 139 w 1307"/>
              <a:gd name="T27" fmla="*/ 404 h 771"/>
              <a:gd name="T28" fmla="*/ 122 w 1307"/>
              <a:gd name="T29" fmla="*/ 373 h 771"/>
              <a:gd name="T30" fmla="*/ 164 w 1307"/>
              <a:gd name="T31" fmla="*/ 363 h 771"/>
              <a:gd name="T32" fmla="*/ 195 w 1307"/>
              <a:gd name="T33" fmla="*/ 301 h 771"/>
              <a:gd name="T34" fmla="*/ 199 w 1307"/>
              <a:gd name="T35" fmla="*/ 262 h 771"/>
              <a:gd name="T36" fmla="*/ 233 w 1307"/>
              <a:gd name="T37" fmla="*/ 236 h 771"/>
              <a:gd name="T38" fmla="*/ 271 w 1307"/>
              <a:gd name="T39" fmla="*/ 217 h 771"/>
              <a:gd name="T40" fmla="*/ 297 w 1307"/>
              <a:gd name="T41" fmla="*/ 160 h 771"/>
              <a:gd name="T42" fmla="*/ 335 w 1307"/>
              <a:gd name="T43" fmla="*/ 106 h 771"/>
              <a:gd name="T44" fmla="*/ 357 w 1307"/>
              <a:gd name="T45" fmla="*/ 37 h 771"/>
              <a:gd name="T46" fmla="*/ 374 w 1307"/>
              <a:gd name="T47" fmla="*/ 2 h 771"/>
              <a:gd name="T48" fmla="*/ 467 w 1307"/>
              <a:gd name="T49" fmla="*/ 33 h 771"/>
              <a:gd name="T50" fmla="*/ 504 w 1307"/>
              <a:gd name="T51" fmla="*/ 25 h 771"/>
              <a:gd name="T52" fmla="*/ 525 w 1307"/>
              <a:gd name="T53" fmla="*/ 56 h 771"/>
              <a:gd name="T54" fmla="*/ 530 w 1307"/>
              <a:gd name="T55" fmla="*/ 96 h 771"/>
              <a:gd name="T56" fmla="*/ 544 w 1307"/>
              <a:gd name="T57" fmla="*/ 109 h 771"/>
              <a:gd name="T58" fmla="*/ 576 w 1307"/>
              <a:gd name="T59" fmla="*/ 100 h 771"/>
              <a:gd name="T60" fmla="*/ 617 w 1307"/>
              <a:gd name="T61" fmla="*/ 117 h 771"/>
              <a:gd name="T62" fmla="*/ 633 w 1307"/>
              <a:gd name="T63" fmla="*/ 141 h 771"/>
              <a:gd name="T64" fmla="*/ 676 w 1307"/>
              <a:gd name="T65" fmla="*/ 150 h 771"/>
              <a:gd name="T66" fmla="*/ 703 w 1307"/>
              <a:gd name="T67" fmla="*/ 172 h 771"/>
              <a:gd name="T68" fmla="*/ 760 w 1307"/>
              <a:gd name="T69" fmla="*/ 160 h 771"/>
              <a:gd name="T70" fmla="*/ 812 w 1307"/>
              <a:gd name="T71" fmla="*/ 145 h 771"/>
              <a:gd name="T72" fmla="*/ 851 w 1307"/>
              <a:gd name="T73" fmla="*/ 157 h 771"/>
              <a:gd name="T74" fmla="*/ 887 w 1307"/>
              <a:gd name="T75" fmla="*/ 169 h 771"/>
              <a:gd name="T76" fmla="*/ 907 w 1307"/>
              <a:gd name="T77" fmla="*/ 167 h 771"/>
              <a:gd name="T78" fmla="*/ 951 w 1307"/>
              <a:gd name="T79" fmla="*/ 215 h 771"/>
              <a:gd name="T80" fmla="*/ 959 w 1307"/>
              <a:gd name="T81" fmla="*/ 253 h 771"/>
              <a:gd name="T82" fmla="*/ 948 w 1307"/>
              <a:gd name="T83" fmla="*/ 311 h 771"/>
              <a:gd name="T84" fmla="*/ 968 w 1307"/>
              <a:gd name="T85" fmla="*/ 309 h 771"/>
              <a:gd name="T86" fmla="*/ 990 w 1307"/>
              <a:gd name="T87" fmla="*/ 338 h 771"/>
              <a:gd name="T88" fmla="*/ 995 w 1307"/>
              <a:gd name="T89" fmla="*/ 392 h 771"/>
              <a:gd name="T90" fmla="*/ 1046 w 1307"/>
              <a:gd name="T91" fmla="*/ 436 h 771"/>
              <a:gd name="T92" fmla="*/ 1084 w 1307"/>
              <a:gd name="T93" fmla="*/ 438 h 771"/>
              <a:gd name="T94" fmla="*/ 1109 w 1307"/>
              <a:gd name="T95" fmla="*/ 449 h 771"/>
              <a:gd name="T96" fmla="*/ 1160 w 1307"/>
              <a:gd name="T97" fmla="*/ 463 h 771"/>
              <a:gd name="T98" fmla="*/ 1184 w 1307"/>
              <a:gd name="T99" fmla="*/ 511 h 771"/>
              <a:gd name="T100" fmla="*/ 1210 w 1307"/>
              <a:gd name="T101" fmla="*/ 503 h 771"/>
              <a:gd name="T102" fmla="*/ 1241 w 1307"/>
              <a:gd name="T103" fmla="*/ 505 h 771"/>
              <a:gd name="T104" fmla="*/ 1267 w 1307"/>
              <a:gd name="T105" fmla="*/ 580 h 771"/>
              <a:gd name="T106" fmla="*/ 1288 w 1307"/>
              <a:gd name="T107" fmla="*/ 647 h 771"/>
              <a:gd name="T108" fmla="*/ 1300 w 1307"/>
              <a:gd name="T109" fmla="*/ 722 h 771"/>
              <a:gd name="T110" fmla="*/ 1249 w 1307"/>
              <a:gd name="T111" fmla="*/ 752 h 771"/>
              <a:gd name="T112" fmla="*/ 1072 w 1307"/>
              <a:gd name="T113" fmla="*/ 739 h 771"/>
              <a:gd name="T114" fmla="*/ 972 w 1307"/>
              <a:gd name="T115" fmla="*/ 690 h 771"/>
              <a:gd name="T116" fmla="*/ 805 w 1307"/>
              <a:gd name="T117" fmla="*/ 685 h 771"/>
              <a:gd name="T118" fmla="*/ 769 w 1307"/>
              <a:gd name="T119" fmla="*/ 733 h 771"/>
              <a:gd name="T120" fmla="*/ 647 w 1307"/>
              <a:gd name="T121" fmla="*/ 769 h 771"/>
              <a:gd name="T122" fmla="*/ 589 w 1307"/>
              <a:gd name="T123" fmla="*/ 75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07" h="771">
                <a:moveTo>
                  <a:pt x="524" y="656"/>
                </a:moveTo>
                <a:lnTo>
                  <a:pt x="525" y="656"/>
                </a:lnTo>
                <a:lnTo>
                  <a:pt x="525" y="656"/>
                </a:lnTo>
                <a:lnTo>
                  <a:pt x="528" y="655"/>
                </a:lnTo>
                <a:lnTo>
                  <a:pt x="529" y="655"/>
                </a:lnTo>
                <a:lnTo>
                  <a:pt x="531" y="655"/>
                </a:lnTo>
                <a:lnTo>
                  <a:pt x="540" y="654"/>
                </a:lnTo>
                <a:lnTo>
                  <a:pt x="545" y="653"/>
                </a:lnTo>
                <a:lnTo>
                  <a:pt x="546" y="648"/>
                </a:lnTo>
                <a:lnTo>
                  <a:pt x="547" y="642"/>
                </a:lnTo>
                <a:lnTo>
                  <a:pt x="547" y="641"/>
                </a:lnTo>
                <a:lnTo>
                  <a:pt x="547" y="639"/>
                </a:lnTo>
                <a:lnTo>
                  <a:pt x="548" y="638"/>
                </a:lnTo>
                <a:lnTo>
                  <a:pt x="549" y="634"/>
                </a:lnTo>
                <a:lnTo>
                  <a:pt x="551" y="628"/>
                </a:lnTo>
                <a:lnTo>
                  <a:pt x="554" y="626"/>
                </a:lnTo>
                <a:lnTo>
                  <a:pt x="557" y="624"/>
                </a:lnTo>
                <a:lnTo>
                  <a:pt x="561" y="620"/>
                </a:lnTo>
                <a:lnTo>
                  <a:pt x="564" y="616"/>
                </a:lnTo>
                <a:lnTo>
                  <a:pt x="566" y="613"/>
                </a:lnTo>
                <a:lnTo>
                  <a:pt x="566" y="612"/>
                </a:lnTo>
                <a:lnTo>
                  <a:pt x="567" y="604"/>
                </a:lnTo>
                <a:lnTo>
                  <a:pt x="568" y="593"/>
                </a:lnTo>
                <a:lnTo>
                  <a:pt x="569" y="587"/>
                </a:lnTo>
                <a:lnTo>
                  <a:pt x="570" y="582"/>
                </a:lnTo>
                <a:lnTo>
                  <a:pt x="570" y="581"/>
                </a:lnTo>
                <a:lnTo>
                  <a:pt x="569" y="576"/>
                </a:lnTo>
                <a:lnTo>
                  <a:pt x="568" y="575"/>
                </a:lnTo>
                <a:lnTo>
                  <a:pt x="567" y="570"/>
                </a:lnTo>
                <a:lnTo>
                  <a:pt x="563" y="559"/>
                </a:lnTo>
                <a:lnTo>
                  <a:pt x="562" y="550"/>
                </a:lnTo>
                <a:lnTo>
                  <a:pt x="562" y="542"/>
                </a:lnTo>
                <a:lnTo>
                  <a:pt x="560" y="537"/>
                </a:lnTo>
                <a:lnTo>
                  <a:pt x="559" y="536"/>
                </a:lnTo>
                <a:lnTo>
                  <a:pt x="559" y="535"/>
                </a:lnTo>
                <a:lnTo>
                  <a:pt x="557" y="533"/>
                </a:lnTo>
                <a:lnTo>
                  <a:pt x="556" y="531"/>
                </a:lnTo>
                <a:lnTo>
                  <a:pt x="556" y="530"/>
                </a:lnTo>
                <a:lnTo>
                  <a:pt x="552" y="529"/>
                </a:lnTo>
                <a:lnTo>
                  <a:pt x="549" y="527"/>
                </a:lnTo>
                <a:lnTo>
                  <a:pt x="539" y="523"/>
                </a:lnTo>
                <a:lnTo>
                  <a:pt x="531" y="516"/>
                </a:lnTo>
                <a:lnTo>
                  <a:pt x="522" y="511"/>
                </a:lnTo>
                <a:lnTo>
                  <a:pt x="521" y="511"/>
                </a:lnTo>
                <a:lnTo>
                  <a:pt x="511" y="506"/>
                </a:lnTo>
                <a:lnTo>
                  <a:pt x="504" y="501"/>
                </a:lnTo>
                <a:lnTo>
                  <a:pt x="498" y="498"/>
                </a:lnTo>
                <a:lnTo>
                  <a:pt x="490" y="494"/>
                </a:lnTo>
                <a:lnTo>
                  <a:pt x="481" y="492"/>
                </a:lnTo>
                <a:lnTo>
                  <a:pt x="478" y="492"/>
                </a:lnTo>
                <a:lnTo>
                  <a:pt x="475" y="491"/>
                </a:lnTo>
                <a:lnTo>
                  <a:pt x="472" y="494"/>
                </a:lnTo>
                <a:lnTo>
                  <a:pt x="470" y="496"/>
                </a:lnTo>
                <a:lnTo>
                  <a:pt x="468" y="498"/>
                </a:lnTo>
                <a:lnTo>
                  <a:pt x="468" y="498"/>
                </a:lnTo>
                <a:lnTo>
                  <a:pt x="464" y="498"/>
                </a:lnTo>
                <a:lnTo>
                  <a:pt x="465" y="502"/>
                </a:lnTo>
                <a:lnTo>
                  <a:pt x="466" y="504"/>
                </a:lnTo>
                <a:lnTo>
                  <a:pt x="466" y="505"/>
                </a:lnTo>
                <a:lnTo>
                  <a:pt x="465" y="507"/>
                </a:lnTo>
                <a:lnTo>
                  <a:pt x="464" y="510"/>
                </a:lnTo>
                <a:lnTo>
                  <a:pt x="464" y="511"/>
                </a:lnTo>
                <a:lnTo>
                  <a:pt x="464" y="515"/>
                </a:lnTo>
                <a:lnTo>
                  <a:pt x="463" y="518"/>
                </a:lnTo>
                <a:lnTo>
                  <a:pt x="462" y="520"/>
                </a:lnTo>
                <a:lnTo>
                  <a:pt x="458" y="522"/>
                </a:lnTo>
                <a:lnTo>
                  <a:pt x="454" y="524"/>
                </a:lnTo>
                <a:lnTo>
                  <a:pt x="450" y="524"/>
                </a:lnTo>
                <a:lnTo>
                  <a:pt x="448" y="524"/>
                </a:lnTo>
                <a:lnTo>
                  <a:pt x="447" y="524"/>
                </a:lnTo>
                <a:lnTo>
                  <a:pt x="445" y="526"/>
                </a:lnTo>
                <a:lnTo>
                  <a:pt x="440" y="524"/>
                </a:lnTo>
                <a:lnTo>
                  <a:pt x="437" y="524"/>
                </a:lnTo>
                <a:lnTo>
                  <a:pt x="437" y="524"/>
                </a:lnTo>
                <a:lnTo>
                  <a:pt x="435" y="530"/>
                </a:lnTo>
                <a:lnTo>
                  <a:pt x="433" y="532"/>
                </a:lnTo>
                <a:lnTo>
                  <a:pt x="431" y="535"/>
                </a:lnTo>
                <a:lnTo>
                  <a:pt x="427" y="541"/>
                </a:lnTo>
                <a:lnTo>
                  <a:pt x="423" y="543"/>
                </a:lnTo>
                <a:lnTo>
                  <a:pt x="418" y="544"/>
                </a:lnTo>
                <a:lnTo>
                  <a:pt x="415" y="549"/>
                </a:lnTo>
                <a:lnTo>
                  <a:pt x="413" y="551"/>
                </a:lnTo>
                <a:lnTo>
                  <a:pt x="412" y="553"/>
                </a:lnTo>
                <a:lnTo>
                  <a:pt x="410" y="556"/>
                </a:lnTo>
                <a:lnTo>
                  <a:pt x="399" y="560"/>
                </a:lnTo>
                <a:lnTo>
                  <a:pt x="380" y="562"/>
                </a:lnTo>
                <a:lnTo>
                  <a:pt x="376" y="562"/>
                </a:lnTo>
                <a:lnTo>
                  <a:pt x="357" y="565"/>
                </a:lnTo>
                <a:lnTo>
                  <a:pt x="341" y="564"/>
                </a:lnTo>
                <a:lnTo>
                  <a:pt x="339" y="564"/>
                </a:lnTo>
                <a:lnTo>
                  <a:pt x="325" y="564"/>
                </a:lnTo>
                <a:lnTo>
                  <a:pt x="324" y="564"/>
                </a:lnTo>
                <a:lnTo>
                  <a:pt x="321" y="564"/>
                </a:lnTo>
                <a:lnTo>
                  <a:pt x="306" y="568"/>
                </a:lnTo>
                <a:lnTo>
                  <a:pt x="302" y="568"/>
                </a:lnTo>
                <a:lnTo>
                  <a:pt x="285" y="570"/>
                </a:lnTo>
                <a:lnTo>
                  <a:pt x="274" y="573"/>
                </a:lnTo>
                <a:lnTo>
                  <a:pt x="272" y="574"/>
                </a:lnTo>
                <a:lnTo>
                  <a:pt x="271" y="575"/>
                </a:lnTo>
                <a:lnTo>
                  <a:pt x="260" y="578"/>
                </a:lnTo>
                <a:lnTo>
                  <a:pt x="262" y="580"/>
                </a:lnTo>
                <a:lnTo>
                  <a:pt x="263" y="582"/>
                </a:lnTo>
                <a:lnTo>
                  <a:pt x="264" y="586"/>
                </a:lnTo>
                <a:lnTo>
                  <a:pt x="261" y="589"/>
                </a:lnTo>
                <a:lnTo>
                  <a:pt x="259" y="594"/>
                </a:lnTo>
                <a:lnTo>
                  <a:pt x="259" y="596"/>
                </a:lnTo>
                <a:lnTo>
                  <a:pt x="261" y="600"/>
                </a:lnTo>
                <a:lnTo>
                  <a:pt x="263" y="602"/>
                </a:lnTo>
                <a:lnTo>
                  <a:pt x="265" y="605"/>
                </a:lnTo>
                <a:lnTo>
                  <a:pt x="267" y="604"/>
                </a:lnTo>
                <a:lnTo>
                  <a:pt x="269" y="603"/>
                </a:lnTo>
                <a:lnTo>
                  <a:pt x="275" y="603"/>
                </a:lnTo>
                <a:lnTo>
                  <a:pt x="274" y="607"/>
                </a:lnTo>
                <a:lnTo>
                  <a:pt x="272" y="613"/>
                </a:lnTo>
                <a:lnTo>
                  <a:pt x="274" y="613"/>
                </a:lnTo>
                <a:lnTo>
                  <a:pt x="277" y="618"/>
                </a:lnTo>
                <a:lnTo>
                  <a:pt x="277" y="620"/>
                </a:lnTo>
                <a:lnTo>
                  <a:pt x="274" y="625"/>
                </a:lnTo>
                <a:lnTo>
                  <a:pt x="271" y="629"/>
                </a:lnTo>
                <a:lnTo>
                  <a:pt x="262" y="628"/>
                </a:lnTo>
                <a:lnTo>
                  <a:pt x="249" y="627"/>
                </a:lnTo>
                <a:lnTo>
                  <a:pt x="243" y="627"/>
                </a:lnTo>
                <a:lnTo>
                  <a:pt x="236" y="628"/>
                </a:lnTo>
                <a:lnTo>
                  <a:pt x="225" y="626"/>
                </a:lnTo>
                <a:lnTo>
                  <a:pt x="215" y="622"/>
                </a:lnTo>
                <a:lnTo>
                  <a:pt x="204" y="619"/>
                </a:lnTo>
                <a:lnTo>
                  <a:pt x="188" y="616"/>
                </a:lnTo>
                <a:lnTo>
                  <a:pt x="185" y="615"/>
                </a:lnTo>
                <a:lnTo>
                  <a:pt x="181" y="613"/>
                </a:lnTo>
                <a:lnTo>
                  <a:pt x="168" y="610"/>
                </a:lnTo>
                <a:lnTo>
                  <a:pt x="156" y="606"/>
                </a:lnTo>
                <a:lnTo>
                  <a:pt x="145" y="605"/>
                </a:lnTo>
                <a:lnTo>
                  <a:pt x="137" y="605"/>
                </a:lnTo>
                <a:lnTo>
                  <a:pt x="125" y="596"/>
                </a:lnTo>
                <a:lnTo>
                  <a:pt x="114" y="592"/>
                </a:lnTo>
                <a:lnTo>
                  <a:pt x="97" y="590"/>
                </a:lnTo>
                <a:lnTo>
                  <a:pt x="79" y="586"/>
                </a:lnTo>
                <a:lnTo>
                  <a:pt x="69" y="579"/>
                </a:lnTo>
                <a:lnTo>
                  <a:pt x="61" y="562"/>
                </a:lnTo>
                <a:lnTo>
                  <a:pt x="52" y="551"/>
                </a:lnTo>
                <a:lnTo>
                  <a:pt x="38" y="541"/>
                </a:lnTo>
                <a:lnTo>
                  <a:pt x="21" y="532"/>
                </a:lnTo>
                <a:lnTo>
                  <a:pt x="7" y="526"/>
                </a:lnTo>
                <a:lnTo>
                  <a:pt x="4" y="524"/>
                </a:lnTo>
                <a:lnTo>
                  <a:pt x="0" y="520"/>
                </a:lnTo>
                <a:lnTo>
                  <a:pt x="2" y="520"/>
                </a:lnTo>
                <a:lnTo>
                  <a:pt x="4" y="520"/>
                </a:lnTo>
                <a:lnTo>
                  <a:pt x="4" y="517"/>
                </a:lnTo>
                <a:lnTo>
                  <a:pt x="4" y="516"/>
                </a:lnTo>
                <a:lnTo>
                  <a:pt x="8" y="515"/>
                </a:lnTo>
                <a:lnTo>
                  <a:pt x="19" y="505"/>
                </a:lnTo>
                <a:lnTo>
                  <a:pt x="19" y="505"/>
                </a:lnTo>
                <a:lnTo>
                  <a:pt x="20" y="505"/>
                </a:lnTo>
                <a:lnTo>
                  <a:pt x="24" y="512"/>
                </a:lnTo>
                <a:lnTo>
                  <a:pt x="25" y="516"/>
                </a:lnTo>
                <a:lnTo>
                  <a:pt x="33" y="514"/>
                </a:lnTo>
                <a:lnTo>
                  <a:pt x="34" y="514"/>
                </a:lnTo>
                <a:lnTo>
                  <a:pt x="38" y="523"/>
                </a:lnTo>
                <a:lnTo>
                  <a:pt x="43" y="522"/>
                </a:lnTo>
                <a:lnTo>
                  <a:pt x="61" y="514"/>
                </a:lnTo>
                <a:lnTo>
                  <a:pt x="62" y="512"/>
                </a:lnTo>
                <a:lnTo>
                  <a:pt x="63" y="510"/>
                </a:lnTo>
                <a:lnTo>
                  <a:pt x="68" y="509"/>
                </a:lnTo>
                <a:lnTo>
                  <a:pt x="80" y="521"/>
                </a:lnTo>
                <a:lnTo>
                  <a:pt x="87" y="515"/>
                </a:lnTo>
                <a:lnTo>
                  <a:pt x="90" y="512"/>
                </a:lnTo>
                <a:lnTo>
                  <a:pt x="95" y="510"/>
                </a:lnTo>
                <a:lnTo>
                  <a:pt x="101" y="511"/>
                </a:lnTo>
                <a:lnTo>
                  <a:pt x="117" y="511"/>
                </a:lnTo>
                <a:lnTo>
                  <a:pt x="120" y="511"/>
                </a:lnTo>
                <a:lnTo>
                  <a:pt x="120" y="512"/>
                </a:lnTo>
                <a:lnTo>
                  <a:pt x="124" y="517"/>
                </a:lnTo>
                <a:lnTo>
                  <a:pt x="127" y="516"/>
                </a:lnTo>
                <a:lnTo>
                  <a:pt x="130" y="515"/>
                </a:lnTo>
                <a:lnTo>
                  <a:pt x="131" y="513"/>
                </a:lnTo>
                <a:lnTo>
                  <a:pt x="130" y="511"/>
                </a:lnTo>
                <a:lnTo>
                  <a:pt x="130" y="508"/>
                </a:lnTo>
                <a:lnTo>
                  <a:pt x="130" y="507"/>
                </a:lnTo>
                <a:lnTo>
                  <a:pt x="131" y="507"/>
                </a:lnTo>
                <a:lnTo>
                  <a:pt x="135" y="505"/>
                </a:lnTo>
                <a:lnTo>
                  <a:pt x="136" y="505"/>
                </a:lnTo>
                <a:lnTo>
                  <a:pt x="136" y="504"/>
                </a:lnTo>
                <a:lnTo>
                  <a:pt x="135" y="501"/>
                </a:lnTo>
                <a:lnTo>
                  <a:pt x="138" y="499"/>
                </a:lnTo>
                <a:lnTo>
                  <a:pt x="137" y="498"/>
                </a:lnTo>
                <a:lnTo>
                  <a:pt x="138" y="494"/>
                </a:lnTo>
                <a:lnTo>
                  <a:pt x="141" y="495"/>
                </a:lnTo>
                <a:lnTo>
                  <a:pt x="144" y="496"/>
                </a:lnTo>
                <a:lnTo>
                  <a:pt x="145" y="496"/>
                </a:lnTo>
                <a:lnTo>
                  <a:pt x="144" y="490"/>
                </a:lnTo>
                <a:lnTo>
                  <a:pt x="145" y="489"/>
                </a:lnTo>
                <a:lnTo>
                  <a:pt x="157" y="479"/>
                </a:lnTo>
                <a:lnTo>
                  <a:pt x="157" y="477"/>
                </a:lnTo>
                <a:lnTo>
                  <a:pt x="148" y="474"/>
                </a:lnTo>
                <a:lnTo>
                  <a:pt x="145" y="473"/>
                </a:lnTo>
                <a:lnTo>
                  <a:pt x="145" y="464"/>
                </a:lnTo>
                <a:lnTo>
                  <a:pt x="146" y="461"/>
                </a:lnTo>
                <a:lnTo>
                  <a:pt x="151" y="460"/>
                </a:lnTo>
                <a:lnTo>
                  <a:pt x="153" y="453"/>
                </a:lnTo>
                <a:lnTo>
                  <a:pt x="152" y="450"/>
                </a:lnTo>
                <a:lnTo>
                  <a:pt x="151" y="449"/>
                </a:lnTo>
                <a:lnTo>
                  <a:pt x="146" y="451"/>
                </a:lnTo>
                <a:lnTo>
                  <a:pt x="138" y="451"/>
                </a:lnTo>
                <a:lnTo>
                  <a:pt x="136" y="450"/>
                </a:lnTo>
                <a:lnTo>
                  <a:pt x="136" y="448"/>
                </a:lnTo>
                <a:lnTo>
                  <a:pt x="136" y="447"/>
                </a:lnTo>
                <a:lnTo>
                  <a:pt x="140" y="447"/>
                </a:lnTo>
                <a:lnTo>
                  <a:pt x="141" y="447"/>
                </a:lnTo>
                <a:lnTo>
                  <a:pt x="145" y="447"/>
                </a:lnTo>
                <a:lnTo>
                  <a:pt x="143" y="444"/>
                </a:lnTo>
                <a:lnTo>
                  <a:pt x="133" y="442"/>
                </a:lnTo>
                <a:lnTo>
                  <a:pt x="130" y="444"/>
                </a:lnTo>
                <a:lnTo>
                  <a:pt x="129" y="445"/>
                </a:lnTo>
                <a:lnTo>
                  <a:pt x="129" y="451"/>
                </a:lnTo>
                <a:lnTo>
                  <a:pt x="127" y="455"/>
                </a:lnTo>
                <a:lnTo>
                  <a:pt x="123" y="458"/>
                </a:lnTo>
                <a:lnTo>
                  <a:pt x="122" y="458"/>
                </a:lnTo>
                <a:lnTo>
                  <a:pt x="120" y="456"/>
                </a:lnTo>
                <a:lnTo>
                  <a:pt x="120" y="453"/>
                </a:lnTo>
                <a:lnTo>
                  <a:pt x="120" y="449"/>
                </a:lnTo>
                <a:lnTo>
                  <a:pt x="121" y="446"/>
                </a:lnTo>
                <a:lnTo>
                  <a:pt x="121" y="445"/>
                </a:lnTo>
                <a:lnTo>
                  <a:pt x="121" y="441"/>
                </a:lnTo>
                <a:lnTo>
                  <a:pt x="118" y="440"/>
                </a:lnTo>
                <a:lnTo>
                  <a:pt x="115" y="438"/>
                </a:lnTo>
                <a:lnTo>
                  <a:pt x="114" y="434"/>
                </a:lnTo>
                <a:lnTo>
                  <a:pt x="120" y="428"/>
                </a:lnTo>
                <a:lnTo>
                  <a:pt x="124" y="425"/>
                </a:lnTo>
                <a:lnTo>
                  <a:pt x="126" y="423"/>
                </a:lnTo>
                <a:lnTo>
                  <a:pt x="126" y="421"/>
                </a:lnTo>
                <a:lnTo>
                  <a:pt x="126" y="421"/>
                </a:lnTo>
                <a:lnTo>
                  <a:pt x="126" y="419"/>
                </a:lnTo>
                <a:lnTo>
                  <a:pt x="129" y="415"/>
                </a:lnTo>
                <a:lnTo>
                  <a:pt x="131" y="409"/>
                </a:lnTo>
                <a:lnTo>
                  <a:pt x="133" y="406"/>
                </a:lnTo>
                <a:lnTo>
                  <a:pt x="133" y="404"/>
                </a:lnTo>
                <a:lnTo>
                  <a:pt x="135" y="403"/>
                </a:lnTo>
                <a:lnTo>
                  <a:pt x="139" y="404"/>
                </a:lnTo>
                <a:lnTo>
                  <a:pt x="139" y="405"/>
                </a:lnTo>
                <a:lnTo>
                  <a:pt x="140" y="404"/>
                </a:lnTo>
                <a:lnTo>
                  <a:pt x="140" y="402"/>
                </a:lnTo>
                <a:lnTo>
                  <a:pt x="138" y="400"/>
                </a:lnTo>
                <a:lnTo>
                  <a:pt x="136" y="398"/>
                </a:lnTo>
                <a:lnTo>
                  <a:pt x="133" y="398"/>
                </a:lnTo>
                <a:lnTo>
                  <a:pt x="129" y="395"/>
                </a:lnTo>
                <a:lnTo>
                  <a:pt x="128" y="393"/>
                </a:lnTo>
                <a:lnTo>
                  <a:pt x="124" y="389"/>
                </a:lnTo>
                <a:lnTo>
                  <a:pt x="120" y="385"/>
                </a:lnTo>
                <a:lnTo>
                  <a:pt x="120" y="383"/>
                </a:lnTo>
                <a:lnTo>
                  <a:pt x="120" y="380"/>
                </a:lnTo>
                <a:lnTo>
                  <a:pt x="114" y="379"/>
                </a:lnTo>
                <a:lnTo>
                  <a:pt x="116" y="376"/>
                </a:lnTo>
                <a:lnTo>
                  <a:pt x="118" y="375"/>
                </a:lnTo>
                <a:lnTo>
                  <a:pt x="120" y="373"/>
                </a:lnTo>
                <a:lnTo>
                  <a:pt x="122" y="373"/>
                </a:lnTo>
                <a:lnTo>
                  <a:pt x="124" y="376"/>
                </a:lnTo>
                <a:lnTo>
                  <a:pt x="126" y="377"/>
                </a:lnTo>
                <a:lnTo>
                  <a:pt x="127" y="377"/>
                </a:lnTo>
                <a:lnTo>
                  <a:pt x="129" y="374"/>
                </a:lnTo>
                <a:lnTo>
                  <a:pt x="129" y="373"/>
                </a:lnTo>
                <a:lnTo>
                  <a:pt x="128" y="370"/>
                </a:lnTo>
                <a:lnTo>
                  <a:pt x="129" y="369"/>
                </a:lnTo>
                <a:lnTo>
                  <a:pt x="133" y="369"/>
                </a:lnTo>
                <a:lnTo>
                  <a:pt x="139" y="370"/>
                </a:lnTo>
                <a:lnTo>
                  <a:pt x="145" y="369"/>
                </a:lnTo>
                <a:lnTo>
                  <a:pt x="145" y="368"/>
                </a:lnTo>
                <a:lnTo>
                  <a:pt x="149" y="367"/>
                </a:lnTo>
                <a:lnTo>
                  <a:pt x="152" y="365"/>
                </a:lnTo>
                <a:lnTo>
                  <a:pt x="155" y="365"/>
                </a:lnTo>
                <a:lnTo>
                  <a:pt x="158" y="364"/>
                </a:lnTo>
                <a:lnTo>
                  <a:pt x="163" y="364"/>
                </a:lnTo>
                <a:lnTo>
                  <a:pt x="164" y="363"/>
                </a:lnTo>
                <a:lnTo>
                  <a:pt x="170" y="362"/>
                </a:lnTo>
                <a:lnTo>
                  <a:pt x="173" y="360"/>
                </a:lnTo>
                <a:lnTo>
                  <a:pt x="183" y="357"/>
                </a:lnTo>
                <a:lnTo>
                  <a:pt x="184" y="356"/>
                </a:lnTo>
                <a:lnTo>
                  <a:pt x="186" y="353"/>
                </a:lnTo>
                <a:lnTo>
                  <a:pt x="187" y="347"/>
                </a:lnTo>
                <a:lnTo>
                  <a:pt x="190" y="339"/>
                </a:lnTo>
                <a:lnTo>
                  <a:pt x="191" y="335"/>
                </a:lnTo>
                <a:lnTo>
                  <a:pt x="193" y="331"/>
                </a:lnTo>
                <a:lnTo>
                  <a:pt x="194" y="313"/>
                </a:lnTo>
                <a:lnTo>
                  <a:pt x="193" y="313"/>
                </a:lnTo>
                <a:lnTo>
                  <a:pt x="192" y="313"/>
                </a:lnTo>
                <a:lnTo>
                  <a:pt x="193" y="311"/>
                </a:lnTo>
                <a:lnTo>
                  <a:pt x="194" y="311"/>
                </a:lnTo>
                <a:lnTo>
                  <a:pt x="198" y="310"/>
                </a:lnTo>
                <a:lnTo>
                  <a:pt x="199" y="310"/>
                </a:lnTo>
                <a:lnTo>
                  <a:pt x="195" y="301"/>
                </a:lnTo>
                <a:lnTo>
                  <a:pt x="191" y="297"/>
                </a:lnTo>
                <a:lnTo>
                  <a:pt x="189" y="293"/>
                </a:lnTo>
                <a:lnTo>
                  <a:pt x="188" y="289"/>
                </a:lnTo>
                <a:lnTo>
                  <a:pt x="190" y="288"/>
                </a:lnTo>
                <a:lnTo>
                  <a:pt x="191" y="289"/>
                </a:lnTo>
                <a:lnTo>
                  <a:pt x="194" y="293"/>
                </a:lnTo>
                <a:lnTo>
                  <a:pt x="195" y="293"/>
                </a:lnTo>
                <a:lnTo>
                  <a:pt x="196" y="283"/>
                </a:lnTo>
                <a:lnTo>
                  <a:pt x="197" y="277"/>
                </a:lnTo>
                <a:lnTo>
                  <a:pt x="197" y="274"/>
                </a:lnTo>
                <a:lnTo>
                  <a:pt x="198" y="273"/>
                </a:lnTo>
                <a:lnTo>
                  <a:pt x="202" y="271"/>
                </a:lnTo>
                <a:lnTo>
                  <a:pt x="206" y="271"/>
                </a:lnTo>
                <a:lnTo>
                  <a:pt x="208" y="268"/>
                </a:lnTo>
                <a:lnTo>
                  <a:pt x="208" y="267"/>
                </a:lnTo>
                <a:lnTo>
                  <a:pt x="204" y="264"/>
                </a:lnTo>
                <a:lnTo>
                  <a:pt x="199" y="262"/>
                </a:lnTo>
                <a:lnTo>
                  <a:pt x="198" y="260"/>
                </a:lnTo>
                <a:lnTo>
                  <a:pt x="198" y="259"/>
                </a:lnTo>
                <a:lnTo>
                  <a:pt x="202" y="249"/>
                </a:lnTo>
                <a:lnTo>
                  <a:pt x="203" y="251"/>
                </a:lnTo>
                <a:lnTo>
                  <a:pt x="206" y="255"/>
                </a:lnTo>
                <a:lnTo>
                  <a:pt x="209" y="258"/>
                </a:lnTo>
                <a:lnTo>
                  <a:pt x="209" y="258"/>
                </a:lnTo>
                <a:lnTo>
                  <a:pt x="210" y="258"/>
                </a:lnTo>
                <a:lnTo>
                  <a:pt x="214" y="257"/>
                </a:lnTo>
                <a:lnTo>
                  <a:pt x="215" y="255"/>
                </a:lnTo>
                <a:lnTo>
                  <a:pt x="217" y="255"/>
                </a:lnTo>
                <a:lnTo>
                  <a:pt x="220" y="255"/>
                </a:lnTo>
                <a:lnTo>
                  <a:pt x="225" y="242"/>
                </a:lnTo>
                <a:lnTo>
                  <a:pt x="225" y="242"/>
                </a:lnTo>
                <a:lnTo>
                  <a:pt x="227" y="240"/>
                </a:lnTo>
                <a:lnTo>
                  <a:pt x="232" y="236"/>
                </a:lnTo>
                <a:lnTo>
                  <a:pt x="233" y="236"/>
                </a:lnTo>
                <a:lnTo>
                  <a:pt x="233" y="239"/>
                </a:lnTo>
                <a:lnTo>
                  <a:pt x="234" y="241"/>
                </a:lnTo>
                <a:lnTo>
                  <a:pt x="236" y="242"/>
                </a:lnTo>
                <a:lnTo>
                  <a:pt x="237" y="242"/>
                </a:lnTo>
                <a:lnTo>
                  <a:pt x="239" y="241"/>
                </a:lnTo>
                <a:lnTo>
                  <a:pt x="242" y="238"/>
                </a:lnTo>
                <a:lnTo>
                  <a:pt x="244" y="237"/>
                </a:lnTo>
                <a:lnTo>
                  <a:pt x="246" y="236"/>
                </a:lnTo>
                <a:lnTo>
                  <a:pt x="248" y="234"/>
                </a:lnTo>
                <a:lnTo>
                  <a:pt x="262" y="235"/>
                </a:lnTo>
                <a:lnTo>
                  <a:pt x="263" y="230"/>
                </a:lnTo>
                <a:lnTo>
                  <a:pt x="264" y="229"/>
                </a:lnTo>
                <a:lnTo>
                  <a:pt x="271" y="227"/>
                </a:lnTo>
                <a:lnTo>
                  <a:pt x="271" y="223"/>
                </a:lnTo>
                <a:lnTo>
                  <a:pt x="272" y="222"/>
                </a:lnTo>
                <a:lnTo>
                  <a:pt x="271" y="218"/>
                </a:lnTo>
                <a:lnTo>
                  <a:pt x="271" y="217"/>
                </a:lnTo>
                <a:lnTo>
                  <a:pt x="270" y="217"/>
                </a:lnTo>
                <a:lnTo>
                  <a:pt x="273" y="211"/>
                </a:lnTo>
                <a:lnTo>
                  <a:pt x="276" y="210"/>
                </a:lnTo>
                <a:lnTo>
                  <a:pt x="280" y="204"/>
                </a:lnTo>
                <a:lnTo>
                  <a:pt x="281" y="201"/>
                </a:lnTo>
                <a:lnTo>
                  <a:pt x="283" y="201"/>
                </a:lnTo>
                <a:lnTo>
                  <a:pt x="284" y="198"/>
                </a:lnTo>
                <a:lnTo>
                  <a:pt x="283" y="194"/>
                </a:lnTo>
                <a:lnTo>
                  <a:pt x="281" y="190"/>
                </a:lnTo>
                <a:lnTo>
                  <a:pt x="282" y="189"/>
                </a:lnTo>
                <a:lnTo>
                  <a:pt x="284" y="187"/>
                </a:lnTo>
                <a:lnTo>
                  <a:pt x="286" y="185"/>
                </a:lnTo>
                <a:lnTo>
                  <a:pt x="287" y="184"/>
                </a:lnTo>
                <a:lnTo>
                  <a:pt x="291" y="168"/>
                </a:lnTo>
                <a:lnTo>
                  <a:pt x="295" y="165"/>
                </a:lnTo>
                <a:lnTo>
                  <a:pt x="297" y="161"/>
                </a:lnTo>
                <a:lnTo>
                  <a:pt x="297" y="160"/>
                </a:lnTo>
                <a:lnTo>
                  <a:pt x="301" y="155"/>
                </a:lnTo>
                <a:lnTo>
                  <a:pt x="310" y="146"/>
                </a:lnTo>
                <a:lnTo>
                  <a:pt x="313" y="140"/>
                </a:lnTo>
                <a:lnTo>
                  <a:pt x="316" y="129"/>
                </a:lnTo>
                <a:lnTo>
                  <a:pt x="316" y="127"/>
                </a:lnTo>
                <a:lnTo>
                  <a:pt x="317" y="125"/>
                </a:lnTo>
                <a:lnTo>
                  <a:pt x="318" y="124"/>
                </a:lnTo>
                <a:lnTo>
                  <a:pt x="319" y="124"/>
                </a:lnTo>
                <a:lnTo>
                  <a:pt x="320" y="125"/>
                </a:lnTo>
                <a:lnTo>
                  <a:pt x="321" y="125"/>
                </a:lnTo>
                <a:lnTo>
                  <a:pt x="323" y="125"/>
                </a:lnTo>
                <a:lnTo>
                  <a:pt x="325" y="124"/>
                </a:lnTo>
                <a:lnTo>
                  <a:pt x="326" y="123"/>
                </a:lnTo>
                <a:lnTo>
                  <a:pt x="331" y="115"/>
                </a:lnTo>
                <a:lnTo>
                  <a:pt x="335" y="109"/>
                </a:lnTo>
                <a:lnTo>
                  <a:pt x="334" y="108"/>
                </a:lnTo>
                <a:lnTo>
                  <a:pt x="335" y="106"/>
                </a:lnTo>
                <a:lnTo>
                  <a:pt x="337" y="101"/>
                </a:lnTo>
                <a:lnTo>
                  <a:pt x="337" y="95"/>
                </a:lnTo>
                <a:lnTo>
                  <a:pt x="336" y="86"/>
                </a:lnTo>
                <a:lnTo>
                  <a:pt x="335" y="79"/>
                </a:lnTo>
                <a:lnTo>
                  <a:pt x="336" y="79"/>
                </a:lnTo>
                <a:lnTo>
                  <a:pt x="337" y="79"/>
                </a:lnTo>
                <a:lnTo>
                  <a:pt x="339" y="77"/>
                </a:lnTo>
                <a:lnTo>
                  <a:pt x="344" y="70"/>
                </a:lnTo>
                <a:lnTo>
                  <a:pt x="344" y="68"/>
                </a:lnTo>
                <a:lnTo>
                  <a:pt x="344" y="64"/>
                </a:lnTo>
                <a:lnTo>
                  <a:pt x="350" y="51"/>
                </a:lnTo>
                <a:lnTo>
                  <a:pt x="356" y="46"/>
                </a:lnTo>
                <a:lnTo>
                  <a:pt x="356" y="45"/>
                </a:lnTo>
                <a:lnTo>
                  <a:pt x="358" y="43"/>
                </a:lnTo>
                <a:lnTo>
                  <a:pt x="357" y="39"/>
                </a:lnTo>
                <a:lnTo>
                  <a:pt x="357" y="38"/>
                </a:lnTo>
                <a:lnTo>
                  <a:pt x="357" y="37"/>
                </a:lnTo>
                <a:lnTo>
                  <a:pt x="359" y="34"/>
                </a:lnTo>
                <a:lnTo>
                  <a:pt x="361" y="33"/>
                </a:lnTo>
                <a:lnTo>
                  <a:pt x="362" y="33"/>
                </a:lnTo>
                <a:lnTo>
                  <a:pt x="365" y="31"/>
                </a:lnTo>
                <a:lnTo>
                  <a:pt x="367" y="31"/>
                </a:lnTo>
                <a:lnTo>
                  <a:pt x="367" y="27"/>
                </a:lnTo>
                <a:lnTo>
                  <a:pt x="367" y="25"/>
                </a:lnTo>
                <a:lnTo>
                  <a:pt x="363" y="13"/>
                </a:lnTo>
                <a:lnTo>
                  <a:pt x="362" y="11"/>
                </a:lnTo>
                <a:lnTo>
                  <a:pt x="366" y="6"/>
                </a:lnTo>
                <a:lnTo>
                  <a:pt x="367" y="6"/>
                </a:lnTo>
                <a:lnTo>
                  <a:pt x="370" y="4"/>
                </a:lnTo>
                <a:lnTo>
                  <a:pt x="371" y="3"/>
                </a:lnTo>
                <a:lnTo>
                  <a:pt x="371" y="4"/>
                </a:lnTo>
                <a:lnTo>
                  <a:pt x="372" y="3"/>
                </a:lnTo>
                <a:lnTo>
                  <a:pt x="373" y="2"/>
                </a:lnTo>
                <a:lnTo>
                  <a:pt x="374" y="2"/>
                </a:lnTo>
                <a:lnTo>
                  <a:pt x="386" y="0"/>
                </a:lnTo>
                <a:lnTo>
                  <a:pt x="405" y="0"/>
                </a:lnTo>
                <a:lnTo>
                  <a:pt x="411" y="2"/>
                </a:lnTo>
                <a:lnTo>
                  <a:pt x="415" y="5"/>
                </a:lnTo>
                <a:lnTo>
                  <a:pt x="417" y="6"/>
                </a:lnTo>
                <a:lnTo>
                  <a:pt x="422" y="10"/>
                </a:lnTo>
                <a:lnTo>
                  <a:pt x="430" y="16"/>
                </a:lnTo>
                <a:lnTo>
                  <a:pt x="435" y="17"/>
                </a:lnTo>
                <a:lnTo>
                  <a:pt x="442" y="18"/>
                </a:lnTo>
                <a:lnTo>
                  <a:pt x="446" y="18"/>
                </a:lnTo>
                <a:lnTo>
                  <a:pt x="448" y="18"/>
                </a:lnTo>
                <a:lnTo>
                  <a:pt x="452" y="21"/>
                </a:lnTo>
                <a:lnTo>
                  <a:pt x="454" y="25"/>
                </a:lnTo>
                <a:lnTo>
                  <a:pt x="456" y="30"/>
                </a:lnTo>
                <a:lnTo>
                  <a:pt x="460" y="32"/>
                </a:lnTo>
                <a:lnTo>
                  <a:pt x="465" y="33"/>
                </a:lnTo>
                <a:lnTo>
                  <a:pt x="467" y="33"/>
                </a:lnTo>
                <a:lnTo>
                  <a:pt x="470" y="33"/>
                </a:lnTo>
                <a:lnTo>
                  <a:pt x="473" y="33"/>
                </a:lnTo>
                <a:lnTo>
                  <a:pt x="475" y="35"/>
                </a:lnTo>
                <a:lnTo>
                  <a:pt x="477" y="35"/>
                </a:lnTo>
                <a:lnTo>
                  <a:pt x="481" y="32"/>
                </a:lnTo>
                <a:lnTo>
                  <a:pt x="484" y="29"/>
                </a:lnTo>
                <a:lnTo>
                  <a:pt x="486" y="26"/>
                </a:lnTo>
                <a:lnTo>
                  <a:pt x="487" y="18"/>
                </a:lnTo>
                <a:lnTo>
                  <a:pt x="486" y="15"/>
                </a:lnTo>
                <a:lnTo>
                  <a:pt x="487" y="14"/>
                </a:lnTo>
                <a:lnTo>
                  <a:pt x="492" y="13"/>
                </a:lnTo>
                <a:lnTo>
                  <a:pt x="496" y="13"/>
                </a:lnTo>
                <a:lnTo>
                  <a:pt x="498" y="14"/>
                </a:lnTo>
                <a:lnTo>
                  <a:pt x="500" y="16"/>
                </a:lnTo>
                <a:lnTo>
                  <a:pt x="500" y="18"/>
                </a:lnTo>
                <a:lnTo>
                  <a:pt x="500" y="21"/>
                </a:lnTo>
                <a:lnTo>
                  <a:pt x="504" y="25"/>
                </a:lnTo>
                <a:lnTo>
                  <a:pt x="508" y="29"/>
                </a:lnTo>
                <a:lnTo>
                  <a:pt x="513" y="32"/>
                </a:lnTo>
                <a:lnTo>
                  <a:pt x="520" y="37"/>
                </a:lnTo>
                <a:lnTo>
                  <a:pt x="524" y="39"/>
                </a:lnTo>
                <a:lnTo>
                  <a:pt x="530" y="44"/>
                </a:lnTo>
                <a:lnTo>
                  <a:pt x="532" y="44"/>
                </a:lnTo>
                <a:lnTo>
                  <a:pt x="530" y="47"/>
                </a:lnTo>
                <a:lnTo>
                  <a:pt x="527" y="49"/>
                </a:lnTo>
                <a:lnTo>
                  <a:pt x="524" y="52"/>
                </a:lnTo>
                <a:lnTo>
                  <a:pt x="523" y="54"/>
                </a:lnTo>
                <a:lnTo>
                  <a:pt x="521" y="56"/>
                </a:lnTo>
                <a:lnTo>
                  <a:pt x="521" y="57"/>
                </a:lnTo>
                <a:lnTo>
                  <a:pt x="521" y="59"/>
                </a:lnTo>
                <a:lnTo>
                  <a:pt x="522" y="59"/>
                </a:lnTo>
                <a:lnTo>
                  <a:pt x="523" y="59"/>
                </a:lnTo>
                <a:lnTo>
                  <a:pt x="524" y="58"/>
                </a:lnTo>
                <a:lnTo>
                  <a:pt x="525" y="56"/>
                </a:lnTo>
                <a:lnTo>
                  <a:pt x="525" y="54"/>
                </a:lnTo>
                <a:lnTo>
                  <a:pt x="527" y="54"/>
                </a:lnTo>
                <a:lnTo>
                  <a:pt x="528" y="55"/>
                </a:lnTo>
                <a:lnTo>
                  <a:pt x="529" y="60"/>
                </a:lnTo>
                <a:lnTo>
                  <a:pt x="529" y="65"/>
                </a:lnTo>
                <a:lnTo>
                  <a:pt x="532" y="68"/>
                </a:lnTo>
                <a:lnTo>
                  <a:pt x="535" y="71"/>
                </a:lnTo>
                <a:lnTo>
                  <a:pt x="534" y="74"/>
                </a:lnTo>
                <a:lnTo>
                  <a:pt x="534" y="77"/>
                </a:lnTo>
                <a:lnTo>
                  <a:pt x="533" y="80"/>
                </a:lnTo>
                <a:lnTo>
                  <a:pt x="536" y="82"/>
                </a:lnTo>
                <a:lnTo>
                  <a:pt x="538" y="86"/>
                </a:lnTo>
                <a:lnTo>
                  <a:pt x="541" y="90"/>
                </a:lnTo>
                <a:lnTo>
                  <a:pt x="540" y="93"/>
                </a:lnTo>
                <a:lnTo>
                  <a:pt x="538" y="95"/>
                </a:lnTo>
                <a:lnTo>
                  <a:pt x="532" y="96"/>
                </a:lnTo>
                <a:lnTo>
                  <a:pt x="530" y="96"/>
                </a:lnTo>
                <a:lnTo>
                  <a:pt x="526" y="100"/>
                </a:lnTo>
                <a:lnTo>
                  <a:pt x="523" y="102"/>
                </a:lnTo>
                <a:lnTo>
                  <a:pt x="520" y="101"/>
                </a:lnTo>
                <a:lnTo>
                  <a:pt x="519" y="102"/>
                </a:lnTo>
                <a:lnTo>
                  <a:pt x="519" y="103"/>
                </a:lnTo>
                <a:lnTo>
                  <a:pt x="521" y="104"/>
                </a:lnTo>
                <a:lnTo>
                  <a:pt x="525" y="103"/>
                </a:lnTo>
                <a:lnTo>
                  <a:pt x="528" y="107"/>
                </a:lnTo>
                <a:lnTo>
                  <a:pt x="529" y="109"/>
                </a:lnTo>
                <a:lnTo>
                  <a:pt x="530" y="111"/>
                </a:lnTo>
                <a:lnTo>
                  <a:pt x="535" y="115"/>
                </a:lnTo>
                <a:lnTo>
                  <a:pt x="538" y="117"/>
                </a:lnTo>
                <a:lnTo>
                  <a:pt x="540" y="116"/>
                </a:lnTo>
                <a:lnTo>
                  <a:pt x="540" y="114"/>
                </a:lnTo>
                <a:lnTo>
                  <a:pt x="540" y="112"/>
                </a:lnTo>
                <a:lnTo>
                  <a:pt x="541" y="110"/>
                </a:lnTo>
                <a:lnTo>
                  <a:pt x="544" y="109"/>
                </a:lnTo>
                <a:lnTo>
                  <a:pt x="549" y="110"/>
                </a:lnTo>
                <a:lnTo>
                  <a:pt x="549" y="109"/>
                </a:lnTo>
                <a:lnTo>
                  <a:pt x="549" y="108"/>
                </a:lnTo>
                <a:lnTo>
                  <a:pt x="550" y="106"/>
                </a:lnTo>
                <a:lnTo>
                  <a:pt x="551" y="106"/>
                </a:lnTo>
                <a:lnTo>
                  <a:pt x="553" y="107"/>
                </a:lnTo>
                <a:lnTo>
                  <a:pt x="555" y="108"/>
                </a:lnTo>
                <a:lnTo>
                  <a:pt x="557" y="110"/>
                </a:lnTo>
                <a:lnTo>
                  <a:pt x="557" y="109"/>
                </a:lnTo>
                <a:lnTo>
                  <a:pt x="558" y="108"/>
                </a:lnTo>
                <a:lnTo>
                  <a:pt x="561" y="107"/>
                </a:lnTo>
                <a:lnTo>
                  <a:pt x="565" y="107"/>
                </a:lnTo>
                <a:lnTo>
                  <a:pt x="568" y="104"/>
                </a:lnTo>
                <a:lnTo>
                  <a:pt x="572" y="101"/>
                </a:lnTo>
                <a:lnTo>
                  <a:pt x="574" y="98"/>
                </a:lnTo>
                <a:lnTo>
                  <a:pt x="575" y="98"/>
                </a:lnTo>
                <a:lnTo>
                  <a:pt x="576" y="100"/>
                </a:lnTo>
                <a:lnTo>
                  <a:pt x="576" y="102"/>
                </a:lnTo>
                <a:lnTo>
                  <a:pt x="578" y="102"/>
                </a:lnTo>
                <a:lnTo>
                  <a:pt x="582" y="102"/>
                </a:lnTo>
                <a:lnTo>
                  <a:pt x="585" y="104"/>
                </a:lnTo>
                <a:lnTo>
                  <a:pt x="590" y="109"/>
                </a:lnTo>
                <a:lnTo>
                  <a:pt x="592" y="111"/>
                </a:lnTo>
                <a:lnTo>
                  <a:pt x="595" y="109"/>
                </a:lnTo>
                <a:lnTo>
                  <a:pt x="596" y="108"/>
                </a:lnTo>
                <a:lnTo>
                  <a:pt x="597" y="111"/>
                </a:lnTo>
                <a:lnTo>
                  <a:pt x="599" y="114"/>
                </a:lnTo>
                <a:lnTo>
                  <a:pt x="600" y="118"/>
                </a:lnTo>
                <a:lnTo>
                  <a:pt x="603" y="119"/>
                </a:lnTo>
                <a:lnTo>
                  <a:pt x="605" y="119"/>
                </a:lnTo>
                <a:lnTo>
                  <a:pt x="606" y="117"/>
                </a:lnTo>
                <a:lnTo>
                  <a:pt x="607" y="115"/>
                </a:lnTo>
                <a:lnTo>
                  <a:pt x="610" y="115"/>
                </a:lnTo>
                <a:lnTo>
                  <a:pt x="617" y="117"/>
                </a:lnTo>
                <a:lnTo>
                  <a:pt x="620" y="118"/>
                </a:lnTo>
                <a:lnTo>
                  <a:pt x="620" y="124"/>
                </a:lnTo>
                <a:lnTo>
                  <a:pt x="620" y="125"/>
                </a:lnTo>
                <a:lnTo>
                  <a:pt x="622" y="125"/>
                </a:lnTo>
                <a:lnTo>
                  <a:pt x="625" y="125"/>
                </a:lnTo>
                <a:lnTo>
                  <a:pt x="628" y="127"/>
                </a:lnTo>
                <a:lnTo>
                  <a:pt x="631" y="128"/>
                </a:lnTo>
                <a:lnTo>
                  <a:pt x="630" y="131"/>
                </a:lnTo>
                <a:lnTo>
                  <a:pt x="624" y="133"/>
                </a:lnTo>
                <a:lnTo>
                  <a:pt x="620" y="134"/>
                </a:lnTo>
                <a:lnTo>
                  <a:pt x="619" y="136"/>
                </a:lnTo>
                <a:lnTo>
                  <a:pt x="619" y="138"/>
                </a:lnTo>
                <a:lnTo>
                  <a:pt x="621" y="140"/>
                </a:lnTo>
                <a:lnTo>
                  <a:pt x="624" y="140"/>
                </a:lnTo>
                <a:lnTo>
                  <a:pt x="625" y="140"/>
                </a:lnTo>
                <a:lnTo>
                  <a:pt x="627" y="140"/>
                </a:lnTo>
                <a:lnTo>
                  <a:pt x="633" y="141"/>
                </a:lnTo>
                <a:lnTo>
                  <a:pt x="636" y="140"/>
                </a:lnTo>
                <a:lnTo>
                  <a:pt x="637" y="140"/>
                </a:lnTo>
                <a:lnTo>
                  <a:pt x="638" y="138"/>
                </a:lnTo>
                <a:lnTo>
                  <a:pt x="641" y="140"/>
                </a:lnTo>
                <a:lnTo>
                  <a:pt x="646" y="141"/>
                </a:lnTo>
                <a:lnTo>
                  <a:pt x="647" y="140"/>
                </a:lnTo>
                <a:lnTo>
                  <a:pt x="649" y="138"/>
                </a:lnTo>
                <a:lnTo>
                  <a:pt x="652" y="139"/>
                </a:lnTo>
                <a:lnTo>
                  <a:pt x="652" y="140"/>
                </a:lnTo>
                <a:lnTo>
                  <a:pt x="659" y="146"/>
                </a:lnTo>
                <a:lnTo>
                  <a:pt x="663" y="148"/>
                </a:lnTo>
                <a:lnTo>
                  <a:pt x="665" y="150"/>
                </a:lnTo>
                <a:lnTo>
                  <a:pt x="668" y="151"/>
                </a:lnTo>
                <a:lnTo>
                  <a:pt x="671" y="150"/>
                </a:lnTo>
                <a:lnTo>
                  <a:pt x="673" y="148"/>
                </a:lnTo>
                <a:lnTo>
                  <a:pt x="674" y="147"/>
                </a:lnTo>
                <a:lnTo>
                  <a:pt x="676" y="150"/>
                </a:lnTo>
                <a:lnTo>
                  <a:pt x="675" y="151"/>
                </a:lnTo>
                <a:lnTo>
                  <a:pt x="675" y="152"/>
                </a:lnTo>
                <a:lnTo>
                  <a:pt x="677" y="152"/>
                </a:lnTo>
                <a:lnTo>
                  <a:pt x="679" y="152"/>
                </a:lnTo>
                <a:lnTo>
                  <a:pt x="681" y="150"/>
                </a:lnTo>
                <a:lnTo>
                  <a:pt x="683" y="150"/>
                </a:lnTo>
                <a:lnTo>
                  <a:pt x="684" y="152"/>
                </a:lnTo>
                <a:lnTo>
                  <a:pt x="684" y="153"/>
                </a:lnTo>
                <a:lnTo>
                  <a:pt x="687" y="153"/>
                </a:lnTo>
                <a:lnTo>
                  <a:pt x="690" y="154"/>
                </a:lnTo>
                <a:lnTo>
                  <a:pt x="691" y="156"/>
                </a:lnTo>
                <a:lnTo>
                  <a:pt x="693" y="159"/>
                </a:lnTo>
                <a:lnTo>
                  <a:pt x="694" y="162"/>
                </a:lnTo>
                <a:lnTo>
                  <a:pt x="698" y="162"/>
                </a:lnTo>
                <a:lnTo>
                  <a:pt x="702" y="166"/>
                </a:lnTo>
                <a:lnTo>
                  <a:pt x="702" y="170"/>
                </a:lnTo>
                <a:lnTo>
                  <a:pt x="703" y="172"/>
                </a:lnTo>
                <a:lnTo>
                  <a:pt x="709" y="172"/>
                </a:lnTo>
                <a:lnTo>
                  <a:pt x="710" y="172"/>
                </a:lnTo>
                <a:lnTo>
                  <a:pt x="712" y="170"/>
                </a:lnTo>
                <a:lnTo>
                  <a:pt x="713" y="169"/>
                </a:lnTo>
                <a:lnTo>
                  <a:pt x="715" y="169"/>
                </a:lnTo>
                <a:lnTo>
                  <a:pt x="719" y="170"/>
                </a:lnTo>
                <a:lnTo>
                  <a:pt x="723" y="171"/>
                </a:lnTo>
                <a:lnTo>
                  <a:pt x="726" y="170"/>
                </a:lnTo>
                <a:lnTo>
                  <a:pt x="728" y="169"/>
                </a:lnTo>
                <a:lnTo>
                  <a:pt x="730" y="168"/>
                </a:lnTo>
                <a:lnTo>
                  <a:pt x="736" y="169"/>
                </a:lnTo>
                <a:lnTo>
                  <a:pt x="745" y="167"/>
                </a:lnTo>
                <a:lnTo>
                  <a:pt x="747" y="164"/>
                </a:lnTo>
                <a:lnTo>
                  <a:pt x="750" y="162"/>
                </a:lnTo>
                <a:lnTo>
                  <a:pt x="753" y="162"/>
                </a:lnTo>
                <a:lnTo>
                  <a:pt x="758" y="162"/>
                </a:lnTo>
                <a:lnTo>
                  <a:pt x="760" y="160"/>
                </a:lnTo>
                <a:lnTo>
                  <a:pt x="763" y="156"/>
                </a:lnTo>
                <a:lnTo>
                  <a:pt x="765" y="153"/>
                </a:lnTo>
                <a:lnTo>
                  <a:pt x="767" y="152"/>
                </a:lnTo>
                <a:lnTo>
                  <a:pt x="769" y="151"/>
                </a:lnTo>
                <a:lnTo>
                  <a:pt x="772" y="153"/>
                </a:lnTo>
                <a:lnTo>
                  <a:pt x="774" y="155"/>
                </a:lnTo>
                <a:lnTo>
                  <a:pt x="778" y="155"/>
                </a:lnTo>
                <a:lnTo>
                  <a:pt x="781" y="153"/>
                </a:lnTo>
                <a:lnTo>
                  <a:pt x="785" y="152"/>
                </a:lnTo>
                <a:lnTo>
                  <a:pt x="787" y="150"/>
                </a:lnTo>
                <a:lnTo>
                  <a:pt x="791" y="150"/>
                </a:lnTo>
                <a:lnTo>
                  <a:pt x="796" y="151"/>
                </a:lnTo>
                <a:lnTo>
                  <a:pt x="798" y="151"/>
                </a:lnTo>
                <a:lnTo>
                  <a:pt x="801" y="148"/>
                </a:lnTo>
                <a:lnTo>
                  <a:pt x="803" y="146"/>
                </a:lnTo>
                <a:lnTo>
                  <a:pt x="809" y="144"/>
                </a:lnTo>
                <a:lnTo>
                  <a:pt x="812" y="145"/>
                </a:lnTo>
                <a:lnTo>
                  <a:pt x="817" y="142"/>
                </a:lnTo>
                <a:lnTo>
                  <a:pt x="821" y="141"/>
                </a:lnTo>
                <a:lnTo>
                  <a:pt x="823" y="140"/>
                </a:lnTo>
                <a:lnTo>
                  <a:pt x="827" y="140"/>
                </a:lnTo>
                <a:lnTo>
                  <a:pt x="832" y="140"/>
                </a:lnTo>
                <a:lnTo>
                  <a:pt x="835" y="140"/>
                </a:lnTo>
                <a:lnTo>
                  <a:pt x="837" y="143"/>
                </a:lnTo>
                <a:lnTo>
                  <a:pt x="839" y="146"/>
                </a:lnTo>
                <a:lnTo>
                  <a:pt x="840" y="150"/>
                </a:lnTo>
                <a:lnTo>
                  <a:pt x="841" y="157"/>
                </a:lnTo>
                <a:lnTo>
                  <a:pt x="842" y="159"/>
                </a:lnTo>
                <a:lnTo>
                  <a:pt x="844" y="159"/>
                </a:lnTo>
                <a:lnTo>
                  <a:pt x="846" y="157"/>
                </a:lnTo>
                <a:lnTo>
                  <a:pt x="847" y="155"/>
                </a:lnTo>
                <a:lnTo>
                  <a:pt x="849" y="154"/>
                </a:lnTo>
                <a:lnTo>
                  <a:pt x="851" y="155"/>
                </a:lnTo>
                <a:lnTo>
                  <a:pt x="851" y="157"/>
                </a:lnTo>
                <a:lnTo>
                  <a:pt x="851" y="159"/>
                </a:lnTo>
                <a:lnTo>
                  <a:pt x="853" y="159"/>
                </a:lnTo>
                <a:lnTo>
                  <a:pt x="854" y="159"/>
                </a:lnTo>
                <a:lnTo>
                  <a:pt x="855" y="159"/>
                </a:lnTo>
                <a:lnTo>
                  <a:pt x="855" y="157"/>
                </a:lnTo>
                <a:lnTo>
                  <a:pt x="855" y="155"/>
                </a:lnTo>
                <a:lnTo>
                  <a:pt x="858" y="156"/>
                </a:lnTo>
                <a:lnTo>
                  <a:pt x="861" y="160"/>
                </a:lnTo>
                <a:lnTo>
                  <a:pt x="864" y="166"/>
                </a:lnTo>
                <a:lnTo>
                  <a:pt x="867" y="166"/>
                </a:lnTo>
                <a:lnTo>
                  <a:pt x="869" y="166"/>
                </a:lnTo>
                <a:lnTo>
                  <a:pt x="872" y="164"/>
                </a:lnTo>
                <a:lnTo>
                  <a:pt x="874" y="159"/>
                </a:lnTo>
                <a:lnTo>
                  <a:pt x="875" y="156"/>
                </a:lnTo>
                <a:lnTo>
                  <a:pt x="877" y="156"/>
                </a:lnTo>
                <a:lnTo>
                  <a:pt x="885" y="166"/>
                </a:lnTo>
                <a:lnTo>
                  <a:pt x="887" y="169"/>
                </a:lnTo>
                <a:lnTo>
                  <a:pt x="891" y="170"/>
                </a:lnTo>
                <a:lnTo>
                  <a:pt x="893" y="167"/>
                </a:lnTo>
                <a:lnTo>
                  <a:pt x="896" y="165"/>
                </a:lnTo>
                <a:lnTo>
                  <a:pt x="897" y="161"/>
                </a:lnTo>
                <a:lnTo>
                  <a:pt x="898" y="161"/>
                </a:lnTo>
                <a:lnTo>
                  <a:pt x="899" y="162"/>
                </a:lnTo>
                <a:lnTo>
                  <a:pt x="900" y="166"/>
                </a:lnTo>
                <a:lnTo>
                  <a:pt x="900" y="171"/>
                </a:lnTo>
                <a:lnTo>
                  <a:pt x="900" y="174"/>
                </a:lnTo>
                <a:lnTo>
                  <a:pt x="902" y="176"/>
                </a:lnTo>
                <a:lnTo>
                  <a:pt x="903" y="176"/>
                </a:lnTo>
                <a:lnTo>
                  <a:pt x="904" y="176"/>
                </a:lnTo>
                <a:lnTo>
                  <a:pt x="905" y="175"/>
                </a:lnTo>
                <a:lnTo>
                  <a:pt x="905" y="172"/>
                </a:lnTo>
                <a:lnTo>
                  <a:pt x="905" y="170"/>
                </a:lnTo>
                <a:lnTo>
                  <a:pt x="906" y="167"/>
                </a:lnTo>
                <a:lnTo>
                  <a:pt x="907" y="167"/>
                </a:lnTo>
                <a:lnTo>
                  <a:pt x="910" y="166"/>
                </a:lnTo>
                <a:lnTo>
                  <a:pt x="912" y="167"/>
                </a:lnTo>
                <a:lnTo>
                  <a:pt x="912" y="172"/>
                </a:lnTo>
                <a:lnTo>
                  <a:pt x="912" y="176"/>
                </a:lnTo>
                <a:lnTo>
                  <a:pt x="917" y="185"/>
                </a:lnTo>
                <a:lnTo>
                  <a:pt x="919" y="190"/>
                </a:lnTo>
                <a:lnTo>
                  <a:pt x="921" y="190"/>
                </a:lnTo>
                <a:lnTo>
                  <a:pt x="923" y="189"/>
                </a:lnTo>
                <a:lnTo>
                  <a:pt x="924" y="189"/>
                </a:lnTo>
                <a:lnTo>
                  <a:pt x="925" y="191"/>
                </a:lnTo>
                <a:lnTo>
                  <a:pt x="927" y="195"/>
                </a:lnTo>
                <a:lnTo>
                  <a:pt x="929" y="197"/>
                </a:lnTo>
                <a:lnTo>
                  <a:pt x="937" y="200"/>
                </a:lnTo>
                <a:lnTo>
                  <a:pt x="943" y="205"/>
                </a:lnTo>
                <a:lnTo>
                  <a:pt x="948" y="209"/>
                </a:lnTo>
                <a:lnTo>
                  <a:pt x="950" y="212"/>
                </a:lnTo>
                <a:lnTo>
                  <a:pt x="951" y="215"/>
                </a:lnTo>
                <a:lnTo>
                  <a:pt x="954" y="216"/>
                </a:lnTo>
                <a:lnTo>
                  <a:pt x="956" y="220"/>
                </a:lnTo>
                <a:lnTo>
                  <a:pt x="964" y="226"/>
                </a:lnTo>
                <a:lnTo>
                  <a:pt x="968" y="230"/>
                </a:lnTo>
                <a:lnTo>
                  <a:pt x="971" y="233"/>
                </a:lnTo>
                <a:lnTo>
                  <a:pt x="972" y="236"/>
                </a:lnTo>
                <a:lnTo>
                  <a:pt x="971" y="237"/>
                </a:lnTo>
                <a:lnTo>
                  <a:pt x="969" y="238"/>
                </a:lnTo>
                <a:lnTo>
                  <a:pt x="964" y="236"/>
                </a:lnTo>
                <a:lnTo>
                  <a:pt x="957" y="236"/>
                </a:lnTo>
                <a:lnTo>
                  <a:pt x="956" y="237"/>
                </a:lnTo>
                <a:lnTo>
                  <a:pt x="956" y="239"/>
                </a:lnTo>
                <a:lnTo>
                  <a:pt x="956" y="241"/>
                </a:lnTo>
                <a:lnTo>
                  <a:pt x="959" y="242"/>
                </a:lnTo>
                <a:lnTo>
                  <a:pt x="962" y="244"/>
                </a:lnTo>
                <a:lnTo>
                  <a:pt x="959" y="250"/>
                </a:lnTo>
                <a:lnTo>
                  <a:pt x="959" y="253"/>
                </a:lnTo>
                <a:lnTo>
                  <a:pt x="961" y="255"/>
                </a:lnTo>
                <a:lnTo>
                  <a:pt x="962" y="255"/>
                </a:lnTo>
                <a:lnTo>
                  <a:pt x="964" y="259"/>
                </a:lnTo>
                <a:lnTo>
                  <a:pt x="962" y="261"/>
                </a:lnTo>
                <a:lnTo>
                  <a:pt x="958" y="263"/>
                </a:lnTo>
                <a:lnTo>
                  <a:pt x="954" y="264"/>
                </a:lnTo>
                <a:lnTo>
                  <a:pt x="951" y="267"/>
                </a:lnTo>
                <a:lnTo>
                  <a:pt x="950" y="270"/>
                </a:lnTo>
                <a:lnTo>
                  <a:pt x="950" y="275"/>
                </a:lnTo>
                <a:lnTo>
                  <a:pt x="951" y="278"/>
                </a:lnTo>
                <a:lnTo>
                  <a:pt x="951" y="281"/>
                </a:lnTo>
                <a:lnTo>
                  <a:pt x="950" y="284"/>
                </a:lnTo>
                <a:lnTo>
                  <a:pt x="950" y="296"/>
                </a:lnTo>
                <a:lnTo>
                  <a:pt x="950" y="301"/>
                </a:lnTo>
                <a:lnTo>
                  <a:pt x="950" y="305"/>
                </a:lnTo>
                <a:lnTo>
                  <a:pt x="949" y="308"/>
                </a:lnTo>
                <a:lnTo>
                  <a:pt x="948" y="311"/>
                </a:lnTo>
                <a:lnTo>
                  <a:pt x="949" y="313"/>
                </a:lnTo>
                <a:lnTo>
                  <a:pt x="952" y="313"/>
                </a:lnTo>
                <a:lnTo>
                  <a:pt x="955" y="314"/>
                </a:lnTo>
                <a:lnTo>
                  <a:pt x="955" y="316"/>
                </a:lnTo>
                <a:lnTo>
                  <a:pt x="953" y="317"/>
                </a:lnTo>
                <a:lnTo>
                  <a:pt x="950" y="321"/>
                </a:lnTo>
                <a:lnTo>
                  <a:pt x="951" y="324"/>
                </a:lnTo>
                <a:lnTo>
                  <a:pt x="951" y="325"/>
                </a:lnTo>
                <a:lnTo>
                  <a:pt x="953" y="325"/>
                </a:lnTo>
                <a:lnTo>
                  <a:pt x="955" y="324"/>
                </a:lnTo>
                <a:lnTo>
                  <a:pt x="956" y="323"/>
                </a:lnTo>
                <a:lnTo>
                  <a:pt x="959" y="321"/>
                </a:lnTo>
                <a:lnTo>
                  <a:pt x="961" y="320"/>
                </a:lnTo>
                <a:lnTo>
                  <a:pt x="962" y="319"/>
                </a:lnTo>
                <a:lnTo>
                  <a:pt x="963" y="313"/>
                </a:lnTo>
                <a:lnTo>
                  <a:pt x="965" y="310"/>
                </a:lnTo>
                <a:lnTo>
                  <a:pt x="968" y="309"/>
                </a:lnTo>
                <a:lnTo>
                  <a:pt x="970" y="310"/>
                </a:lnTo>
                <a:lnTo>
                  <a:pt x="975" y="314"/>
                </a:lnTo>
                <a:lnTo>
                  <a:pt x="979" y="317"/>
                </a:lnTo>
                <a:lnTo>
                  <a:pt x="981" y="319"/>
                </a:lnTo>
                <a:lnTo>
                  <a:pt x="982" y="317"/>
                </a:lnTo>
                <a:lnTo>
                  <a:pt x="982" y="314"/>
                </a:lnTo>
                <a:lnTo>
                  <a:pt x="982" y="313"/>
                </a:lnTo>
                <a:lnTo>
                  <a:pt x="984" y="312"/>
                </a:lnTo>
                <a:lnTo>
                  <a:pt x="987" y="312"/>
                </a:lnTo>
                <a:lnTo>
                  <a:pt x="988" y="313"/>
                </a:lnTo>
                <a:lnTo>
                  <a:pt x="994" y="320"/>
                </a:lnTo>
                <a:lnTo>
                  <a:pt x="994" y="324"/>
                </a:lnTo>
                <a:lnTo>
                  <a:pt x="995" y="325"/>
                </a:lnTo>
                <a:lnTo>
                  <a:pt x="995" y="327"/>
                </a:lnTo>
                <a:lnTo>
                  <a:pt x="994" y="332"/>
                </a:lnTo>
                <a:lnTo>
                  <a:pt x="989" y="335"/>
                </a:lnTo>
                <a:lnTo>
                  <a:pt x="990" y="338"/>
                </a:lnTo>
                <a:lnTo>
                  <a:pt x="991" y="340"/>
                </a:lnTo>
                <a:lnTo>
                  <a:pt x="995" y="345"/>
                </a:lnTo>
                <a:lnTo>
                  <a:pt x="1000" y="346"/>
                </a:lnTo>
                <a:lnTo>
                  <a:pt x="1005" y="349"/>
                </a:lnTo>
                <a:lnTo>
                  <a:pt x="1010" y="352"/>
                </a:lnTo>
                <a:lnTo>
                  <a:pt x="1011" y="354"/>
                </a:lnTo>
                <a:lnTo>
                  <a:pt x="1011" y="357"/>
                </a:lnTo>
                <a:lnTo>
                  <a:pt x="1004" y="364"/>
                </a:lnTo>
                <a:lnTo>
                  <a:pt x="999" y="365"/>
                </a:lnTo>
                <a:lnTo>
                  <a:pt x="996" y="368"/>
                </a:lnTo>
                <a:lnTo>
                  <a:pt x="996" y="370"/>
                </a:lnTo>
                <a:lnTo>
                  <a:pt x="1000" y="374"/>
                </a:lnTo>
                <a:lnTo>
                  <a:pt x="1001" y="377"/>
                </a:lnTo>
                <a:lnTo>
                  <a:pt x="1000" y="380"/>
                </a:lnTo>
                <a:lnTo>
                  <a:pt x="996" y="382"/>
                </a:lnTo>
                <a:lnTo>
                  <a:pt x="994" y="384"/>
                </a:lnTo>
                <a:lnTo>
                  <a:pt x="995" y="392"/>
                </a:lnTo>
                <a:lnTo>
                  <a:pt x="995" y="393"/>
                </a:lnTo>
                <a:lnTo>
                  <a:pt x="1000" y="399"/>
                </a:lnTo>
                <a:lnTo>
                  <a:pt x="1010" y="402"/>
                </a:lnTo>
                <a:lnTo>
                  <a:pt x="1015" y="402"/>
                </a:lnTo>
                <a:lnTo>
                  <a:pt x="1018" y="406"/>
                </a:lnTo>
                <a:lnTo>
                  <a:pt x="1018" y="410"/>
                </a:lnTo>
                <a:lnTo>
                  <a:pt x="1017" y="415"/>
                </a:lnTo>
                <a:lnTo>
                  <a:pt x="1018" y="418"/>
                </a:lnTo>
                <a:lnTo>
                  <a:pt x="1020" y="421"/>
                </a:lnTo>
                <a:lnTo>
                  <a:pt x="1027" y="424"/>
                </a:lnTo>
                <a:lnTo>
                  <a:pt x="1030" y="428"/>
                </a:lnTo>
                <a:lnTo>
                  <a:pt x="1032" y="433"/>
                </a:lnTo>
                <a:lnTo>
                  <a:pt x="1036" y="435"/>
                </a:lnTo>
                <a:lnTo>
                  <a:pt x="1038" y="434"/>
                </a:lnTo>
                <a:lnTo>
                  <a:pt x="1040" y="434"/>
                </a:lnTo>
                <a:lnTo>
                  <a:pt x="1045" y="434"/>
                </a:lnTo>
                <a:lnTo>
                  <a:pt x="1046" y="436"/>
                </a:lnTo>
                <a:lnTo>
                  <a:pt x="1050" y="438"/>
                </a:lnTo>
                <a:lnTo>
                  <a:pt x="1054" y="443"/>
                </a:lnTo>
                <a:lnTo>
                  <a:pt x="1056" y="447"/>
                </a:lnTo>
                <a:lnTo>
                  <a:pt x="1062" y="450"/>
                </a:lnTo>
                <a:lnTo>
                  <a:pt x="1067" y="454"/>
                </a:lnTo>
                <a:lnTo>
                  <a:pt x="1072" y="459"/>
                </a:lnTo>
                <a:lnTo>
                  <a:pt x="1077" y="460"/>
                </a:lnTo>
                <a:lnTo>
                  <a:pt x="1081" y="460"/>
                </a:lnTo>
                <a:lnTo>
                  <a:pt x="1083" y="459"/>
                </a:lnTo>
                <a:lnTo>
                  <a:pt x="1085" y="456"/>
                </a:lnTo>
                <a:lnTo>
                  <a:pt x="1085" y="453"/>
                </a:lnTo>
                <a:lnTo>
                  <a:pt x="1083" y="448"/>
                </a:lnTo>
                <a:lnTo>
                  <a:pt x="1080" y="445"/>
                </a:lnTo>
                <a:lnTo>
                  <a:pt x="1079" y="441"/>
                </a:lnTo>
                <a:lnTo>
                  <a:pt x="1080" y="439"/>
                </a:lnTo>
                <a:lnTo>
                  <a:pt x="1082" y="439"/>
                </a:lnTo>
                <a:lnTo>
                  <a:pt x="1084" y="438"/>
                </a:lnTo>
                <a:lnTo>
                  <a:pt x="1087" y="435"/>
                </a:lnTo>
                <a:lnTo>
                  <a:pt x="1089" y="429"/>
                </a:lnTo>
                <a:lnTo>
                  <a:pt x="1090" y="425"/>
                </a:lnTo>
                <a:lnTo>
                  <a:pt x="1094" y="422"/>
                </a:lnTo>
                <a:lnTo>
                  <a:pt x="1095" y="421"/>
                </a:lnTo>
                <a:lnTo>
                  <a:pt x="1095" y="422"/>
                </a:lnTo>
                <a:lnTo>
                  <a:pt x="1097" y="427"/>
                </a:lnTo>
                <a:lnTo>
                  <a:pt x="1100" y="434"/>
                </a:lnTo>
                <a:lnTo>
                  <a:pt x="1099" y="440"/>
                </a:lnTo>
                <a:lnTo>
                  <a:pt x="1097" y="445"/>
                </a:lnTo>
                <a:lnTo>
                  <a:pt x="1097" y="448"/>
                </a:lnTo>
                <a:lnTo>
                  <a:pt x="1099" y="449"/>
                </a:lnTo>
                <a:lnTo>
                  <a:pt x="1101" y="448"/>
                </a:lnTo>
                <a:lnTo>
                  <a:pt x="1102" y="447"/>
                </a:lnTo>
                <a:lnTo>
                  <a:pt x="1104" y="446"/>
                </a:lnTo>
                <a:lnTo>
                  <a:pt x="1107" y="447"/>
                </a:lnTo>
                <a:lnTo>
                  <a:pt x="1109" y="449"/>
                </a:lnTo>
                <a:lnTo>
                  <a:pt x="1114" y="453"/>
                </a:lnTo>
                <a:lnTo>
                  <a:pt x="1117" y="453"/>
                </a:lnTo>
                <a:lnTo>
                  <a:pt x="1121" y="454"/>
                </a:lnTo>
                <a:lnTo>
                  <a:pt x="1127" y="454"/>
                </a:lnTo>
                <a:lnTo>
                  <a:pt x="1132" y="455"/>
                </a:lnTo>
                <a:lnTo>
                  <a:pt x="1134" y="460"/>
                </a:lnTo>
                <a:lnTo>
                  <a:pt x="1135" y="462"/>
                </a:lnTo>
                <a:lnTo>
                  <a:pt x="1138" y="461"/>
                </a:lnTo>
                <a:lnTo>
                  <a:pt x="1140" y="462"/>
                </a:lnTo>
                <a:lnTo>
                  <a:pt x="1141" y="465"/>
                </a:lnTo>
                <a:lnTo>
                  <a:pt x="1143" y="468"/>
                </a:lnTo>
                <a:lnTo>
                  <a:pt x="1144" y="467"/>
                </a:lnTo>
                <a:lnTo>
                  <a:pt x="1145" y="466"/>
                </a:lnTo>
                <a:lnTo>
                  <a:pt x="1146" y="464"/>
                </a:lnTo>
                <a:lnTo>
                  <a:pt x="1147" y="460"/>
                </a:lnTo>
                <a:lnTo>
                  <a:pt x="1152" y="460"/>
                </a:lnTo>
                <a:lnTo>
                  <a:pt x="1160" y="463"/>
                </a:lnTo>
                <a:lnTo>
                  <a:pt x="1167" y="470"/>
                </a:lnTo>
                <a:lnTo>
                  <a:pt x="1175" y="479"/>
                </a:lnTo>
                <a:lnTo>
                  <a:pt x="1178" y="483"/>
                </a:lnTo>
                <a:lnTo>
                  <a:pt x="1178" y="485"/>
                </a:lnTo>
                <a:lnTo>
                  <a:pt x="1177" y="486"/>
                </a:lnTo>
                <a:lnTo>
                  <a:pt x="1173" y="485"/>
                </a:lnTo>
                <a:lnTo>
                  <a:pt x="1169" y="483"/>
                </a:lnTo>
                <a:lnTo>
                  <a:pt x="1166" y="482"/>
                </a:lnTo>
                <a:lnTo>
                  <a:pt x="1165" y="482"/>
                </a:lnTo>
                <a:lnTo>
                  <a:pt x="1163" y="485"/>
                </a:lnTo>
                <a:lnTo>
                  <a:pt x="1164" y="487"/>
                </a:lnTo>
                <a:lnTo>
                  <a:pt x="1167" y="488"/>
                </a:lnTo>
                <a:lnTo>
                  <a:pt x="1170" y="487"/>
                </a:lnTo>
                <a:lnTo>
                  <a:pt x="1176" y="497"/>
                </a:lnTo>
                <a:lnTo>
                  <a:pt x="1180" y="505"/>
                </a:lnTo>
                <a:lnTo>
                  <a:pt x="1183" y="510"/>
                </a:lnTo>
                <a:lnTo>
                  <a:pt x="1184" y="511"/>
                </a:lnTo>
                <a:lnTo>
                  <a:pt x="1184" y="511"/>
                </a:lnTo>
                <a:lnTo>
                  <a:pt x="1186" y="510"/>
                </a:lnTo>
                <a:lnTo>
                  <a:pt x="1187" y="507"/>
                </a:lnTo>
                <a:lnTo>
                  <a:pt x="1187" y="505"/>
                </a:lnTo>
                <a:lnTo>
                  <a:pt x="1188" y="500"/>
                </a:lnTo>
                <a:lnTo>
                  <a:pt x="1189" y="500"/>
                </a:lnTo>
                <a:lnTo>
                  <a:pt x="1190" y="500"/>
                </a:lnTo>
                <a:lnTo>
                  <a:pt x="1191" y="500"/>
                </a:lnTo>
                <a:lnTo>
                  <a:pt x="1194" y="498"/>
                </a:lnTo>
                <a:lnTo>
                  <a:pt x="1197" y="497"/>
                </a:lnTo>
                <a:lnTo>
                  <a:pt x="1199" y="494"/>
                </a:lnTo>
                <a:lnTo>
                  <a:pt x="1201" y="492"/>
                </a:lnTo>
                <a:lnTo>
                  <a:pt x="1204" y="492"/>
                </a:lnTo>
                <a:lnTo>
                  <a:pt x="1209" y="494"/>
                </a:lnTo>
                <a:lnTo>
                  <a:pt x="1211" y="497"/>
                </a:lnTo>
                <a:lnTo>
                  <a:pt x="1211" y="500"/>
                </a:lnTo>
                <a:lnTo>
                  <a:pt x="1210" y="503"/>
                </a:lnTo>
                <a:lnTo>
                  <a:pt x="1205" y="505"/>
                </a:lnTo>
                <a:lnTo>
                  <a:pt x="1203" y="506"/>
                </a:lnTo>
                <a:lnTo>
                  <a:pt x="1203" y="507"/>
                </a:lnTo>
                <a:lnTo>
                  <a:pt x="1205" y="508"/>
                </a:lnTo>
                <a:lnTo>
                  <a:pt x="1207" y="508"/>
                </a:lnTo>
                <a:lnTo>
                  <a:pt x="1213" y="509"/>
                </a:lnTo>
                <a:lnTo>
                  <a:pt x="1216" y="512"/>
                </a:lnTo>
                <a:lnTo>
                  <a:pt x="1216" y="516"/>
                </a:lnTo>
                <a:lnTo>
                  <a:pt x="1220" y="518"/>
                </a:lnTo>
                <a:lnTo>
                  <a:pt x="1225" y="524"/>
                </a:lnTo>
                <a:lnTo>
                  <a:pt x="1226" y="524"/>
                </a:lnTo>
                <a:lnTo>
                  <a:pt x="1227" y="523"/>
                </a:lnTo>
                <a:lnTo>
                  <a:pt x="1232" y="504"/>
                </a:lnTo>
                <a:lnTo>
                  <a:pt x="1234" y="504"/>
                </a:lnTo>
                <a:lnTo>
                  <a:pt x="1238" y="504"/>
                </a:lnTo>
                <a:lnTo>
                  <a:pt x="1239" y="505"/>
                </a:lnTo>
                <a:lnTo>
                  <a:pt x="1241" y="505"/>
                </a:lnTo>
                <a:lnTo>
                  <a:pt x="1243" y="507"/>
                </a:lnTo>
                <a:lnTo>
                  <a:pt x="1245" y="510"/>
                </a:lnTo>
                <a:lnTo>
                  <a:pt x="1245" y="513"/>
                </a:lnTo>
                <a:lnTo>
                  <a:pt x="1243" y="520"/>
                </a:lnTo>
                <a:lnTo>
                  <a:pt x="1241" y="524"/>
                </a:lnTo>
                <a:lnTo>
                  <a:pt x="1246" y="531"/>
                </a:lnTo>
                <a:lnTo>
                  <a:pt x="1252" y="537"/>
                </a:lnTo>
                <a:lnTo>
                  <a:pt x="1247" y="545"/>
                </a:lnTo>
                <a:lnTo>
                  <a:pt x="1247" y="545"/>
                </a:lnTo>
                <a:lnTo>
                  <a:pt x="1253" y="553"/>
                </a:lnTo>
                <a:lnTo>
                  <a:pt x="1257" y="557"/>
                </a:lnTo>
                <a:lnTo>
                  <a:pt x="1260" y="559"/>
                </a:lnTo>
                <a:lnTo>
                  <a:pt x="1265" y="560"/>
                </a:lnTo>
                <a:lnTo>
                  <a:pt x="1266" y="567"/>
                </a:lnTo>
                <a:lnTo>
                  <a:pt x="1266" y="572"/>
                </a:lnTo>
                <a:lnTo>
                  <a:pt x="1268" y="575"/>
                </a:lnTo>
                <a:lnTo>
                  <a:pt x="1267" y="580"/>
                </a:lnTo>
                <a:lnTo>
                  <a:pt x="1271" y="583"/>
                </a:lnTo>
                <a:lnTo>
                  <a:pt x="1271" y="588"/>
                </a:lnTo>
                <a:lnTo>
                  <a:pt x="1273" y="590"/>
                </a:lnTo>
                <a:lnTo>
                  <a:pt x="1272" y="594"/>
                </a:lnTo>
                <a:lnTo>
                  <a:pt x="1272" y="596"/>
                </a:lnTo>
                <a:lnTo>
                  <a:pt x="1274" y="600"/>
                </a:lnTo>
                <a:lnTo>
                  <a:pt x="1276" y="601"/>
                </a:lnTo>
                <a:lnTo>
                  <a:pt x="1276" y="607"/>
                </a:lnTo>
                <a:lnTo>
                  <a:pt x="1277" y="612"/>
                </a:lnTo>
                <a:lnTo>
                  <a:pt x="1279" y="620"/>
                </a:lnTo>
                <a:lnTo>
                  <a:pt x="1281" y="624"/>
                </a:lnTo>
                <a:lnTo>
                  <a:pt x="1281" y="626"/>
                </a:lnTo>
                <a:lnTo>
                  <a:pt x="1283" y="629"/>
                </a:lnTo>
                <a:lnTo>
                  <a:pt x="1283" y="635"/>
                </a:lnTo>
                <a:lnTo>
                  <a:pt x="1285" y="641"/>
                </a:lnTo>
                <a:lnTo>
                  <a:pt x="1285" y="643"/>
                </a:lnTo>
                <a:lnTo>
                  <a:pt x="1288" y="647"/>
                </a:lnTo>
                <a:lnTo>
                  <a:pt x="1288" y="652"/>
                </a:lnTo>
                <a:lnTo>
                  <a:pt x="1290" y="656"/>
                </a:lnTo>
                <a:lnTo>
                  <a:pt x="1291" y="662"/>
                </a:lnTo>
                <a:lnTo>
                  <a:pt x="1293" y="668"/>
                </a:lnTo>
                <a:lnTo>
                  <a:pt x="1293" y="671"/>
                </a:lnTo>
                <a:lnTo>
                  <a:pt x="1297" y="681"/>
                </a:lnTo>
                <a:lnTo>
                  <a:pt x="1298" y="685"/>
                </a:lnTo>
                <a:lnTo>
                  <a:pt x="1301" y="690"/>
                </a:lnTo>
                <a:lnTo>
                  <a:pt x="1307" y="697"/>
                </a:lnTo>
                <a:lnTo>
                  <a:pt x="1305" y="697"/>
                </a:lnTo>
                <a:lnTo>
                  <a:pt x="1302" y="697"/>
                </a:lnTo>
                <a:lnTo>
                  <a:pt x="1300" y="697"/>
                </a:lnTo>
                <a:lnTo>
                  <a:pt x="1299" y="698"/>
                </a:lnTo>
                <a:lnTo>
                  <a:pt x="1297" y="700"/>
                </a:lnTo>
                <a:lnTo>
                  <a:pt x="1298" y="705"/>
                </a:lnTo>
                <a:lnTo>
                  <a:pt x="1299" y="712"/>
                </a:lnTo>
                <a:lnTo>
                  <a:pt x="1300" y="722"/>
                </a:lnTo>
                <a:lnTo>
                  <a:pt x="1301" y="725"/>
                </a:lnTo>
                <a:lnTo>
                  <a:pt x="1301" y="729"/>
                </a:lnTo>
                <a:lnTo>
                  <a:pt x="1301" y="733"/>
                </a:lnTo>
                <a:lnTo>
                  <a:pt x="1302" y="736"/>
                </a:lnTo>
                <a:lnTo>
                  <a:pt x="1300" y="736"/>
                </a:lnTo>
                <a:lnTo>
                  <a:pt x="1299" y="746"/>
                </a:lnTo>
                <a:lnTo>
                  <a:pt x="1295" y="754"/>
                </a:lnTo>
                <a:lnTo>
                  <a:pt x="1293" y="754"/>
                </a:lnTo>
                <a:lnTo>
                  <a:pt x="1291" y="755"/>
                </a:lnTo>
                <a:lnTo>
                  <a:pt x="1285" y="756"/>
                </a:lnTo>
                <a:lnTo>
                  <a:pt x="1279" y="758"/>
                </a:lnTo>
                <a:lnTo>
                  <a:pt x="1272" y="757"/>
                </a:lnTo>
                <a:lnTo>
                  <a:pt x="1268" y="755"/>
                </a:lnTo>
                <a:lnTo>
                  <a:pt x="1266" y="754"/>
                </a:lnTo>
                <a:lnTo>
                  <a:pt x="1264" y="752"/>
                </a:lnTo>
                <a:lnTo>
                  <a:pt x="1260" y="753"/>
                </a:lnTo>
                <a:lnTo>
                  <a:pt x="1249" y="752"/>
                </a:lnTo>
                <a:lnTo>
                  <a:pt x="1236" y="752"/>
                </a:lnTo>
                <a:lnTo>
                  <a:pt x="1226" y="753"/>
                </a:lnTo>
                <a:lnTo>
                  <a:pt x="1217" y="741"/>
                </a:lnTo>
                <a:lnTo>
                  <a:pt x="1206" y="742"/>
                </a:lnTo>
                <a:lnTo>
                  <a:pt x="1197" y="741"/>
                </a:lnTo>
                <a:lnTo>
                  <a:pt x="1191" y="743"/>
                </a:lnTo>
                <a:lnTo>
                  <a:pt x="1181" y="743"/>
                </a:lnTo>
                <a:lnTo>
                  <a:pt x="1159" y="742"/>
                </a:lnTo>
                <a:lnTo>
                  <a:pt x="1132" y="742"/>
                </a:lnTo>
                <a:lnTo>
                  <a:pt x="1126" y="741"/>
                </a:lnTo>
                <a:lnTo>
                  <a:pt x="1111" y="742"/>
                </a:lnTo>
                <a:lnTo>
                  <a:pt x="1108" y="741"/>
                </a:lnTo>
                <a:lnTo>
                  <a:pt x="1089" y="740"/>
                </a:lnTo>
                <a:lnTo>
                  <a:pt x="1079" y="741"/>
                </a:lnTo>
                <a:lnTo>
                  <a:pt x="1077" y="741"/>
                </a:lnTo>
                <a:lnTo>
                  <a:pt x="1075" y="741"/>
                </a:lnTo>
                <a:lnTo>
                  <a:pt x="1072" y="739"/>
                </a:lnTo>
                <a:lnTo>
                  <a:pt x="1070" y="739"/>
                </a:lnTo>
                <a:lnTo>
                  <a:pt x="1057" y="739"/>
                </a:lnTo>
                <a:lnTo>
                  <a:pt x="1052" y="739"/>
                </a:lnTo>
                <a:lnTo>
                  <a:pt x="1049" y="739"/>
                </a:lnTo>
                <a:lnTo>
                  <a:pt x="1026" y="738"/>
                </a:lnTo>
                <a:lnTo>
                  <a:pt x="1011" y="739"/>
                </a:lnTo>
                <a:lnTo>
                  <a:pt x="1004" y="731"/>
                </a:lnTo>
                <a:lnTo>
                  <a:pt x="1001" y="729"/>
                </a:lnTo>
                <a:lnTo>
                  <a:pt x="1001" y="728"/>
                </a:lnTo>
                <a:lnTo>
                  <a:pt x="1000" y="722"/>
                </a:lnTo>
                <a:lnTo>
                  <a:pt x="998" y="719"/>
                </a:lnTo>
                <a:lnTo>
                  <a:pt x="996" y="711"/>
                </a:lnTo>
                <a:lnTo>
                  <a:pt x="992" y="697"/>
                </a:lnTo>
                <a:lnTo>
                  <a:pt x="991" y="697"/>
                </a:lnTo>
                <a:lnTo>
                  <a:pt x="989" y="693"/>
                </a:lnTo>
                <a:lnTo>
                  <a:pt x="987" y="691"/>
                </a:lnTo>
                <a:lnTo>
                  <a:pt x="972" y="690"/>
                </a:lnTo>
                <a:lnTo>
                  <a:pt x="952" y="690"/>
                </a:lnTo>
                <a:lnTo>
                  <a:pt x="942" y="689"/>
                </a:lnTo>
                <a:lnTo>
                  <a:pt x="924" y="688"/>
                </a:lnTo>
                <a:lnTo>
                  <a:pt x="922" y="688"/>
                </a:lnTo>
                <a:lnTo>
                  <a:pt x="914" y="688"/>
                </a:lnTo>
                <a:lnTo>
                  <a:pt x="880" y="689"/>
                </a:lnTo>
                <a:lnTo>
                  <a:pt x="864" y="690"/>
                </a:lnTo>
                <a:lnTo>
                  <a:pt x="863" y="690"/>
                </a:lnTo>
                <a:lnTo>
                  <a:pt x="848" y="688"/>
                </a:lnTo>
                <a:lnTo>
                  <a:pt x="842" y="689"/>
                </a:lnTo>
                <a:lnTo>
                  <a:pt x="832" y="690"/>
                </a:lnTo>
                <a:lnTo>
                  <a:pt x="829" y="690"/>
                </a:lnTo>
                <a:lnTo>
                  <a:pt x="823" y="688"/>
                </a:lnTo>
                <a:lnTo>
                  <a:pt x="816" y="687"/>
                </a:lnTo>
                <a:lnTo>
                  <a:pt x="810" y="687"/>
                </a:lnTo>
                <a:lnTo>
                  <a:pt x="807" y="686"/>
                </a:lnTo>
                <a:lnTo>
                  <a:pt x="805" y="685"/>
                </a:lnTo>
                <a:lnTo>
                  <a:pt x="803" y="688"/>
                </a:lnTo>
                <a:lnTo>
                  <a:pt x="791" y="701"/>
                </a:lnTo>
                <a:lnTo>
                  <a:pt x="789" y="703"/>
                </a:lnTo>
                <a:lnTo>
                  <a:pt x="789" y="705"/>
                </a:lnTo>
                <a:lnTo>
                  <a:pt x="791" y="707"/>
                </a:lnTo>
                <a:lnTo>
                  <a:pt x="792" y="707"/>
                </a:lnTo>
                <a:lnTo>
                  <a:pt x="793" y="707"/>
                </a:lnTo>
                <a:lnTo>
                  <a:pt x="797" y="708"/>
                </a:lnTo>
                <a:lnTo>
                  <a:pt x="799" y="709"/>
                </a:lnTo>
                <a:lnTo>
                  <a:pt x="800" y="709"/>
                </a:lnTo>
                <a:lnTo>
                  <a:pt x="800" y="710"/>
                </a:lnTo>
                <a:lnTo>
                  <a:pt x="798" y="713"/>
                </a:lnTo>
                <a:lnTo>
                  <a:pt x="795" y="717"/>
                </a:lnTo>
                <a:lnTo>
                  <a:pt x="794" y="724"/>
                </a:lnTo>
                <a:lnTo>
                  <a:pt x="793" y="725"/>
                </a:lnTo>
                <a:lnTo>
                  <a:pt x="774" y="731"/>
                </a:lnTo>
                <a:lnTo>
                  <a:pt x="769" y="733"/>
                </a:lnTo>
                <a:lnTo>
                  <a:pt x="760" y="734"/>
                </a:lnTo>
                <a:lnTo>
                  <a:pt x="759" y="734"/>
                </a:lnTo>
                <a:lnTo>
                  <a:pt x="731" y="735"/>
                </a:lnTo>
                <a:lnTo>
                  <a:pt x="724" y="735"/>
                </a:lnTo>
                <a:lnTo>
                  <a:pt x="684" y="736"/>
                </a:lnTo>
                <a:lnTo>
                  <a:pt x="684" y="736"/>
                </a:lnTo>
                <a:lnTo>
                  <a:pt x="653" y="741"/>
                </a:lnTo>
                <a:lnTo>
                  <a:pt x="652" y="741"/>
                </a:lnTo>
                <a:lnTo>
                  <a:pt x="649" y="744"/>
                </a:lnTo>
                <a:lnTo>
                  <a:pt x="649" y="746"/>
                </a:lnTo>
                <a:lnTo>
                  <a:pt x="646" y="751"/>
                </a:lnTo>
                <a:lnTo>
                  <a:pt x="646" y="755"/>
                </a:lnTo>
                <a:lnTo>
                  <a:pt x="646" y="760"/>
                </a:lnTo>
                <a:lnTo>
                  <a:pt x="648" y="766"/>
                </a:lnTo>
                <a:lnTo>
                  <a:pt x="646" y="767"/>
                </a:lnTo>
                <a:lnTo>
                  <a:pt x="646" y="769"/>
                </a:lnTo>
                <a:lnTo>
                  <a:pt x="647" y="769"/>
                </a:lnTo>
                <a:lnTo>
                  <a:pt x="649" y="770"/>
                </a:lnTo>
                <a:lnTo>
                  <a:pt x="650" y="771"/>
                </a:lnTo>
                <a:lnTo>
                  <a:pt x="646" y="770"/>
                </a:lnTo>
                <a:lnTo>
                  <a:pt x="639" y="766"/>
                </a:lnTo>
                <a:lnTo>
                  <a:pt x="630" y="766"/>
                </a:lnTo>
                <a:lnTo>
                  <a:pt x="625" y="761"/>
                </a:lnTo>
                <a:lnTo>
                  <a:pt x="621" y="758"/>
                </a:lnTo>
                <a:lnTo>
                  <a:pt x="618" y="754"/>
                </a:lnTo>
                <a:lnTo>
                  <a:pt x="617" y="753"/>
                </a:lnTo>
                <a:lnTo>
                  <a:pt x="616" y="754"/>
                </a:lnTo>
                <a:lnTo>
                  <a:pt x="615" y="754"/>
                </a:lnTo>
                <a:lnTo>
                  <a:pt x="613" y="756"/>
                </a:lnTo>
                <a:lnTo>
                  <a:pt x="613" y="758"/>
                </a:lnTo>
                <a:lnTo>
                  <a:pt x="613" y="760"/>
                </a:lnTo>
                <a:lnTo>
                  <a:pt x="601" y="758"/>
                </a:lnTo>
                <a:lnTo>
                  <a:pt x="599" y="757"/>
                </a:lnTo>
                <a:lnTo>
                  <a:pt x="589" y="758"/>
                </a:lnTo>
                <a:lnTo>
                  <a:pt x="583" y="758"/>
                </a:lnTo>
                <a:lnTo>
                  <a:pt x="574" y="758"/>
                </a:lnTo>
                <a:lnTo>
                  <a:pt x="562" y="759"/>
                </a:lnTo>
                <a:lnTo>
                  <a:pt x="557" y="754"/>
                </a:lnTo>
                <a:lnTo>
                  <a:pt x="537" y="722"/>
                </a:lnTo>
                <a:lnTo>
                  <a:pt x="531" y="715"/>
                </a:lnTo>
                <a:lnTo>
                  <a:pt x="523" y="697"/>
                </a:lnTo>
                <a:lnTo>
                  <a:pt x="513" y="677"/>
                </a:lnTo>
                <a:lnTo>
                  <a:pt x="521" y="658"/>
                </a:lnTo>
                <a:lnTo>
                  <a:pt x="524" y="656"/>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5011738" y="3365500"/>
            <a:ext cx="2074863" cy="1203325"/>
          </a:xfrm>
          <a:custGeom>
            <a:avLst/>
            <a:gdLst>
              <a:gd name="T0" fmla="*/ 557 w 1307"/>
              <a:gd name="T1" fmla="*/ 624 h 758"/>
              <a:gd name="T2" fmla="*/ 559 w 1307"/>
              <a:gd name="T3" fmla="*/ 536 h 758"/>
              <a:gd name="T4" fmla="*/ 475 w 1307"/>
              <a:gd name="T5" fmla="*/ 491 h 758"/>
              <a:gd name="T6" fmla="*/ 450 w 1307"/>
              <a:gd name="T7" fmla="*/ 524 h 758"/>
              <a:gd name="T8" fmla="*/ 399 w 1307"/>
              <a:gd name="T9" fmla="*/ 560 h 758"/>
              <a:gd name="T10" fmla="*/ 263 w 1307"/>
              <a:gd name="T11" fmla="*/ 582 h 758"/>
              <a:gd name="T12" fmla="*/ 271 w 1307"/>
              <a:gd name="T13" fmla="*/ 629 h 758"/>
              <a:gd name="T14" fmla="*/ 97 w 1307"/>
              <a:gd name="T15" fmla="*/ 590 h 758"/>
              <a:gd name="T16" fmla="*/ 20 w 1307"/>
              <a:gd name="T17" fmla="*/ 505 h 758"/>
              <a:gd name="T18" fmla="*/ 120 w 1307"/>
              <a:gd name="T19" fmla="*/ 511 h 758"/>
              <a:gd name="T20" fmla="*/ 141 w 1307"/>
              <a:gd name="T21" fmla="*/ 495 h 758"/>
              <a:gd name="T22" fmla="*/ 136 w 1307"/>
              <a:gd name="T23" fmla="*/ 450 h 758"/>
              <a:gd name="T24" fmla="*/ 121 w 1307"/>
              <a:gd name="T25" fmla="*/ 446 h 758"/>
              <a:gd name="T26" fmla="*/ 139 w 1307"/>
              <a:gd name="T27" fmla="*/ 404 h 758"/>
              <a:gd name="T28" fmla="*/ 122 w 1307"/>
              <a:gd name="T29" fmla="*/ 373 h 758"/>
              <a:gd name="T30" fmla="*/ 164 w 1307"/>
              <a:gd name="T31" fmla="*/ 363 h 758"/>
              <a:gd name="T32" fmla="*/ 195 w 1307"/>
              <a:gd name="T33" fmla="*/ 301 h 758"/>
              <a:gd name="T34" fmla="*/ 199 w 1307"/>
              <a:gd name="T35" fmla="*/ 262 h 758"/>
              <a:gd name="T36" fmla="*/ 233 w 1307"/>
              <a:gd name="T37" fmla="*/ 236 h 758"/>
              <a:gd name="T38" fmla="*/ 271 w 1307"/>
              <a:gd name="T39" fmla="*/ 217 h 758"/>
              <a:gd name="T40" fmla="*/ 297 w 1307"/>
              <a:gd name="T41" fmla="*/ 160 h 758"/>
              <a:gd name="T42" fmla="*/ 335 w 1307"/>
              <a:gd name="T43" fmla="*/ 106 h 758"/>
              <a:gd name="T44" fmla="*/ 357 w 1307"/>
              <a:gd name="T45" fmla="*/ 37 h 758"/>
              <a:gd name="T46" fmla="*/ 374 w 1307"/>
              <a:gd name="T47" fmla="*/ 2 h 758"/>
              <a:gd name="T48" fmla="*/ 467 w 1307"/>
              <a:gd name="T49" fmla="*/ 33 h 758"/>
              <a:gd name="T50" fmla="*/ 504 w 1307"/>
              <a:gd name="T51" fmla="*/ 25 h 758"/>
              <a:gd name="T52" fmla="*/ 525 w 1307"/>
              <a:gd name="T53" fmla="*/ 56 h 758"/>
              <a:gd name="T54" fmla="*/ 530 w 1307"/>
              <a:gd name="T55" fmla="*/ 96 h 758"/>
              <a:gd name="T56" fmla="*/ 544 w 1307"/>
              <a:gd name="T57" fmla="*/ 109 h 758"/>
              <a:gd name="T58" fmla="*/ 576 w 1307"/>
              <a:gd name="T59" fmla="*/ 100 h 758"/>
              <a:gd name="T60" fmla="*/ 617 w 1307"/>
              <a:gd name="T61" fmla="*/ 117 h 758"/>
              <a:gd name="T62" fmla="*/ 633 w 1307"/>
              <a:gd name="T63" fmla="*/ 141 h 758"/>
              <a:gd name="T64" fmla="*/ 676 w 1307"/>
              <a:gd name="T65" fmla="*/ 150 h 758"/>
              <a:gd name="T66" fmla="*/ 703 w 1307"/>
              <a:gd name="T67" fmla="*/ 172 h 758"/>
              <a:gd name="T68" fmla="*/ 760 w 1307"/>
              <a:gd name="T69" fmla="*/ 160 h 758"/>
              <a:gd name="T70" fmla="*/ 812 w 1307"/>
              <a:gd name="T71" fmla="*/ 145 h 758"/>
              <a:gd name="T72" fmla="*/ 851 w 1307"/>
              <a:gd name="T73" fmla="*/ 157 h 758"/>
              <a:gd name="T74" fmla="*/ 887 w 1307"/>
              <a:gd name="T75" fmla="*/ 169 h 758"/>
              <a:gd name="T76" fmla="*/ 907 w 1307"/>
              <a:gd name="T77" fmla="*/ 167 h 758"/>
              <a:gd name="T78" fmla="*/ 951 w 1307"/>
              <a:gd name="T79" fmla="*/ 215 h 758"/>
              <a:gd name="T80" fmla="*/ 959 w 1307"/>
              <a:gd name="T81" fmla="*/ 253 h 758"/>
              <a:gd name="T82" fmla="*/ 948 w 1307"/>
              <a:gd name="T83" fmla="*/ 311 h 758"/>
              <a:gd name="T84" fmla="*/ 968 w 1307"/>
              <a:gd name="T85" fmla="*/ 309 h 758"/>
              <a:gd name="T86" fmla="*/ 990 w 1307"/>
              <a:gd name="T87" fmla="*/ 338 h 758"/>
              <a:gd name="T88" fmla="*/ 995 w 1307"/>
              <a:gd name="T89" fmla="*/ 392 h 758"/>
              <a:gd name="T90" fmla="*/ 1046 w 1307"/>
              <a:gd name="T91" fmla="*/ 436 h 758"/>
              <a:gd name="T92" fmla="*/ 1084 w 1307"/>
              <a:gd name="T93" fmla="*/ 438 h 758"/>
              <a:gd name="T94" fmla="*/ 1109 w 1307"/>
              <a:gd name="T95" fmla="*/ 449 h 758"/>
              <a:gd name="T96" fmla="*/ 1160 w 1307"/>
              <a:gd name="T97" fmla="*/ 463 h 758"/>
              <a:gd name="T98" fmla="*/ 1184 w 1307"/>
              <a:gd name="T99" fmla="*/ 511 h 758"/>
              <a:gd name="T100" fmla="*/ 1210 w 1307"/>
              <a:gd name="T101" fmla="*/ 503 h 758"/>
              <a:gd name="T102" fmla="*/ 1241 w 1307"/>
              <a:gd name="T103" fmla="*/ 505 h 758"/>
              <a:gd name="T104" fmla="*/ 1267 w 1307"/>
              <a:gd name="T105" fmla="*/ 580 h 758"/>
              <a:gd name="T106" fmla="*/ 1288 w 1307"/>
              <a:gd name="T107" fmla="*/ 647 h 758"/>
              <a:gd name="T108" fmla="*/ 1300 w 1307"/>
              <a:gd name="T109" fmla="*/ 722 h 758"/>
              <a:gd name="T110" fmla="*/ 1249 w 1307"/>
              <a:gd name="T111" fmla="*/ 752 h 758"/>
              <a:gd name="T112" fmla="*/ 1072 w 1307"/>
              <a:gd name="T113" fmla="*/ 739 h 758"/>
              <a:gd name="T114" fmla="*/ 972 w 1307"/>
              <a:gd name="T115" fmla="*/ 690 h 758"/>
              <a:gd name="T116" fmla="*/ 805 w 1307"/>
              <a:gd name="T117" fmla="*/ 685 h 758"/>
              <a:gd name="T118" fmla="*/ 769 w 1307"/>
              <a:gd name="T119" fmla="*/ 733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7" h="758">
                <a:moveTo>
                  <a:pt x="524" y="656"/>
                </a:moveTo>
                <a:lnTo>
                  <a:pt x="525" y="656"/>
                </a:lnTo>
                <a:lnTo>
                  <a:pt x="525" y="656"/>
                </a:lnTo>
                <a:lnTo>
                  <a:pt x="528" y="655"/>
                </a:lnTo>
                <a:lnTo>
                  <a:pt x="529" y="655"/>
                </a:lnTo>
                <a:lnTo>
                  <a:pt x="531" y="655"/>
                </a:lnTo>
                <a:lnTo>
                  <a:pt x="540" y="654"/>
                </a:lnTo>
                <a:lnTo>
                  <a:pt x="545" y="653"/>
                </a:lnTo>
                <a:lnTo>
                  <a:pt x="546" y="648"/>
                </a:lnTo>
                <a:lnTo>
                  <a:pt x="547" y="642"/>
                </a:lnTo>
                <a:lnTo>
                  <a:pt x="547" y="641"/>
                </a:lnTo>
                <a:lnTo>
                  <a:pt x="547" y="639"/>
                </a:lnTo>
                <a:lnTo>
                  <a:pt x="548" y="638"/>
                </a:lnTo>
                <a:lnTo>
                  <a:pt x="549" y="634"/>
                </a:lnTo>
                <a:lnTo>
                  <a:pt x="551" y="628"/>
                </a:lnTo>
                <a:lnTo>
                  <a:pt x="554" y="626"/>
                </a:lnTo>
                <a:lnTo>
                  <a:pt x="557" y="624"/>
                </a:lnTo>
                <a:lnTo>
                  <a:pt x="561" y="620"/>
                </a:lnTo>
                <a:lnTo>
                  <a:pt x="564" y="616"/>
                </a:lnTo>
                <a:lnTo>
                  <a:pt x="566" y="613"/>
                </a:lnTo>
                <a:lnTo>
                  <a:pt x="566" y="612"/>
                </a:lnTo>
                <a:lnTo>
                  <a:pt x="567" y="604"/>
                </a:lnTo>
                <a:lnTo>
                  <a:pt x="568" y="593"/>
                </a:lnTo>
                <a:lnTo>
                  <a:pt x="569" y="587"/>
                </a:lnTo>
                <a:lnTo>
                  <a:pt x="570" y="582"/>
                </a:lnTo>
                <a:lnTo>
                  <a:pt x="570" y="581"/>
                </a:lnTo>
                <a:lnTo>
                  <a:pt x="569" y="576"/>
                </a:lnTo>
                <a:lnTo>
                  <a:pt x="568" y="575"/>
                </a:lnTo>
                <a:lnTo>
                  <a:pt x="567" y="570"/>
                </a:lnTo>
                <a:lnTo>
                  <a:pt x="563" y="559"/>
                </a:lnTo>
                <a:lnTo>
                  <a:pt x="562" y="550"/>
                </a:lnTo>
                <a:lnTo>
                  <a:pt x="562" y="542"/>
                </a:lnTo>
                <a:lnTo>
                  <a:pt x="560" y="537"/>
                </a:lnTo>
                <a:lnTo>
                  <a:pt x="559" y="536"/>
                </a:lnTo>
                <a:lnTo>
                  <a:pt x="559" y="535"/>
                </a:lnTo>
                <a:lnTo>
                  <a:pt x="557" y="533"/>
                </a:lnTo>
                <a:lnTo>
                  <a:pt x="556" y="531"/>
                </a:lnTo>
                <a:lnTo>
                  <a:pt x="556" y="530"/>
                </a:lnTo>
                <a:lnTo>
                  <a:pt x="552" y="529"/>
                </a:lnTo>
                <a:lnTo>
                  <a:pt x="549" y="527"/>
                </a:lnTo>
                <a:lnTo>
                  <a:pt x="539" y="523"/>
                </a:lnTo>
                <a:lnTo>
                  <a:pt x="531" y="516"/>
                </a:lnTo>
                <a:lnTo>
                  <a:pt x="522" y="511"/>
                </a:lnTo>
                <a:lnTo>
                  <a:pt x="521" y="511"/>
                </a:lnTo>
                <a:lnTo>
                  <a:pt x="511" y="506"/>
                </a:lnTo>
                <a:lnTo>
                  <a:pt x="504" y="501"/>
                </a:lnTo>
                <a:lnTo>
                  <a:pt x="498" y="498"/>
                </a:lnTo>
                <a:lnTo>
                  <a:pt x="490" y="494"/>
                </a:lnTo>
                <a:lnTo>
                  <a:pt x="481" y="492"/>
                </a:lnTo>
                <a:lnTo>
                  <a:pt x="478" y="492"/>
                </a:lnTo>
                <a:lnTo>
                  <a:pt x="475" y="491"/>
                </a:lnTo>
                <a:lnTo>
                  <a:pt x="472" y="494"/>
                </a:lnTo>
                <a:lnTo>
                  <a:pt x="470" y="496"/>
                </a:lnTo>
                <a:lnTo>
                  <a:pt x="468" y="498"/>
                </a:lnTo>
                <a:lnTo>
                  <a:pt x="468" y="498"/>
                </a:lnTo>
                <a:lnTo>
                  <a:pt x="464" y="498"/>
                </a:lnTo>
                <a:lnTo>
                  <a:pt x="465" y="502"/>
                </a:lnTo>
                <a:lnTo>
                  <a:pt x="466" y="504"/>
                </a:lnTo>
                <a:lnTo>
                  <a:pt x="466" y="505"/>
                </a:lnTo>
                <a:lnTo>
                  <a:pt x="465" y="507"/>
                </a:lnTo>
                <a:lnTo>
                  <a:pt x="464" y="510"/>
                </a:lnTo>
                <a:lnTo>
                  <a:pt x="464" y="511"/>
                </a:lnTo>
                <a:lnTo>
                  <a:pt x="464" y="515"/>
                </a:lnTo>
                <a:lnTo>
                  <a:pt x="463" y="518"/>
                </a:lnTo>
                <a:lnTo>
                  <a:pt x="462" y="520"/>
                </a:lnTo>
                <a:lnTo>
                  <a:pt x="458" y="522"/>
                </a:lnTo>
                <a:lnTo>
                  <a:pt x="454" y="524"/>
                </a:lnTo>
                <a:lnTo>
                  <a:pt x="450" y="524"/>
                </a:lnTo>
                <a:lnTo>
                  <a:pt x="448" y="524"/>
                </a:lnTo>
                <a:lnTo>
                  <a:pt x="447" y="524"/>
                </a:lnTo>
                <a:lnTo>
                  <a:pt x="445" y="526"/>
                </a:lnTo>
                <a:lnTo>
                  <a:pt x="440" y="524"/>
                </a:lnTo>
                <a:lnTo>
                  <a:pt x="437" y="524"/>
                </a:lnTo>
                <a:lnTo>
                  <a:pt x="437" y="524"/>
                </a:lnTo>
                <a:lnTo>
                  <a:pt x="435" y="530"/>
                </a:lnTo>
                <a:lnTo>
                  <a:pt x="433" y="532"/>
                </a:lnTo>
                <a:lnTo>
                  <a:pt x="431" y="535"/>
                </a:lnTo>
                <a:lnTo>
                  <a:pt x="427" y="541"/>
                </a:lnTo>
                <a:lnTo>
                  <a:pt x="423" y="543"/>
                </a:lnTo>
                <a:lnTo>
                  <a:pt x="418" y="544"/>
                </a:lnTo>
                <a:lnTo>
                  <a:pt x="415" y="549"/>
                </a:lnTo>
                <a:lnTo>
                  <a:pt x="413" y="551"/>
                </a:lnTo>
                <a:lnTo>
                  <a:pt x="412" y="553"/>
                </a:lnTo>
                <a:lnTo>
                  <a:pt x="410" y="556"/>
                </a:lnTo>
                <a:lnTo>
                  <a:pt x="399" y="560"/>
                </a:lnTo>
                <a:lnTo>
                  <a:pt x="380" y="562"/>
                </a:lnTo>
                <a:lnTo>
                  <a:pt x="376" y="562"/>
                </a:lnTo>
                <a:lnTo>
                  <a:pt x="357" y="565"/>
                </a:lnTo>
                <a:lnTo>
                  <a:pt x="341" y="564"/>
                </a:lnTo>
                <a:lnTo>
                  <a:pt x="339" y="564"/>
                </a:lnTo>
                <a:lnTo>
                  <a:pt x="325" y="564"/>
                </a:lnTo>
                <a:lnTo>
                  <a:pt x="324" y="564"/>
                </a:lnTo>
                <a:lnTo>
                  <a:pt x="321" y="564"/>
                </a:lnTo>
                <a:lnTo>
                  <a:pt x="306" y="568"/>
                </a:lnTo>
                <a:lnTo>
                  <a:pt x="302" y="568"/>
                </a:lnTo>
                <a:lnTo>
                  <a:pt x="285" y="570"/>
                </a:lnTo>
                <a:lnTo>
                  <a:pt x="274" y="573"/>
                </a:lnTo>
                <a:lnTo>
                  <a:pt x="272" y="574"/>
                </a:lnTo>
                <a:lnTo>
                  <a:pt x="271" y="575"/>
                </a:lnTo>
                <a:lnTo>
                  <a:pt x="260" y="578"/>
                </a:lnTo>
                <a:lnTo>
                  <a:pt x="262" y="580"/>
                </a:lnTo>
                <a:lnTo>
                  <a:pt x="263" y="582"/>
                </a:lnTo>
                <a:lnTo>
                  <a:pt x="264" y="586"/>
                </a:lnTo>
                <a:lnTo>
                  <a:pt x="261" y="589"/>
                </a:lnTo>
                <a:lnTo>
                  <a:pt x="259" y="594"/>
                </a:lnTo>
                <a:lnTo>
                  <a:pt x="259" y="596"/>
                </a:lnTo>
                <a:lnTo>
                  <a:pt x="261" y="600"/>
                </a:lnTo>
                <a:lnTo>
                  <a:pt x="263" y="602"/>
                </a:lnTo>
                <a:lnTo>
                  <a:pt x="265" y="605"/>
                </a:lnTo>
                <a:lnTo>
                  <a:pt x="267" y="604"/>
                </a:lnTo>
                <a:lnTo>
                  <a:pt x="269" y="603"/>
                </a:lnTo>
                <a:lnTo>
                  <a:pt x="275" y="603"/>
                </a:lnTo>
                <a:lnTo>
                  <a:pt x="274" y="607"/>
                </a:lnTo>
                <a:lnTo>
                  <a:pt x="272" y="613"/>
                </a:lnTo>
                <a:lnTo>
                  <a:pt x="274" y="613"/>
                </a:lnTo>
                <a:lnTo>
                  <a:pt x="277" y="618"/>
                </a:lnTo>
                <a:lnTo>
                  <a:pt x="277" y="620"/>
                </a:lnTo>
                <a:lnTo>
                  <a:pt x="274" y="625"/>
                </a:lnTo>
                <a:lnTo>
                  <a:pt x="271" y="629"/>
                </a:lnTo>
                <a:lnTo>
                  <a:pt x="262" y="628"/>
                </a:lnTo>
                <a:lnTo>
                  <a:pt x="249" y="627"/>
                </a:lnTo>
                <a:lnTo>
                  <a:pt x="243" y="627"/>
                </a:lnTo>
                <a:lnTo>
                  <a:pt x="236" y="628"/>
                </a:lnTo>
                <a:lnTo>
                  <a:pt x="225" y="626"/>
                </a:lnTo>
                <a:lnTo>
                  <a:pt x="215" y="622"/>
                </a:lnTo>
                <a:lnTo>
                  <a:pt x="204" y="619"/>
                </a:lnTo>
                <a:lnTo>
                  <a:pt x="188" y="616"/>
                </a:lnTo>
                <a:lnTo>
                  <a:pt x="185" y="615"/>
                </a:lnTo>
                <a:lnTo>
                  <a:pt x="181" y="613"/>
                </a:lnTo>
                <a:lnTo>
                  <a:pt x="168" y="610"/>
                </a:lnTo>
                <a:lnTo>
                  <a:pt x="156" y="606"/>
                </a:lnTo>
                <a:lnTo>
                  <a:pt x="145" y="605"/>
                </a:lnTo>
                <a:lnTo>
                  <a:pt x="137" y="605"/>
                </a:lnTo>
                <a:lnTo>
                  <a:pt x="125" y="596"/>
                </a:lnTo>
                <a:lnTo>
                  <a:pt x="114" y="592"/>
                </a:lnTo>
                <a:lnTo>
                  <a:pt x="97" y="590"/>
                </a:lnTo>
                <a:lnTo>
                  <a:pt x="79" y="586"/>
                </a:lnTo>
                <a:lnTo>
                  <a:pt x="69" y="579"/>
                </a:lnTo>
                <a:lnTo>
                  <a:pt x="61" y="562"/>
                </a:lnTo>
                <a:lnTo>
                  <a:pt x="52" y="551"/>
                </a:lnTo>
                <a:lnTo>
                  <a:pt x="38" y="541"/>
                </a:lnTo>
                <a:lnTo>
                  <a:pt x="21" y="532"/>
                </a:lnTo>
                <a:lnTo>
                  <a:pt x="7" y="526"/>
                </a:lnTo>
                <a:lnTo>
                  <a:pt x="4" y="524"/>
                </a:lnTo>
                <a:lnTo>
                  <a:pt x="0" y="520"/>
                </a:lnTo>
                <a:lnTo>
                  <a:pt x="2" y="520"/>
                </a:lnTo>
                <a:lnTo>
                  <a:pt x="4" y="520"/>
                </a:lnTo>
                <a:lnTo>
                  <a:pt x="4" y="517"/>
                </a:lnTo>
                <a:lnTo>
                  <a:pt x="4" y="516"/>
                </a:lnTo>
                <a:lnTo>
                  <a:pt x="8" y="515"/>
                </a:lnTo>
                <a:lnTo>
                  <a:pt x="19" y="505"/>
                </a:lnTo>
                <a:lnTo>
                  <a:pt x="19" y="505"/>
                </a:lnTo>
                <a:lnTo>
                  <a:pt x="20" y="505"/>
                </a:lnTo>
                <a:lnTo>
                  <a:pt x="24" y="512"/>
                </a:lnTo>
                <a:lnTo>
                  <a:pt x="25" y="516"/>
                </a:lnTo>
                <a:lnTo>
                  <a:pt x="33" y="514"/>
                </a:lnTo>
                <a:lnTo>
                  <a:pt x="34" y="514"/>
                </a:lnTo>
                <a:lnTo>
                  <a:pt x="38" y="523"/>
                </a:lnTo>
                <a:lnTo>
                  <a:pt x="43" y="522"/>
                </a:lnTo>
                <a:lnTo>
                  <a:pt x="61" y="514"/>
                </a:lnTo>
                <a:lnTo>
                  <a:pt x="62" y="512"/>
                </a:lnTo>
                <a:lnTo>
                  <a:pt x="63" y="510"/>
                </a:lnTo>
                <a:lnTo>
                  <a:pt x="68" y="509"/>
                </a:lnTo>
                <a:lnTo>
                  <a:pt x="80" y="521"/>
                </a:lnTo>
                <a:lnTo>
                  <a:pt x="87" y="515"/>
                </a:lnTo>
                <a:lnTo>
                  <a:pt x="90" y="512"/>
                </a:lnTo>
                <a:lnTo>
                  <a:pt x="95" y="510"/>
                </a:lnTo>
                <a:lnTo>
                  <a:pt x="101" y="511"/>
                </a:lnTo>
                <a:lnTo>
                  <a:pt x="117" y="511"/>
                </a:lnTo>
                <a:lnTo>
                  <a:pt x="120" y="511"/>
                </a:lnTo>
                <a:lnTo>
                  <a:pt x="120" y="512"/>
                </a:lnTo>
                <a:lnTo>
                  <a:pt x="124" y="517"/>
                </a:lnTo>
                <a:lnTo>
                  <a:pt x="127" y="516"/>
                </a:lnTo>
                <a:lnTo>
                  <a:pt x="130" y="515"/>
                </a:lnTo>
                <a:lnTo>
                  <a:pt x="131" y="513"/>
                </a:lnTo>
                <a:lnTo>
                  <a:pt x="130" y="511"/>
                </a:lnTo>
                <a:lnTo>
                  <a:pt x="130" y="508"/>
                </a:lnTo>
                <a:lnTo>
                  <a:pt x="130" y="507"/>
                </a:lnTo>
                <a:lnTo>
                  <a:pt x="131" y="507"/>
                </a:lnTo>
                <a:lnTo>
                  <a:pt x="135" y="505"/>
                </a:lnTo>
                <a:lnTo>
                  <a:pt x="136" y="505"/>
                </a:lnTo>
                <a:lnTo>
                  <a:pt x="136" y="504"/>
                </a:lnTo>
                <a:lnTo>
                  <a:pt x="135" y="501"/>
                </a:lnTo>
                <a:lnTo>
                  <a:pt x="138" y="499"/>
                </a:lnTo>
                <a:lnTo>
                  <a:pt x="137" y="498"/>
                </a:lnTo>
                <a:lnTo>
                  <a:pt x="138" y="494"/>
                </a:lnTo>
                <a:lnTo>
                  <a:pt x="141" y="495"/>
                </a:lnTo>
                <a:lnTo>
                  <a:pt x="144" y="496"/>
                </a:lnTo>
                <a:lnTo>
                  <a:pt x="145" y="496"/>
                </a:lnTo>
                <a:lnTo>
                  <a:pt x="144" y="490"/>
                </a:lnTo>
                <a:lnTo>
                  <a:pt x="145" y="489"/>
                </a:lnTo>
                <a:lnTo>
                  <a:pt x="157" y="479"/>
                </a:lnTo>
                <a:lnTo>
                  <a:pt x="157" y="477"/>
                </a:lnTo>
                <a:lnTo>
                  <a:pt x="148" y="474"/>
                </a:lnTo>
                <a:lnTo>
                  <a:pt x="145" y="473"/>
                </a:lnTo>
                <a:lnTo>
                  <a:pt x="145" y="464"/>
                </a:lnTo>
                <a:lnTo>
                  <a:pt x="146" y="461"/>
                </a:lnTo>
                <a:lnTo>
                  <a:pt x="151" y="460"/>
                </a:lnTo>
                <a:lnTo>
                  <a:pt x="153" y="453"/>
                </a:lnTo>
                <a:lnTo>
                  <a:pt x="152" y="450"/>
                </a:lnTo>
                <a:lnTo>
                  <a:pt x="151" y="449"/>
                </a:lnTo>
                <a:lnTo>
                  <a:pt x="146" y="451"/>
                </a:lnTo>
                <a:lnTo>
                  <a:pt x="138" y="451"/>
                </a:lnTo>
                <a:lnTo>
                  <a:pt x="136" y="450"/>
                </a:lnTo>
                <a:lnTo>
                  <a:pt x="136" y="448"/>
                </a:lnTo>
                <a:lnTo>
                  <a:pt x="136" y="447"/>
                </a:lnTo>
                <a:lnTo>
                  <a:pt x="140" y="447"/>
                </a:lnTo>
                <a:lnTo>
                  <a:pt x="141" y="447"/>
                </a:lnTo>
                <a:lnTo>
                  <a:pt x="145" y="447"/>
                </a:lnTo>
                <a:lnTo>
                  <a:pt x="143" y="444"/>
                </a:lnTo>
                <a:lnTo>
                  <a:pt x="133" y="442"/>
                </a:lnTo>
                <a:lnTo>
                  <a:pt x="130" y="444"/>
                </a:lnTo>
                <a:lnTo>
                  <a:pt x="129" y="445"/>
                </a:lnTo>
                <a:lnTo>
                  <a:pt x="129" y="451"/>
                </a:lnTo>
                <a:lnTo>
                  <a:pt x="127" y="455"/>
                </a:lnTo>
                <a:lnTo>
                  <a:pt x="123" y="458"/>
                </a:lnTo>
                <a:lnTo>
                  <a:pt x="122" y="458"/>
                </a:lnTo>
                <a:lnTo>
                  <a:pt x="120" y="456"/>
                </a:lnTo>
                <a:lnTo>
                  <a:pt x="120" y="453"/>
                </a:lnTo>
                <a:lnTo>
                  <a:pt x="120" y="449"/>
                </a:lnTo>
                <a:lnTo>
                  <a:pt x="121" y="446"/>
                </a:lnTo>
                <a:lnTo>
                  <a:pt x="121" y="445"/>
                </a:lnTo>
                <a:lnTo>
                  <a:pt x="121" y="441"/>
                </a:lnTo>
                <a:lnTo>
                  <a:pt x="118" y="440"/>
                </a:lnTo>
                <a:lnTo>
                  <a:pt x="115" y="438"/>
                </a:lnTo>
                <a:lnTo>
                  <a:pt x="114" y="434"/>
                </a:lnTo>
                <a:lnTo>
                  <a:pt x="120" y="428"/>
                </a:lnTo>
                <a:lnTo>
                  <a:pt x="124" y="425"/>
                </a:lnTo>
                <a:lnTo>
                  <a:pt x="126" y="423"/>
                </a:lnTo>
                <a:lnTo>
                  <a:pt x="126" y="421"/>
                </a:lnTo>
                <a:lnTo>
                  <a:pt x="126" y="421"/>
                </a:lnTo>
                <a:lnTo>
                  <a:pt x="126" y="419"/>
                </a:lnTo>
                <a:lnTo>
                  <a:pt x="129" y="415"/>
                </a:lnTo>
                <a:lnTo>
                  <a:pt x="131" y="409"/>
                </a:lnTo>
                <a:lnTo>
                  <a:pt x="133" y="406"/>
                </a:lnTo>
                <a:lnTo>
                  <a:pt x="133" y="404"/>
                </a:lnTo>
                <a:lnTo>
                  <a:pt x="135" y="403"/>
                </a:lnTo>
                <a:lnTo>
                  <a:pt x="139" y="404"/>
                </a:lnTo>
                <a:lnTo>
                  <a:pt x="139" y="405"/>
                </a:lnTo>
                <a:lnTo>
                  <a:pt x="140" y="404"/>
                </a:lnTo>
                <a:lnTo>
                  <a:pt x="140" y="402"/>
                </a:lnTo>
                <a:lnTo>
                  <a:pt x="138" y="400"/>
                </a:lnTo>
                <a:lnTo>
                  <a:pt x="136" y="398"/>
                </a:lnTo>
                <a:lnTo>
                  <a:pt x="133" y="398"/>
                </a:lnTo>
                <a:lnTo>
                  <a:pt x="129" y="395"/>
                </a:lnTo>
                <a:lnTo>
                  <a:pt x="128" y="393"/>
                </a:lnTo>
                <a:lnTo>
                  <a:pt x="124" y="389"/>
                </a:lnTo>
                <a:lnTo>
                  <a:pt x="120" y="385"/>
                </a:lnTo>
                <a:lnTo>
                  <a:pt x="120" y="383"/>
                </a:lnTo>
                <a:lnTo>
                  <a:pt x="120" y="380"/>
                </a:lnTo>
                <a:lnTo>
                  <a:pt x="114" y="379"/>
                </a:lnTo>
                <a:lnTo>
                  <a:pt x="116" y="376"/>
                </a:lnTo>
                <a:lnTo>
                  <a:pt x="118" y="375"/>
                </a:lnTo>
                <a:lnTo>
                  <a:pt x="120" y="373"/>
                </a:lnTo>
                <a:lnTo>
                  <a:pt x="122" y="373"/>
                </a:lnTo>
                <a:lnTo>
                  <a:pt x="124" y="376"/>
                </a:lnTo>
                <a:lnTo>
                  <a:pt x="126" y="377"/>
                </a:lnTo>
                <a:lnTo>
                  <a:pt x="127" y="377"/>
                </a:lnTo>
                <a:lnTo>
                  <a:pt x="129" y="374"/>
                </a:lnTo>
                <a:lnTo>
                  <a:pt x="129" y="373"/>
                </a:lnTo>
                <a:lnTo>
                  <a:pt x="128" y="370"/>
                </a:lnTo>
                <a:lnTo>
                  <a:pt x="129" y="369"/>
                </a:lnTo>
                <a:lnTo>
                  <a:pt x="133" y="369"/>
                </a:lnTo>
                <a:lnTo>
                  <a:pt x="139" y="370"/>
                </a:lnTo>
                <a:lnTo>
                  <a:pt x="145" y="369"/>
                </a:lnTo>
                <a:lnTo>
                  <a:pt x="145" y="368"/>
                </a:lnTo>
                <a:lnTo>
                  <a:pt x="149" y="367"/>
                </a:lnTo>
                <a:lnTo>
                  <a:pt x="152" y="365"/>
                </a:lnTo>
                <a:lnTo>
                  <a:pt x="155" y="365"/>
                </a:lnTo>
                <a:lnTo>
                  <a:pt x="158" y="364"/>
                </a:lnTo>
                <a:lnTo>
                  <a:pt x="163" y="364"/>
                </a:lnTo>
                <a:lnTo>
                  <a:pt x="164" y="363"/>
                </a:lnTo>
                <a:lnTo>
                  <a:pt x="170" y="362"/>
                </a:lnTo>
                <a:lnTo>
                  <a:pt x="173" y="360"/>
                </a:lnTo>
                <a:lnTo>
                  <a:pt x="183" y="357"/>
                </a:lnTo>
                <a:lnTo>
                  <a:pt x="184" y="356"/>
                </a:lnTo>
                <a:lnTo>
                  <a:pt x="186" y="353"/>
                </a:lnTo>
                <a:lnTo>
                  <a:pt x="187" y="347"/>
                </a:lnTo>
                <a:lnTo>
                  <a:pt x="190" y="339"/>
                </a:lnTo>
                <a:lnTo>
                  <a:pt x="191" y="335"/>
                </a:lnTo>
                <a:lnTo>
                  <a:pt x="193" y="331"/>
                </a:lnTo>
                <a:lnTo>
                  <a:pt x="194" y="313"/>
                </a:lnTo>
                <a:lnTo>
                  <a:pt x="193" y="313"/>
                </a:lnTo>
                <a:lnTo>
                  <a:pt x="192" y="313"/>
                </a:lnTo>
                <a:lnTo>
                  <a:pt x="193" y="311"/>
                </a:lnTo>
                <a:lnTo>
                  <a:pt x="194" y="311"/>
                </a:lnTo>
                <a:lnTo>
                  <a:pt x="198" y="310"/>
                </a:lnTo>
                <a:lnTo>
                  <a:pt x="199" y="310"/>
                </a:lnTo>
                <a:lnTo>
                  <a:pt x="195" y="301"/>
                </a:lnTo>
                <a:lnTo>
                  <a:pt x="191" y="297"/>
                </a:lnTo>
                <a:lnTo>
                  <a:pt x="189" y="293"/>
                </a:lnTo>
                <a:lnTo>
                  <a:pt x="188" y="289"/>
                </a:lnTo>
                <a:lnTo>
                  <a:pt x="190" y="288"/>
                </a:lnTo>
                <a:lnTo>
                  <a:pt x="191" y="289"/>
                </a:lnTo>
                <a:lnTo>
                  <a:pt x="194" y="293"/>
                </a:lnTo>
                <a:lnTo>
                  <a:pt x="195" y="293"/>
                </a:lnTo>
                <a:lnTo>
                  <a:pt x="196" y="283"/>
                </a:lnTo>
                <a:lnTo>
                  <a:pt x="197" y="277"/>
                </a:lnTo>
                <a:lnTo>
                  <a:pt x="197" y="274"/>
                </a:lnTo>
                <a:lnTo>
                  <a:pt x="198" y="273"/>
                </a:lnTo>
                <a:lnTo>
                  <a:pt x="202" y="271"/>
                </a:lnTo>
                <a:lnTo>
                  <a:pt x="206" y="271"/>
                </a:lnTo>
                <a:lnTo>
                  <a:pt x="208" y="268"/>
                </a:lnTo>
                <a:lnTo>
                  <a:pt x="208" y="267"/>
                </a:lnTo>
                <a:lnTo>
                  <a:pt x="204" y="264"/>
                </a:lnTo>
                <a:lnTo>
                  <a:pt x="199" y="262"/>
                </a:lnTo>
                <a:lnTo>
                  <a:pt x="198" y="260"/>
                </a:lnTo>
                <a:lnTo>
                  <a:pt x="198" y="259"/>
                </a:lnTo>
                <a:lnTo>
                  <a:pt x="202" y="249"/>
                </a:lnTo>
                <a:lnTo>
                  <a:pt x="203" y="251"/>
                </a:lnTo>
                <a:lnTo>
                  <a:pt x="206" y="255"/>
                </a:lnTo>
                <a:lnTo>
                  <a:pt x="209" y="258"/>
                </a:lnTo>
                <a:lnTo>
                  <a:pt x="209" y="258"/>
                </a:lnTo>
                <a:lnTo>
                  <a:pt x="210" y="258"/>
                </a:lnTo>
                <a:lnTo>
                  <a:pt x="214" y="257"/>
                </a:lnTo>
                <a:lnTo>
                  <a:pt x="215" y="255"/>
                </a:lnTo>
                <a:lnTo>
                  <a:pt x="217" y="255"/>
                </a:lnTo>
                <a:lnTo>
                  <a:pt x="220" y="255"/>
                </a:lnTo>
                <a:lnTo>
                  <a:pt x="225" y="242"/>
                </a:lnTo>
                <a:lnTo>
                  <a:pt x="225" y="242"/>
                </a:lnTo>
                <a:lnTo>
                  <a:pt x="227" y="240"/>
                </a:lnTo>
                <a:lnTo>
                  <a:pt x="232" y="236"/>
                </a:lnTo>
                <a:lnTo>
                  <a:pt x="233" y="236"/>
                </a:lnTo>
                <a:lnTo>
                  <a:pt x="233" y="239"/>
                </a:lnTo>
                <a:lnTo>
                  <a:pt x="234" y="241"/>
                </a:lnTo>
                <a:lnTo>
                  <a:pt x="236" y="242"/>
                </a:lnTo>
                <a:lnTo>
                  <a:pt x="237" y="242"/>
                </a:lnTo>
                <a:lnTo>
                  <a:pt x="239" y="241"/>
                </a:lnTo>
                <a:lnTo>
                  <a:pt x="242" y="238"/>
                </a:lnTo>
                <a:lnTo>
                  <a:pt x="244" y="237"/>
                </a:lnTo>
                <a:lnTo>
                  <a:pt x="246" y="236"/>
                </a:lnTo>
                <a:lnTo>
                  <a:pt x="248" y="234"/>
                </a:lnTo>
                <a:lnTo>
                  <a:pt x="262" y="235"/>
                </a:lnTo>
                <a:lnTo>
                  <a:pt x="263" y="230"/>
                </a:lnTo>
                <a:lnTo>
                  <a:pt x="264" y="229"/>
                </a:lnTo>
                <a:lnTo>
                  <a:pt x="271" y="227"/>
                </a:lnTo>
                <a:lnTo>
                  <a:pt x="271" y="223"/>
                </a:lnTo>
                <a:lnTo>
                  <a:pt x="272" y="222"/>
                </a:lnTo>
                <a:lnTo>
                  <a:pt x="271" y="218"/>
                </a:lnTo>
                <a:lnTo>
                  <a:pt x="271" y="217"/>
                </a:lnTo>
                <a:lnTo>
                  <a:pt x="270" y="217"/>
                </a:lnTo>
                <a:lnTo>
                  <a:pt x="273" y="211"/>
                </a:lnTo>
                <a:lnTo>
                  <a:pt x="276" y="210"/>
                </a:lnTo>
                <a:lnTo>
                  <a:pt x="280" y="204"/>
                </a:lnTo>
                <a:lnTo>
                  <a:pt x="281" y="201"/>
                </a:lnTo>
                <a:lnTo>
                  <a:pt x="283" y="201"/>
                </a:lnTo>
                <a:lnTo>
                  <a:pt x="284" y="198"/>
                </a:lnTo>
                <a:lnTo>
                  <a:pt x="283" y="194"/>
                </a:lnTo>
                <a:lnTo>
                  <a:pt x="281" y="190"/>
                </a:lnTo>
                <a:lnTo>
                  <a:pt x="282" y="189"/>
                </a:lnTo>
                <a:lnTo>
                  <a:pt x="284" y="187"/>
                </a:lnTo>
                <a:lnTo>
                  <a:pt x="286" y="185"/>
                </a:lnTo>
                <a:lnTo>
                  <a:pt x="287" y="184"/>
                </a:lnTo>
                <a:lnTo>
                  <a:pt x="291" y="168"/>
                </a:lnTo>
                <a:lnTo>
                  <a:pt x="295" y="165"/>
                </a:lnTo>
                <a:lnTo>
                  <a:pt x="297" y="161"/>
                </a:lnTo>
                <a:lnTo>
                  <a:pt x="297" y="160"/>
                </a:lnTo>
                <a:lnTo>
                  <a:pt x="301" y="155"/>
                </a:lnTo>
                <a:lnTo>
                  <a:pt x="310" y="146"/>
                </a:lnTo>
                <a:lnTo>
                  <a:pt x="313" y="140"/>
                </a:lnTo>
                <a:lnTo>
                  <a:pt x="316" y="129"/>
                </a:lnTo>
                <a:lnTo>
                  <a:pt x="316" y="127"/>
                </a:lnTo>
                <a:lnTo>
                  <a:pt x="317" y="125"/>
                </a:lnTo>
                <a:lnTo>
                  <a:pt x="318" y="124"/>
                </a:lnTo>
                <a:lnTo>
                  <a:pt x="319" y="124"/>
                </a:lnTo>
                <a:lnTo>
                  <a:pt x="320" y="125"/>
                </a:lnTo>
                <a:lnTo>
                  <a:pt x="321" y="125"/>
                </a:lnTo>
                <a:lnTo>
                  <a:pt x="323" y="125"/>
                </a:lnTo>
                <a:lnTo>
                  <a:pt x="325" y="124"/>
                </a:lnTo>
                <a:lnTo>
                  <a:pt x="326" y="123"/>
                </a:lnTo>
                <a:lnTo>
                  <a:pt x="331" y="115"/>
                </a:lnTo>
                <a:lnTo>
                  <a:pt x="335" y="109"/>
                </a:lnTo>
                <a:lnTo>
                  <a:pt x="334" y="108"/>
                </a:lnTo>
                <a:lnTo>
                  <a:pt x="335" y="106"/>
                </a:lnTo>
                <a:lnTo>
                  <a:pt x="337" y="101"/>
                </a:lnTo>
                <a:lnTo>
                  <a:pt x="337" y="95"/>
                </a:lnTo>
                <a:lnTo>
                  <a:pt x="336" y="86"/>
                </a:lnTo>
                <a:lnTo>
                  <a:pt x="335" y="79"/>
                </a:lnTo>
                <a:lnTo>
                  <a:pt x="336" y="79"/>
                </a:lnTo>
                <a:lnTo>
                  <a:pt x="337" y="79"/>
                </a:lnTo>
                <a:lnTo>
                  <a:pt x="339" y="77"/>
                </a:lnTo>
                <a:lnTo>
                  <a:pt x="344" y="70"/>
                </a:lnTo>
                <a:lnTo>
                  <a:pt x="344" y="68"/>
                </a:lnTo>
                <a:lnTo>
                  <a:pt x="344" y="64"/>
                </a:lnTo>
                <a:lnTo>
                  <a:pt x="350" y="51"/>
                </a:lnTo>
                <a:lnTo>
                  <a:pt x="356" y="46"/>
                </a:lnTo>
                <a:lnTo>
                  <a:pt x="356" y="45"/>
                </a:lnTo>
                <a:lnTo>
                  <a:pt x="358" y="43"/>
                </a:lnTo>
                <a:lnTo>
                  <a:pt x="357" y="39"/>
                </a:lnTo>
                <a:lnTo>
                  <a:pt x="357" y="38"/>
                </a:lnTo>
                <a:lnTo>
                  <a:pt x="357" y="37"/>
                </a:lnTo>
                <a:lnTo>
                  <a:pt x="359" y="34"/>
                </a:lnTo>
                <a:lnTo>
                  <a:pt x="361" y="33"/>
                </a:lnTo>
                <a:lnTo>
                  <a:pt x="362" y="33"/>
                </a:lnTo>
                <a:lnTo>
                  <a:pt x="365" y="31"/>
                </a:lnTo>
                <a:lnTo>
                  <a:pt x="367" y="31"/>
                </a:lnTo>
                <a:lnTo>
                  <a:pt x="367" y="27"/>
                </a:lnTo>
                <a:lnTo>
                  <a:pt x="367" y="25"/>
                </a:lnTo>
                <a:lnTo>
                  <a:pt x="363" y="13"/>
                </a:lnTo>
                <a:lnTo>
                  <a:pt x="362" y="11"/>
                </a:lnTo>
                <a:lnTo>
                  <a:pt x="366" y="6"/>
                </a:lnTo>
                <a:lnTo>
                  <a:pt x="367" y="6"/>
                </a:lnTo>
                <a:lnTo>
                  <a:pt x="370" y="4"/>
                </a:lnTo>
                <a:lnTo>
                  <a:pt x="371" y="3"/>
                </a:lnTo>
                <a:lnTo>
                  <a:pt x="371" y="4"/>
                </a:lnTo>
                <a:lnTo>
                  <a:pt x="372" y="3"/>
                </a:lnTo>
                <a:lnTo>
                  <a:pt x="373" y="2"/>
                </a:lnTo>
                <a:lnTo>
                  <a:pt x="374" y="2"/>
                </a:lnTo>
                <a:lnTo>
                  <a:pt x="386" y="0"/>
                </a:lnTo>
                <a:lnTo>
                  <a:pt x="405" y="0"/>
                </a:lnTo>
                <a:lnTo>
                  <a:pt x="411" y="2"/>
                </a:lnTo>
                <a:lnTo>
                  <a:pt x="415" y="5"/>
                </a:lnTo>
                <a:lnTo>
                  <a:pt x="417" y="6"/>
                </a:lnTo>
                <a:lnTo>
                  <a:pt x="422" y="10"/>
                </a:lnTo>
                <a:lnTo>
                  <a:pt x="430" y="16"/>
                </a:lnTo>
                <a:lnTo>
                  <a:pt x="435" y="17"/>
                </a:lnTo>
                <a:lnTo>
                  <a:pt x="442" y="18"/>
                </a:lnTo>
                <a:lnTo>
                  <a:pt x="446" y="18"/>
                </a:lnTo>
                <a:lnTo>
                  <a:pt x="448" y="18"/>
                </a:lnTo>
                <a:lnTo>
                  <a:pt x="452" y="21"/>
                </a:lnTo>
                <a:lnTo>
                  <a:pt x="454" y="25"/>
                </a:lnTo>
                <a:lnTo>
                  <a:pt x="456" y="30"/>
                </a:lnTo>
                <a:lnTo>
                  <a:pt x="460" y="32"/>
                </a:lnTo>
                <a:lnTo>
                  <a:pt x="465" y="33"/>
                </a:lnTo>
                <a:lnTo>
                  <a:pt x="467" y="33"/>
                </a:lnTo>
                <a:lnTo>
                  <a:pt x="470" y="33"/>
                </a:lnTo>
                <a:lnTo>
                  <a:pt x="473" y="33"/>
                </a:lnTo>
                <a:lnTo>
                  <a:pt x="475" y="35"/>
                </a:lnTo>
                <a:lnTo>
                  <a:pt x="477" y="35"/>
                </a:lnTo>
                <a:lnTo>
                  <a:pt x="481" y="32"/>
                </a:lnTo>
                <a:lnTo>
                  <a:pt x="484" y="29"/>
                </a:lnTo>
                <a:lnTo>
                  <a:pt x="486" y="26"/>
                </a:lnTo>
                <a:lnTo>
                  <a:pt x="487" y="18"/>
                </a:lnTo>
                <a:lnTo>
                  <a:pt x="486" y="15"/>
                </a:lnTo>
                <a:lnTo>
                  <a:pt x="487" y="14"/>
                </a:lnTo>
                <a:lnTo>
                  <a:pt x="492" y="13"/>
                </a:lnTo>
                <a:lnTo>
                  <a:pt x="496" y="13"/>
                </a:lnTo>
                <a:lnTo>
                  <a:pt x="498" y="14"/>
                </a:lnTo>
                <a:lnTo>
                  <a:pt x="500" y="16"/>
                </a:lnTo>
                <a:lnTo>
                  <a:pt x="500" y="18"/>
                </a:lnTo>
                <a:lnTo>
                  <a:pt x="500" y="21"/>
                </a:lnTo>
                <a:lnTo>
                  <a:pt x="504" y="25"/>
                </a:lnTo>
                <a:lnTo>
                  <a:pt x="508" y="29"/>
                </a:lnTo>
                <a:lnTo>
                  <a:pt x="513" y="32"/>
                </a:lnTo>
                <a:lnTo>
                  <a:pt x="520" y="37"/>
                </a:lnTo>
                <a:lnTo>
                  <a:pt x="524" y="39"/>
                </a:lnTo>
                <a:lnTo>
                  <a:pt x="530" y="44"/>
                </a:lnTo>
                <a:lnTo>
                  <a:pt x="532" y="44"/>
                </a:lnTo>
                <a:lnTo>
                  <a:pt x="530" y="47"/>
                </a:lnTo>
                <a:lnTo>
                  <a:pt x="527" y="49"/>
                </a:lnTo>
                <a:lnTo>
                  <a:pt x="524" y="52"/>
                </a:lnTo>
                <a:lnTo>
                  <a:pt x="523" y="54"/>
                </a:lnTo>
                <a:lnTo>
                  <a:pt x="521" y="56"/>
                </a:lnTo>
                <a:lnTo>
                  <a:pt x="521" y="57"/>
                </a:lnTo>
                <a:lnTo>
                  <a:pt x="521" y="59"/>
                </a:lnTo>
                <a:lnTo>
                  <a:pt x="522" y="59"/>
                </a:lnTo>
                <a:lnTo>
                  <a:pt x="523" y="59"/>
                </a:lnTo>
                <a:lnTo>
                  <a:pt x="524" y="58"/>
                </a:lnTo>
                <a:lnTo>
                  <a:pt x="525" y="56"/>
                </a:lnTo>
                <a:lnTo>
                  <a:pt x="525" y="54"/>
                </a:lnTo>
                <a:lnTo>
                  <a:pt x="527" y="54"/>
                </a:lnTo>
                <a:lnTo>
                  <a:pt x="528" y="55"/>
                </a:lnTo>
                <a:lnTo>
                  <a:pt x="529" y="60"/>
                </a:lnTo>
                <a:lnTo>
                  <a:pt x="529" y="65"/>
                </a:lnTo>
                <a:lnTo>
                  <a:pt x="532" y="68"/>
                </a:lnTo>
                <a:lnTo>
                  <a:pt x="535" y="71"/>
                </a:lnTo>
                <a:lnTo>
                  <a:pt x="534" y="74"/>
                </a:lnTo>
                <a:lnTo>
                  <a:pt x="534" y="77"/>
                </a:lnTo>
                <a:lnTo>
                  <a:pt x="533" y="80"/>
                </a:lnTo>
                <a:lnTo>
                  <a:pt x="536" y="82"/>
                </a:lnTo>
                <a:lnTo>
                  <a:pt x="538" y="86"/>
                </a:lnTo>
                <a:lnTo>
                  <a:pt x="541" y="90"/>
                </a:lnTo>
                <a:lnTo>
                  <a:pt x="540" y="93"/>
                </a:lnTo>
                <a:lnTo>
                  <a:pt x="538" y="95"/>
                </a:lnTo>
                <a:lnTo>
                  <a:pt x="532" y="96"/>
                </a:lnTo>
                <a:lnTo>
                  <a:pt x="530" y="96"/>
                </a:lnTo>
                <a:lnTo>
                  <a:pt x="526" y="100"/>
                </a:lnTo>
                <a:lnTo>
                  <a:pt x="523" y="102"/>
                </a:lnTo>
                <a:lnTo>
                  <a:pt x="520" y="101"/>
                </a:lnTo>
                <a:lnTo>
                  <a:pt x="519" y="102"/>
                </a:lnTo>
                <a:lnTo>
                  <a:pt x="519" y="103"/>
                </a:lnTo>
                <a:lnTo>
                  <a:pt x="521" y="104"/>
                </a:lnTo>
                <a:lnTo>
                  <a:pt x="525" y="103"/>
                </a:lnTo>
                <a:lnTo>
                  <a:pt x="528" y="107"/>
                </a:lnTo>
                <a:lnTo>
                  <a:pt x="529" y="109"/>
                </a:lnTo>
                <a:lnTo>
                  <a:pt x="530" y="111"/>
                </a:lnTo>
                <a:lnTo>
                  <a:pt x="535" y="115"/>
                </a:lnTo>
                <a:lnTo>
                  <a:pt x="538" y="117"/>
                </a:lnTo>
                <a:lnTo>
                  <a:pt x="540" y="116"/>
                </a:lnTo>
                <a:lnTo>
                  <a:pt x="540" y="114"/>
                </a:lnTo>
                <a:lnTo>
                  <a:pt x="540" y="112"/>
                </a:lnTo>
                <a:lnTo>
                  <a:pt x="541" y="110"/>
                </a:lnTo>
                <a:lnTo>
                  <a:pt x="544" y="109"/>
                </a:lnTo>
                <a:lnTo>
                  <a:pt x="549" y="110"/>
                </a:lnTo>
                <a:lnTo>
                  <a:pt x="549" y="109"/>
                </a:lnTo>
                <a:lnTo>
                  <a:pt x="549" y="108"/>
                </a:lnTo>
                <a:lnTo>
                  <a:pt x="550" y="106"/>
                </a:lnTo>
                <a:lnTo>
                  <a:pt x="551" y="106"/>
                </a:lnTo>
                <a:lnTo>
                  <a:pt x="553" y="107"/>
                </a:lnTo>
                <a:lnTo>
                  <a:pt x="555" y="108"/>
                </a:lnTo>
                <a:lnTo>
                  <a:pt x="557" y="110"/>
                </a:lnTo>
                <a:lnTo>
                  <a:pt x="557" y="109"/>
                </a:lnTo>
                <a:lnTo>
                  <a:pt x="558" y="108"/>
                </a:lnTo>
                <a:lnTo>
                  <a:pt x="561" y="107"/>
                </a:lnTo>
                <a:lnTo>
                  <a:pt x="565" y="107"/>
                </a:lnTo>
                <a:lnTo>
                  <a:pt x="568" y="104"/>
                </a:lnTo>
                <a:lnTo>
                  <a:pt x="572" y="101"/>
                </a:lnTo>
                <a:lnTo>
                  <a:pt x="574" y="98"/>
                </a:lnTo>
                <a:lnTo>
                  <a:pt x="575" y="98"/>
                </a:lnTo>
                <a:lnTo>
                  <a:pt x="576" y="100"/>
                </a:lnTo>
                <a:lnTo>
                  <a:pt x="576" y="102"/>
                </a:lnTo>
                <a:lnTo>
                  <a:pt x="578" y="102"/>
                </a:lnTo>
                <a:lnTo>
                  <a:pt x="582" y="102"/>
                </a:lnTo>
                <a:lnTo>
                  <a:pt x="585" y="104"/>
                </a:lnTo>
                <a:lnTo>
                  <a:pt x="590" y="109"/>
                </a:lnTo>
                <a:lnTo>
                  <a:pt x="592" y="111"/>
                </a:lnTo>
                <a:lnTo>
                  <a:pt x="595" y="109"/>
                </a:lnTo>
                <a:lnTo>
                  <a:pt x="596" y="108"/>
                </a:lnTo>
                <a:lnTo>
                  <a:pt x="597" y="111"/>
                </a:lnTo>
                <a:lnTo>
                  <a:pt x="599" y="114"/>
                </a:lnTo>
                <a:lnTo>
                  <a:pt x="600" y="118"/>
                </a:lnTo>
                <a:lnTo>
                  <a:pt x="603" y="119"/>
                </a:lnTo>
                <a:lnTo>
                  <a:pt x="605" y="119"/>
                </a:lnTo>
                <a:lnTo>
                  <a:pt x="606" y="117"/>
                </a:lnTo>
                <a:lnTo>
                  <a:pt x="607" y="115"/>
                </a:lnTo>
                <a:lnTo>
                  <a:pt x="610" y="115"/>
                </a:lnTo>
                <a:lnTo>
                  <a:pt x="617" y="117"/>
                </a:lnTo>
                <a:lnTo>
                  <a:pt x="620" y="118"/>
                </a:lnTo>
                <a:lnTo>
                  <a:pt x="620" y="124"/>
                </a:lnTo>
                <a:lnTo>
                  <a:pt x="620" y="125"/>
                </a:lnTo>
                <a:lnTo>
                  <a:pt x="622" y="125"/>
                </a:lnTo>
                <a:lnTo>
                  <a:pt x="625" y="125"/>
                </a:lnTo>
                <a:lnTo>
                  <a:pt x="628" y="127"/>
                </a:lnTo>
                <a:lnTo>
                  <a:pt x="631" y="128"/>
                </a:lnTo>
                <a:lnTo>
                  <a:pt x="630" y="131"/>
                </a:lnTo>
                <a:lnTo>
                  <a:pt x="624" y="133"/>
                </a:lnTo>
                <a:lnTo>
                  <a:pt x="620" y="134"/>
                </a:lnTo>
                <a:lnTo>
                  <a:pt x="619" y="136"/>
                </a:lnTo>
                <a:lnTo>
                  <a:pt x="619" y="138"/>
                </a:lnTo>
                <a:lnTo>
                  <a:pt x="621" y="140"/>
                </a:lnTo>
                <a:lnTo>
                  <a:pt x="624" y="140"/>
                </a:lnTo>
                <a:lnTo>
                  <a:pt x="625" y="140"/>
                </a:lnTo>
                <a:lnTo>
                  <a:pt x="627" y="140"/>
                </a:lnTo>
                <a:lnTo>
                  <a:pt x="633" y="141"/>
                </a:lnTo>
                <a:lnTo>
                  <a:pt x="636" y="140"/>
                </a:lnTo>
                <a:lnTo>
                  <a:pt x="637" y="140"/>
                </a:lnTo>
                <a:lnTo>
                  <a:pt x="638" y="138"/>
                </a:lnTo>
                <a:lnTo>
                  <a:pt x="641" y="140"/>
                </a:lnTo>
                <a:lnTo>
                  <a:pt x="646" y="141"/>
                </a:lnTo>
                <a:lnTo>
                  <a:pt x="647" y="140"/>
                </a:lnTo>
                <a:lnTo>
                  <a:pt x="649" y="138"/>
                </a:lnTo>
                <a:lnTo>
                  <a:pt x="652" y="139"/>
                </a:lnTo>
                <a:lnTo>
                  <a:pt x="652" y="140"/>
                </a:lnTo>
                <a:lnTo>
                  <a:pt x="659" y="146"/>
                </a:lnTo>
                <a:lnTo>
                  <a:pt x="663" y="148"/>
                </a:lnTo>
                <a:lnTo>
                  <a:pt x="665" y="150"/>
                </a:lnTo>
                <a:lnTo>
                  <a:pt x="668" y="151"/>
                </a:lnTo>
                <a:lnTo>
                  <a:pt x="671" y="150"/>
                </a:lnTo>
                <a:lnTo>
                  <a:pt x="673" y="148"/>
                </a:lnTo>
                <a:lnTo>
                  <a:pt x="674" y="147"/>
                </a:lnTo>
                <a:lnTo>
                  <a:pt x="676" y="150"/>
                </a:lnTo>
                <a:lnTo>
                  <a:pt x="675" y="151"/>
                </a:lnTo>
                <a:lnTo>
                  <a:pt x="675" y="152"/>
                </a:lnTo>
                <a:lnTo>
                  <a:pt x="677" y="152"/>
                </a:lnTo>
                <a:lnTo>
                  <a:pt x="679" y="152"/>
                </a:lnTo>
                <a:lnTo>
                  <a:pt x="681" y="150"/>
                </a:lnTo>
                <a:lnTo>
                  <a:pt x="683" y="150"/>
                </a:lnTo>
                <a:lnTo>
                  <a:pt x="684" y="152"/>
                </a:lnTo>
                <a:lnTo>
                  <a:pt x="684" y="153"/>
                </a:lnTo>
                <a:lnTo>
                  <a:pt x="687" y="153"/>
                </a:lnTo>
                <a:lnTo>
                  <a:pt x="690" y="154"/>
                </a:lnTo>
                <a:lnTo>
                  <a:pt x="691" y="156"/>
                </a:lnTo>
                <a:lnTo>
                  <a:pt x="693" y="159"/>
                </a:lnTo>
                <a:lnTo>
                  <a:pt x="694" y="162"/>
                </a:lnTo>
                <a:lnTo>
                  <a:pt x="698" y="162"/>
                </a:lnTo>
                <a:lnTo>
                  <a:pt x="702" y="166"/>
                </a:lnTo>
                <a:lnTo>
                  <a:pt x="702" y="170"/>
                </a:lnTo>
                <a:lnTo>
                  <a:pt x="703" y="172"/>
                </a:lnTo>
                <a:lnTo>
                  <a:pt x="709" y="172"/>
                </a:lnTo>
                <a:lnTo>
                  <a:pt x="710" y="172"/>
                </a:lnTo>
                <a:lnTo>
                  <a:pt x="712" y="170"/>
                </a:lnTo>
                <a:lnTo>
                  <a:pt x="713" y="169"/>
                </a:lnTo>
                <a:lnTo>
                  <a:pt x="715" y="169"/>
                </a:lnTo>
                <a:lnTo>
                  <a:pt x="719" y="170"/>
                </a:lnTo>
                <a:lnTo>
                  <a:pt x="723" y="171"/>
                </a:lnTo>
                <a:lnTo>
                  <a:pt x="726" y="170"/>
                </a:lnTo>
                <a:lnTo>
                  <a:pt x="728" y="169"/>
                </a:lnTo>
                <a:lnTo>
                  <a:pt x="730" y="168"/>
                </a:lnTo>
                <a:lnTo>
                  <a:pt x="736" y="169"/>
                </a:lnTo>
                <a:lnTo>
                  <a:pt x="745" y="167"/>
                </a:lnTo>
                <a:lnTo>
                  <a:pt x="747" y="164"/>
                </a:lnTo>
                <a:lnTo>
                  <a:pt x="750" y="162"/>
                </a:lnTo>
                <a:lnTo>
                  <a:pt x="753" y="162"/>
                </a:lnTo>
                <a:lnTo>
                  <a:pt x="758" y="162"/>
                </a:lnTo>
                <a:lnTo>
                  <a:pt x="760" y="160"/>
                </a:lnTo>
                <a:lnTo>
                  <a:pt x="763" y="156"/>
                </a:lnTo>
                <a:lnTo>
                  <a:pt x="765" y="153"/>
                </a:lnTo>
                <a:lnTo>
                  <a:pt x="767" y="152"/>
                </a:lnTo>
                <a:lnTo>
                  <a:pt x="769" y="151"/>
                </a:lnTo>
                <a:lnTo>
                  <a:pt x="772" y="153"/>
                </a:lnTo>
                <a:lnTo>
                  <a:pt x="774" y="155"/>
                </a:lnTo>
                <a:lnTo>
                  <a:pt x="778" y="155"/>
                </a:lnTo>
                <a:lnTo>
                  <a:pt x="781" y="153"/>
                </a:lnTo>
                <a:lnTo>
                  <a:pt x="785" y="152"/>
                </a:lnTo>
                <a:lnTo>
                  <a:pt x="787" y="150"/>
                </a:lnTo>
                <a:lnTo>
                  <a:pt x="791" y="150"/>
                </a:lnTo>
                <a:lnTo>
                  <a:pt x="796" y="151"/>
                </a:lnTo>
                <a:lnTo>
                  <a:pt x="798" y="151"/>
                </a:lnTo>
                <a:lnTo>
                  <a:pt x="801" y="148"/>
                </a:lnTo>
                <a:lnTo>
                  <a:pt x="803" y="146"/>
                </a:lnTo>
                <a:lnTo>
                  <a:pt x="809" y="144"/>
                </a:lnTo>
                <a:lnTo>
                  <a:pt x="812" y="145"/>
                </a:lnTo>
                <a:lnTo>
                  <a:pt x="817" y="142"/>
                </a:lnTo>
                <a:lnTo>
                  <a:pt x="821" y="141"/>
                </a:lnTo>
                <a:lnTo>
                  <a:pt x="823" y="140"/>
                </a:lnTo>
                <a:lnTo>
                  <a:pt x="827" y="140"/>
                </a:lnTo>
                <a:lnTo>
                  <a:pt x="832" y="140"/>
                </a:lnTo>
                <a:lnTo>
                  <a:pt x="835" y="140"/>
                </a:lnTo>
                <a:lnTo>
                  <a:pt x="837" y="143"/>
                </a:lnTo>
                <a:lnTo>
                  <a:pt x="839" y="146"/>
                </a:lnTo>
                <a:lnTo>
                  <a:pt x="840" y="150"/>
                </a:lnTo>
                <a:lnTo>
                  <a:pt x="841" y="157"/>
                </a:lnTo>
                <a:lnTo>
                  <a:pt x="842" y="159"/>
                </a:lnTo>
                <a:lnTo>
                  <a:pt x="844" y="159"/>
                </a:lnTo>
                <a:lnTo>
                  <a:pt x="846" y="157"/>
                </a:lnTo>
                <a:lnTo>
                  <a:pt x="847" y="155"/>
                </a:lnTo>
                <a:lnTo>
                  <a:pt x="849" y="154"/>
                </a:lnTo>
                <a:lnTo>
                  <a:pt x="851" y="155"/>
                </a:lnTo>
                <a:lnTo>
                  <a:pt x="851" y="157"/>
                </a:lnTo>
                <a:lnTo>
                  <a:pt x="851" y="159"/>
                </a:lnTo>
                <a:lnTo>
                  <a:pt x="853" y="159"/>
                </a:lnTo>
                <a:lnTo>
                  <a:pt x="854" y="159"/>
                </a:lnTo>
                <a:lnTo>
                  <a:pt x="855" y="159"/>
                </a:lnTo>
                <a:lnTo>
                  <a:pt x="855" y="157"/>
                </a:lnTo>
                <a:lnTo>
                  <a:pt x="855" y="155"/>
                </a:lnTo>
                <a:lnTo>
                  <a:pt x="858" y="156"/>
                </a:lnTo>
                <a:lnTo>
                  <a:pt x="861" y="160"/>
                </a:lnTo>
                <a:lnTo>
                  <a:pt x="864" y="166"/>
                </a:lnTo>
                <a:lnTo>
                  <a:pt x="867" y="166"/>
                </a:lnTo>
                <a:lnTo>
                  <a:pt x="869" y="166"/>
                </a:lnTo>
                <a:lnTo>
                  <a:pt x="872" y="164"/>
                </a:lnTo>
                <a:lnTo>
                  <a:pt x="874" y="159"/>
                </a:lnTo>
                <a:lnTo>
                  <a:pt x="875" y="156"/>
                </a:lnTo>
                <a:lnTo>
                  <a:pt x="877" y="156"/>
                </a:lnTo>
                <a:lnTo>
                  <a:pt x="885" y="166"/>
                </a:lnTo>
                <a:lnTo>
                  <a:pt x="887" y="169"/>
                </a:lnTo>
                <a:lnTo>
                  <a:pt x="891" y="170"/>
                </a:lnTo>
                <a:lnTo>
                  <a:pt x="893" y="167"/>
                </a:lnTo>
                <a:lnTo>
                  <a:pt x="896" y="165"/>
                </a:lnTo>
                <a:lnTo>
                  <a:pt x="897" y="161"/>
                </a:lnTo>
                <a:lnTo>
                  <a:pt x="898" y="161"/>
                </a:lnTo>
                <a:lnTo>
                  <a:pt x="899" y="162"/>
                </a:lnTo>
                <a:lnTo>
                  <a:pt x="900" y="166"/>
                </a:lnTo>
                <a:lnTo>
                  <a:pt x="900" y="171"/>
                </a:lnTo>
                <a:lnTo>
                  <a:pt x="900" y="174"/>
                </a:lnTo>
                <a:lnTo>
                  <a:pt x="902" y="176"/>
                </a:lnTo>
                <a:lnTo>
                  <a:pt x="903" y="176"/>
                </a:lnTo>
                <a:lnTo>
                  <a:pt x="904" y="176"/>
                </a:lnTo>
                <a:lnTo>
                  <a:pt x="905" y="175"/>
                </a:lnTo>
                <a:lnTo>
                  <a:pt x="905" y="172"/>
                </a:lnTo>
                <a:lnTo>
                  <a:pt x="905" y="170"/>
                </a:lnTo>
                <a:lnTo>
                  <a:pt x="906" y="167"/>
                </a:lnTo>
                <a:lnTo>
                  <a:pt x="907" y="167"/>
                </a:lnTo>
                <a:lnTo>
                  <a:pt x="910" y="166"/>
                </a:lnTo>
                <a:lnTo>
                  <a:pt x="912" y="167"/>
                </a:lnTo>
                <a:lnTo>
                  <a:pt x="912" y="172"/>
                </a:lnTo>
                <a:lnTo>
                  <a:pt x="912" y="176"/>
                </a:lnTo>
                <a:lnTo>
                  <a:pt x="917" y="185"/>
                </a:lnTo>
                <a:lnTo>
                  <a:pt x="919" y="190"/>
                </a:lnTo>
                <a:lnTo>
                  <a:pt x="921" y="190"/>
                </a:lnTo>
                <a:lnTo>
                  <a:pt x="923" y="189"/>
                </a:lnTo>
                <a:lnTo>
                  <a:pt x="924" y="189"/>
                </a:lnTo>
                <a:lnTo>
                  <a:pt x="925" y="191"/>
                </a:lnTo>
                <a:lnTo>
                  <a:pt x="927" y="195"/>
                </a:lnTo>
                <a:lnTo>
                  <a:pt x="929" y="197"/>
                </a:lnTo>
                <a:lnTo>
                  <a:pt x="937" y="200"/>
                </a:lnTo>
                <a:lnTo>
                  <a:pt x="943" y="205"/>
                </a:lnTo>
                <a:lnTo>
                  <a:pt x="948" y="209"/>
                </a:lnTo>
                <a:lnTo>
                  <a:pt x="950" y="212"/>
                </a:lnTo>
                <a:lnTo>
                  <a:pt x="951" y="215"/>
                </a:lnTo>
                <a:lnTo>
                  <a:pt x="954" y="216"/>
                </a:lnTo>
                <a:lnTo>
                  <a:pt x="956" y="220"/>
                </a:lnTo>
                <a:lnTo>
                  <a:pt x="964" y="226"/>
                </a:lnTo>
                <a:lnTo>
                  <a:pt x="968" y="230"/>
                </a:lnTo>
                <a:lnTo>
                  <a:pt x="971" y="233"/>
                </a:lnTo>
                <a:lnTo>
                  <a:pt x="972" y="236"/>
                </a:lnTo>
                <a:lnTo>
                  <a:pt x="971" y="237"/>
                </a:lnTo>
                <a:lnTo>
                  <a:pt x="969" y="238"/>
                </a:lnTo>
                <a:lnTo>
                  <a:pt x="964" y="236"/>
                </a:lnTo>
                <a:lnTo>
                  <a:pt x="957" y="236"/>
                </a:lnTo>
                <a:lnTo>
                  <a:pt x="956" y="237"/>
                </a:lnTo>
                <a:lnTo>
                  <a:pt x="956" y="239"/>
                </a:lnTo>
                <a:lnTo>
                  <a:pt x="956" y="241"/>
                </a:lnTo>
                <a:lnTo>
                  <a:pt x="959" y="242"/>
                </a:lnTo>
                <a:lnTo>
                  <a:pt x="962" y="244"/>
                </a:lnTo>
                <a:lnTo>
                  <a:pt x="959" y="250"/>
                </a:lnTo>
                <a:lnTo>
                  <a:pt x="959" y="253"/>
                </a:lnTo>
                <a:lnTo>
                  <a:pt x="961" y="255"/>
                </a:lnTo>
                <a:lnTo>
                  <a:pt x="962" y="255"/>
                </a:lnTo>
                <a:lnTo>
                  <a:pt x="964" y="259"/>
                </a:lnTo>
                <a:lnTo>
                  <a:pt x="962" y="261"/>
                </a:lnTo>
                <a:lnTo>
                  <a:pt x="958" y="263"/>
                </a:lnTo>
                <a:lnTo>
                  <a:pt x="954" y="264"/>
                </a:lnTo>
                <a:lnTo>
                  <a:pt x="951" y="267"/>
                </a:lnTo>
                <a:lnTo>
                  <a:pt x="950" y="270"/>
                </a:lnTo>
                <a:lnTo>
                  <a:pt x="950" y="275"/>
                </a:lnTo>
                <a:lnTo>
                  <a:pt x="951" y="278"/>
                </a:lnTo>
                <a:lnTo>
                  <a:pt x="951" y="281"/>
                </a:lnTo>
                <a:lnTo>
                  <a:pt x="950" y="284"/>
                </a:lnTo>
                <a:lnTo>
                  <a:pt x="950" y="296"/>
                </a:lnTo>
                <a:lnTo>
                  <a:pt x="950" y="301"/>
                </a:lnTo>
                <a:lnTo>
                  <a:pt x="950" y="305"/>
                </a:lnTo>
                <a:lnTo>
                  <a:pt x="949" y="308"/>
                </a:lnTo>
                <a:lnTo>
                  <a:pt x="948" y="311"/>
                </a:lnTo>
                <a:lnTo>
                  <a:pt x="949" y="313"/>
                </a:lnTo>
                <a:lnTo>
                  <a:pt x="952" y="313"/>
                </a:lnTo>
                <a:lnTo>
                  <a:pt x="955" y="314"/>
                </a:lnTo>
                <a:lnTo>
                  <a:pt x="955" y="316"/>
                </a:lnTo>
                <a:lnTo>
                  <a:pt x="953" y="317"/>
                </a:lnTo>
                <a:lnTo>
                  <a:pt x="950" y="321"/>
                </a:lnTo>
                <a:lnTo>
                  <a:pt x="951" y="324"/>
                </a:lnTo>
                <a:lnTo>
                  <a:pt x="951" y="325"/>
                </a:lnTo>
                <a:lnTo>
                  <a:pt x="953" y="325"/>
                </a:lnTo>
                <a:lnTo>
                  <a:pt x="955" y="324"/>
                </a:lnTo>
                <a:lnTo>
                  <a:pt x="956" y="323"/>
                </a:lnTo>
                <a:lnTo>
                  <a:pt x="959" y="321"/>
                </a:lnTo>
                <a:lnTo>
                  <a:pt x="961" y="320"/>
                </a:lnTo>
                <a:lnTo>
                  <a:pt x="962" y="319"/>
                </a:lnTo>
                <a:lnTo>
                  <a:pt x="963" y="313"/>
                </a:lnTo>
                <a:lnTo>
                  <a:pt x="965" y="310"/>
                </a:lnTo>
                <a:lnTo>
                  <a:pt x="968" y="309"/>
                </a:lnTo>
                <a:lnTo>
                  <a:pt x="970" y="310"/>
                </a:lnTo>
                <a:lnTo>
                  <a:pt x="975" y="314"/>
                </a:lnTo>
                <a:lnTo>
                  <a:pt x="979" y="317"/>
                </a:lnTo>
                <a:lnTo>
                  <a:pt x="981" y="319"/>
                </a:lnTo>
                <a:lnTo>
                  <a:pt x="982" y="317"/>
                </a:lnTo>
                <a:lnTo>
                  <a:pt x="982" y="314"/>
                </a:lnTo>
                <a:lnTo>
                  <a:pt x="982" y="313"/>
                </a:lnTo>
                <a:lnTo>
                  <a:pt x="984" y="312"/>
                </a:lnTo>
                <a:lnTo>
                  <a:pt x="987" y="312"/>
                </a:lnTo>
                <a:lnTo>
                  <a:pt x="988" y="313"/>
                </a:lnTo>
                <a:lnTo>
                  <a:pt x="994" y="320"/>
                </a:lnTo>
                <a:lnTo>
                  <a:pt x="994" y="324"/>
                </a:lnTo>
                <a:lnTo>
                  <a:pt x="995" y="325"/>
                </a:lnTo>
                <a:lnTo>
                  <a:pt x="995" y="327"/>
                </a:lnTo>
                <a:lnTo>
                  <a:pt x="994" y="332"/>
                </a:lnTo>
                <a:lnTo>
                  <a:pt x="989" y="335"/>
                </a:lnTo>
                <a:lnTo>
                  <a:pt x="990" y="338"/>
                </a:lnTo>
                <a:lnTo>
                  <a:pt x="991" y="340"/>
                </a:lnTo>
                <a:lnTo>
                  <a:pt x="995" y="345"/>
                </a:lnTo>
                <a:lnTo>
                  <a:pt x="1000" y="346"/>
                </a:lnTo>
                <a:lnTo>
                  <a:pt x="1005" y="349"/>
                </a:lnTo>
                <a:lnTo>
                  <a:pt x="1010" y="352"/>
                </a:lnTo>
                <a:lnTo>
                  <a:pt x="1011" y="354"/>
                </a:lnTo>
                <a:lnTo>
                  <a:pt x="1011" y="357"/>
                </a:lnTo>
                <a:lnTo>
                  <a:pt x="1004" y="364"/>
                </a:lnTo>
                <a:lnTo>
                  <a:pt x="999" y="365"/>
                </a:lnTo>
                <a:lnTo>
                  <a:pt x="996" y="368"/>
                </a:lnTo>
                <a:lnTo>
                  <a:pt x="996" y="370"/>
                </a:lnTo>
                <a:lnTo>
                  <a:pt x="1000" y="374"/>
                </a:lnTo>
                <a:lnTo>
                  <a:pt x="1001" y="377"/>
                </a:lnTo>
                <a:lnTo>
                  <a:pt x="1000" y="380"/>
                </a:lnTo>
                <a:lnTo>
                  <a:pt x="996" y="382"/>
                </a:lnTo>
                <a:lnTo>
                  <a:pt x="994" y="384"/>
                </a:lnTo>
                <a:lnTo>
                  <a:pt x="995" y="392"/>
                </a:lnTo>
                <a:lnTo>
                  <a:pt x="995" y="393"/>
                </a:lnTo>
                <a:lnTo>
                  <a:pt x="1000" y="399"/>
                </a:lnTo>
                <a:lnTo>
                  <a:pt x="1010" y="402"/>
                </a:lnTo>
                <a:lnTo>
                  <a:pt x="1015" y="402"/>
                </a:lnTo>
                <a:lnTo>
                  <a:pt x="1018" y="406"/>
                </a:lnTo>
                <a:lnTo>
                  <a:pt x="1018" y="410"/>
                </a:lnTo>
                <a:lnTo>
                  <a:pt x="1017" y="415"/>
                </a:lnTo>
                <a:lnTo>
                  <a:pt x="1018" y="418"/>
                </a:lnTo>
                <a:lnTo>
                  <a:pt x="1020" y="421"/>
                </a:lnTo>
                <a:lnTo>
                  <a:pt x="1027" y="424"/>
                </a:lnTo>
                <a:lnTo>
                  <a:pt x="1030" y="428"/>
                </a:lnTo>
                <a:lnTo>
                  <a:pt x="1032" y="433"/>
                </a:lnTo>
                <a:lnTo>
                  <a:pt x="1036" y="435"/>
                </a:lnTo>
                <a:lnTo>
                  <a:pt x="1038" y="434"/>
                </a:lnTo>
                <a:lnTo>
                  <a:pt x="1040" y="434"/>
                </a:lnTo>
                <a:lnTo>
                  <a:pt x="1045" y="434"/>
                </a:lnTo>
                <a:lnTo>
                  <a:pt x="1046" y="436"/>
                </a:lnTo>
                <a:lnTo>
                  <a:pt x="1050" y="438"/>
                </a:lnTo>
                <a:lnTo>
                  <a:pt x="1054" y="443"/>
                </a:lnTo>
                <a:lnTo>
                  <a:pt x="1056" y="447"/>
                </a:lnTo>
                <a:lnTo>
                  <a:pt x="1062" y="450"/>
                </a:lnTo>
                <a:lnTo>
                  <a:pt x="1067" y="454"/>
                </a:lnTo>
                <a:lnTo>
                  <a:pt x="1072" y="459"/>
                </a:lnTo>
                <a:lnTo>
                  <a:pt x="1077" y="460"/>
                </a:lnTo>
                <a:lnTo>
                  <a:pt x="1081" y="460"/>
                </a:lnTo>
                <a:lnTo>
                  <a:pt x="1083" y="459"/>
                </a:lnTo>
                <a:lnTo>
                  <a:pt x="1085" y="456"/>
                </a:lnTo>
                <a:lnTo>
                  <a:pt x="1085" y="453"/>
                </a:lnTo>
                <a:lnTo>
                  <a:pt x="1083" y="448"/>
                </a:lnTo>
                <a:lnTo>
                  <a:pt x="1080" y="445"/>
                </a:lnTo>
                <a:lnTo>
                  <a:pt x="1079" y="441"/>
                </a:lnTo>
                <a:lnTo>
                  <a:pt x="1080" y="439"/>
                </a:lnTo>
                <a:lnTo>
                  <a:pt x="1082" y="439"/>
                </a:lnTo>
                <a:lnTo>
                  <a:pt x="1084" y="438"/>
                </a:lnTo>
                <a:lnTo>
                  <a:pt x="1087" y="435"/>
                </a:lnTo>
                <a:lnTo>
                  <a:pt x="1089" y="429"/>
                </a:lnTo>
                <a:lnTo>
                  <a:pt x="1090" y="425"/>
                </a:lnTo>
                <a:lnTo>
                  <a:pt x="1094" y="422"/>
                </a:lnTo>
                <a:lnTo>
                  <a:pt x="1095" y="421"/>
                </a:lnTo>
                <a:lnTo>
                  <a:pt x="1095" y="422"/>
                </a:lnTo>
                <a:lnTo>
                  <a:pt x="1097" y="427"/>
                </a:lnTo>
                <a:lnTo>
                  <a:pt x="1100" y="434"/>
                </a:lnTo>
                <a:lnTo>
                  <a:pt x="1099" y="440"/>
                </a:lnTo>
                <a:lnTo>
                  <a:pt x="1097" y="445"/>
                </a:lnTo>
                <a:lnTo>
                  <a:pt x="1097" y="448"/>
                </a:lnTo>
                <a:lnTo>
                  <a:pt x="1099" y="449"/>
                </a:lnTo>
                <a:lnTo>
                  <a:pt x="1101" y="448"/>
                </a:lnTo>
                <a:lnTo>
                  <a:pt x="1102" y="447"/>
                </a:lnTo>
                <a:lnTo>
                  <a:pt x="1104" y="446"/>
                </a:lnTo>
                <a:lnTo>
                  <a:pt x="1107" y="447"/>
                </a:lnTo>
                <a:lnTo>
                  <a:pt x="1109" y="449"/>
                </a:lnTo>
                <a:lnTo>
                  <a:pt x="1114" y="453"/>
                </a:lnTo>
                <a:lnTo>
                  <a:pt x="1117" y="453"/>
                </a:lnTo>
                <a:lnTo>
                  <a:pt x="1121" y="454"/>
                </a:lnTo>
                <a:lnTo>
                  <a:pt x="1127" y="454"/>
                </a:lnTo>
                <a:lnTo>
                  <a:pt x="1132" y="455"/>
                </a:lnTo>
                <a:lnTo>
                  <a:pt x="1134" y="460"/>
                </a:lnTo>
                <a:lnTo>
                  <a:pt x="1135" y="462"/>
                </a:lnTo>
                <a:lnTo>
                  <a:pt x="1138" y="461"/>
                </a:lnTo>
                <a:lnTo>
                  <a:pt x="1140" y="462"/>
                </a:lnTo>
                <a:lnTo>
                  <a:pt x="1141" y="465"/>
                </a:lnTo>
                <a:lnTo>
                  <a:pt x="1143" y="468"/>
                </a:lnTo>
                <a:lnTo>
                  <a:pt x="1144" y="467"/>
                </a:lnTo>
                <a:lnTo>
                  <a:pt x="1145" y="466"/>
                </a:lnTo>
                <a:lnTo>
                  <a:pt x="1146" y="464"/>
                </a:lnTo>
                <a:lnTo>
                  <a:pt x="1147" y="460"/>
                </a:lnTo>
                <a:lnTo>
                  <a:pt x="1152" y="460"/>
                </a:lnTo>
                <a:lnTo>
                  <a:pt x="1160" y="463"/>
                </a:lnTo>
                <a:lnTo>
                  <a:pt x="1167" y="470"/>
                </a:lnTo>
                <a:lnTo>
                  <a:pt x="1175" y="479"/>
                </a:lnTo>
                <a:lnTo>
                  <a:pt x="1178" y="483"/>
                </a:lnTo>
                <a:lnTo>
                  <a:pt x="1178" y="485"/>
                </a:lnTo>
                <a:lnTo>
                  <a:pt x="1177" y="486"/>
                </a:lnTo>
                <a:lnTo>
                  <a:pt x="1173" y="485"/>
                </a:lnTo>
                <a:lnTo>
                  <a:pt x="1169" y="483"/>
                </a:lnTo>
                <a:lnTo>
                  <a:pt x="1166" y="482"/>
                </a:lnTo>
                <a:lnTo>
                  <a:pt x="1165" y="482"/>
                </a:lnTo>
                <a:lnTo>
                  <a:pt x="1163" y="485"/>
                </a:lnTo>
                <a:lnTo>
                  <a:pt x="1164" y="487"/>
                </a:lnTo>
                <a:lnTo>
                  <a:pt x="1167" y="488"/>
                </a:lnTo>
                <a:lnTo>
                  <a:pt x="1170" y="487"/>
                </a:lnTo>
                <a:lnTo>
                  <a:pt x="1176" y="497"/>
                </a:lnTo>
                <a:lnTo>
                  <a:pt x="1180" y="505"/>
                </a:lnTo>
                <a:lnTo>
                  <a:pt x="1183" y="510"/>
                </a:lnTo>
                <a:lnTo>
                  <a:pt x="1184" y="511"/>
                </a:lnTo>
                <a:lnTo>
                  <a:pt x="1184" y="511"/>
                </a:lnTo>
                <a:lnTo>
                  <a:pt x="1186" y="510"/>
                </a:lnTo>
                <a:lnTo>
                  <a:pt x="1187" y="507"/>
                </a:lnTo>
                <a:lnTo>
                  <a:pt x="1187" y="505"/>
                </a:lnTo>
                <a:lnTo>
                  <a:pt x="1188" y="500"/>
                </a:lnTo>
                <a:lnTo>
                  <a:pt x="1189" y="500"/>
                </a:lnTo>
                <a:lnTo>
                  <a:pt x="1190" y="500"/>
                </a:lnTo>
                <a:lnTo>
                  <a:pt x="1191" y="500"/>
                </a:lnTo>
                <a:lnTo>
                  <a:pt x="1194" y="498"/>
                </a:lnTo>
                <a:lnTo>
                  <a:pt x="1197" y="497"/>
                </a:lnTo>
                <a:lnTo>
                  <a:pt x="1199" y="494"/>
                </a:lnTo>
                <a:lnTo>
                  <a:pt x="1201" y="492"/>
                </a:lnTo>
                <a:lnTo>
                  <a:pt x="1204" y="492"/>
                </a:lnTo>
                <a:lnTo>
                  <a:pt x="1209" y="494"/>
                </a:lnTo>
                <a:lnTo>
                  <a:pt x="1211" y="497"/>
                </a:lnTo>
                <a:lnTo>
                  <a:pt x="1211" y="500"/>
                </a:lnTo>
                <a:lnTo>
                  <a:pt x="1210" y="503"/>
                </a:lnTo>
                <a:lnTo>
                  <a:pt x="1205" y="505"/>
                </a:lnTo>
                <a:lnTo>
                  <a:pt x="1203" y="506"/>
                </a:lnTo>
                <a:lnTo>
                  <a:pt x="1203" y="507"/>
                </a:lnTo>
                <a:lnTo>
                  <a:pt x="1205" y="508"/>
                </a:lnTo>
                <a:lnTo>
                  <a:pt x="1207" y="508"/>
                </a:lnTo>
                <a:lnTo>
                  <a:pt x="1213" y="509"/>
                </a:lnTo>
                <a:lnTo>
                  <a:pt x="1216" y="512"/>
                </a:lnTo>
                <a:lnTo>
                  <a:pt x="1216" y="516"/>
                </a:lnTo>
                <a:lnTo>
                  <a:pt x="1220" y="518"/>
                </a:lnTo>
                <a:lnTo>
                  <a:pt x="1225" y="524"/>
                </a:lnTo>
                <a:lnTo>
                  <a:pt x="1226" y="524"/>
                </a:lnTo>
                <a:lnTo>
                  <a:pt x="1227" y="523"/>
                </a:lnTo>
                <a:lnTo>
                  <a:pt x="1232" y="504"/>
                </a:lnTo>
                <a:lnTo>
                  <a:pt x="1234" y="504"/>
                </a:lnTo>
                <a:lnTo>
                  <a:pt x="1238" y="504"/>
                </a:lnTo>
                <a:lnTo>
                  <a:pt x="1239" y="505"/>
                </a:lnTo>
                <a:lnTo>
                  <a:pt x="1241" y="505"/>
                </a:lnTo>
                <a:lnTo>
                  <a:pt x="1243" y="507"/>
                </a:lnTo>
                <a:lnTo>
                  <a:pt x="1245" y="510"/>
                </a:lnTo>
                <a:lnTo>
                  <a:pt x="1245" y="513"/>
                </a:lnTo>
                <a:lnTo>
                  <a:pt x="1243" y="520"/>
                </a:lnTo>
                <a:lnTo>
                  <a:pt x="1241" y="524"/>
                </a:lnTo>
                <a:lnTo>
                  <a:pt x="1246" y="531"/>
                </a:lnTo>
                <a:lnTo>
                  <a:pt x="1252" y="537"/>
                </a:lnTo>
                <a:lnTo>
                  <a:pt x="1247" y="545"/>
                </a:lnTo>
                <a:lnTo>
                  <a:pt x="1247" y="545"/>
                </a:lnTo>
                <a:lnTo>
                  <a:pt x="1253" y="553"/>
                </a:lnTo>
                <a:lnTo>
                  <a:pt x="1257" y="557"/>
                </a:lnTo>
                <a:lnTo>
                  <a:pt x="1260" y="559"/>
                </a:lnTo>
                <a:lnTo>
                  <a:pt x="1265" y="560"/>
                </a:lnTo>
                <a:lnTo>
                  <a:pt x="1266" y="567"/>
                </a:lnTo>
                <a:lnTo>
                  <a:pt x="1266" y="572"/>
                </a:lnTo>
                <a:lnTo>
                  <a:pt x="1268" y="575"/>
                </a:lnTo>
                <a:lnTo>
                  <a:pt x="1267" y="580"/>
                </a:lnTo>
                <a:lnTo>
                  <a:pt x="1271" y="583"/>
                </a:lnTo>
                <a:lnTo>
                  <a:pt x="1271" y="588"/>
                </a:lnTo>
                <a:lnTo>
                  <a:pt x="1273" y="590"/>
                </a:lnTo>
                <a:lnTo>
                  <a:pt x="1272" y="594"/>
                </a:lnTo>
                <a:lnTo>
                  <a:pt x="1272" y="596"/>
                </a:lnTo>
                <a:lnTo>
                  <a:pt x="1274" y="600"/>
                </a:lnTo>
                <a:lnTo>
                  <a:pt x="1276" y="601"/>
                </a:lnTo>
                <a:lnTo>
                  <a:pt x="1276" y="607"/>
                </a:lnTo>
                <a:lnTo>
                  <a:pt x="1277" y="612"/>
                </a:lnTo>
                <a:lnTo>
                  <a:pt x="1279" y="620"/>
                </a:lnTo>
                <a:lnTo>
                  <a:pt x="1281" y="624"/>
                </a:lnTo>
                <a:lnTo>
                  <a:pt x="1281" y="626"/>
                </a:lnTo>
                <a:lnTo>
                  <a:pt x="1283" y="629"/>
                </a:lnTo>
                <a:lnTo>
                  <a:pt x="1283" y="635"/>
                </a:lnTo>
                <a:lnTo>
                  <a:pt x="1285" y="641"/>
                </a:lnTo>
                <a:lnTo>
                  <a:pt x="1285" y="643"/>
                </a:lnTo>
                <a:lnTo>
                  <a:pt x="1288" y="647"/>
                </a:lnTo>
                <a:lnTo>
                  <a:pt x="1288" y="652"/>
                </a:lnTo>
                <a:lnTo>
                  <a:pt x="1290" y="656"/>
                </a:lnTo>
                <a:lnTo>
                  <a:pt x="1291" y="662"/>
                </a:lnTo>
                <a:lnTo>
                  <a:pt x="1293" y="668"/>
                </a:lnTo>
                <a:lnTo>
                  <a:pt x="1293" y="671"/>
                </a:lnTo>
                <a:lnTo>
                  <a:pt x="1297" y="681"/>
                </a:lnTo>
                <a:lnTo>
                  <a:pt x="1298" y="685"/>
                </a:lnTo>
                <a:lnTo>
                  <a:pt x="1301" y="690"/>
                </a:lnTo>
                <a:lnTo>
                  <a:pt x="1307" y="697"/>
                </a:lnTo>
                <a:lnTo>
                  <a:pt x="1305" y="697"/>
                </a:lnTo>
                <a:lnTo>
                  <a:pt x="1302" y="697"/>
                </a:lnTo>
                <a:lnTo>
                  <a:pt x="1300" y="697"/>
                </a:lnTo>
                <a:lnTo>
                  <a:pt x="1299" y="698"/>
                </a:lnTo>
                <a:lnTo>
                  <a:pt x="1297" y="700"/>
                </a:lnTo>
                <a:lnTo>
                  <a:pt x="1298" y="705"/>
                </a:lnTo>
                <a:lnTo>
                  <a:pt x="1299" y="712"/>
                </a:lnTo>
                <a:lnTo>
                  <a:pt x="1300" y="722"/>
                </a:lnTo>
                <a:lnTo>
                  <a:pt x="1301" y="725"/>
                </a:lnTo>
                <a:lnTo>
                  <a:pt x="1301" y="729"/>
                </a:lnTo>
                <a:lnTo>
                  <a:pt x="1301" y="733"/>
                </a:lnTo>
                <a:lnTo>
                  <a:pt x="1302" y="736"/>
                </a:lnTo>
                <a:lnTo>
                  <a:pt x="1300" y="736"/>
                </a:lnTo>
                <a:lnTo>
                  <a:pt x="1299" y="746"/>
                </a:lnTo>
                <a:lnTo>
                  <a:pt x="1295" y="754"/>
                </a:lnTo>
                <a:lnTo>
                  <a:pt x="1293" y="754"/>
                </a:lnTo>
                <a:lnTo>
                  <a:pt x="1291" y="755"/>
                </a:lnTo>
                <a:lnTo>
                  <a:pt x="1285" y="756"/>
                </a:lnTo>
                <a:lnTo>
                  <a:pt x="1279" y="758"/>
                </a:lnTo>
                <a:lnTo>
                  <a:pt x="1272" y="757"/>
                </a:lnTo>
                <a:lnTo>
                  <a:pt x="1268" y="755"/>
                </a:lnTo>
                <a:lnTo>
                  <a:pt x="1266" y="754"/>
                </a:lnTo>
                <a:lnTo>
                  <a:pt x="1264" y="752"/>
                </a:lnTo>
                <a:lnTo>
                  <a:pt x="1260" y="753"/>
                </a:lnTo>
                <a:lnTo>
                  <a:pt x="1249" y="752"/>
                </a:lnTo>
                <a:lnTo>
                  <a:pt x="1236" y="752"/>
                </a:lnTo>
                <a:lnTo>
                  <a:pt x="1226" y="753"/>
                </a:lnTo>
                <a:lnTo>
                  <a:pt x="1217" y="741"/>
                </a:lnTo>
                <a:lnTo>
                  <a:pt x="1206" y="742"/>
                </a:lnTo>
                <a:lnTo>
                  <a:pt x="1197" y="741"/>
                </a:lnTo>
                <a:lnTo>
                  <a:pt x="1191" y="743"/>
                </a:lnTo>
                <a:lnTo>
                  <a:pt x="1181" y="743"/>
                </a:lnTo>
                <a:lnTo>
                  <a:pt x="1159" y="742"/>
                </a:lnTo>
                <a:lnTo>
                  <a:pt x="1132" y="742"/>
                </a:lnTo>
                <a:lnTo>
                  <a:pt x="1126" y="741"/>
                </a:lnTo>
                <a:lnTo>
                  <a:pt x="1111" y="742"/>
                </a:lnTo>
                <a:lnTo>
                  <a:pt x="1108" y="741"/>
                </a:lnTo>
                <a:lnTo>
                  <a:pt x="1089" y="740"/>
                </a:lnTo>
                <a:lnTo>
                  <a:pt x="1079" y="741"/>
                </a:lnTo>
                <a:lnTo>
                  <a:pt x="1077" y="741"/>
                </a:lnTo>
                <a:lnTo>
                  <a:pt x="1075" y="741"/>
                </a:lnTo>
                <a:lnTo>
                  <a:pt x="1072" y="739"/>
                </a:lnTo>
                <a:lnTo>
                  <a:pt x="1070" y="739"/>
                </a:lnTo>
                <a:lnTo>
                  <a:pt x="1057" y="739"/>
                </a:lnTo>
                <a:lnTo>
                  <a:pt x="1052" y="739"/>
                </a:lnTo>
                <a:lnTo>
                  <a:pt x="1049" y="739"/>
                </a:lnTo>
                <a:lnTo>
                  <a:pt x="1026" y="738"/>
                </a:lnTo>
                <a:lnTo>
                  <a:pt x="1011" y="739"/>
                </a:lnTo>
                <a:lnTo>
                  <a:pt x="1004" y="731"/>
                </a:lnTo>
                <a:lnTo>
                  <a:pt x="1001" y="729"/>
                </a:lnTo>
                <a:lnTo>
                  <a:pt x="1001" y="728"/>
                </a:lnTo>
                <a:lnTo>
                  <a:pt x="1000" y="722"/>
                </a:lnTo>
                <a:lnTo>
                  <a:pt x="998" y="719"/>
                </a:lnTo>
                <a:lnTo>
                  <a:pt x="996" y="711"/>
                </a:lnTo>
                <a:lnTo>
                  <a:pt x="992" y="697"/>
                </a:lnTo>
                <a:lnTo>
                  <a:pt x="991" y="697"/>
                </a:lnTo>
                <a:lnTo>
                  <a:pt x="989" y="693"/>
                </a:lnTo>
                <a:lnTo>
                  <a:pt x="987" y="691"/>
                </a:lnTo>
                <a:lnTo>
                  <a:pt x="972" y="690"/>
                </a:lnTo>
                <a:lnTo>
                  <a:pt x="952" y="690"/>
                </a:lnTo>
                <a:lnTo>
                  <a:pt x="942" y="689"/>
                </a:lnTo>
                <a:lnTo>
                  <a:pt x="924" y="688"/>
                </a:lnTo>
                <a:lnTo>
                  <a:pt x="922" y="688"/>
                </a:lnTo>
                <a:lnTo>
                  <a:pt x="914" y="688"/>
                </a:lnTo>
                <a:lnTo>
                  <a:pt x="880" y="689"/>
                </a:lnTo>
                <a:lnTo>
                  <a:pt x="864" y="690"/>
                </a:lnTo>
                <a:lnTo>
                  <a:pt x="863" y="690"/>
                </a:lnTo>
                <a:lnTo>
                  <a:pt x="848" y="688"/>
                </a:lnTo>
                <a:lnTo>
                  <a:pt x="842" y="689"/>
                </a:lnTo>
                <a:lnTo>
                  <a:pt x="832" y="690"/>
                </a:lnTo>
                <a:lnTo>
                  <a:pt x="829" y="690"/>
                </a:lnTo>
                <a:lnTo>
                  <a:pt x="823" y="688"/>
                </a:lnTo>
                <a:lnTo>
                  <a:pt x="816" y="687"/>
                </a:lnTo>
                <a:lnTo>
                  <a:pt x="810" y="687"/>
                </a:lnTo>
                <a:lnTo>
                  <a:pt x="807" y="686"/>
                </a:lnTo>
                <a:lnTo>
                  <a:pt x="805" y="685"/>
                </a:lnTo>
                <a:lnTo>
                  <a:pt x="803" y="688"/>
                </a:lnTo>
                <a:lnTo>
                  <a:pt x="791" y="701"/>
                </a:lnTo>
                <a:lnTo>
                  <a:pt x="789" y="703"/>
                </a:lnTo>
                <a:lnTo>
                  <a:pt x="789" y="705"/>
                </a:lnTo>
                <a:lnTo>
                  <a:pt x="791" y="707"/>
                </a:lnTo>
                <a:lnTo>
                  <a:pt x="792" y="707"/>
                </a:lnTo>
                <a:lnTo>
                  <a:pt x="793" y="707"/>
                </a:lnTo>
                <a:lnTo>
                  <a:pt x="797" y="708"/>
                </a:lnTo>
                <a:lnTo>
                  <a:pt x="799" y="709"/>
                </a:lnTo>
                <a:lnTo>
                  <a:pt x="800" y="709"/>
                </a:lnTo>
                <a:lnTo>
                  <a:pt x="800" y="710"/>
                </a:lnTo>
                <a:lnTo>
                  <a:pt x="798" y="713"/>
                </a:lnTo>
                <a:lnTo>
                  <a:pt x="795" y="717"/>
                </a:lnTo>
                <a:lnTo>
                  <a:pt x="794" y="724"/>
                </a:lnTo>
                <a:lnTo>
                  <a:pt x="793" y="725"/>
                </a:lnTo>
                <a:lnTo>
                  <a:pt x="774" y="731"/>
                </a:lnTo>
                <a:lnTo>
                  <a:pt x="769" y="733"/>
                </a:lnTo>
                <a:lnTo>
                  <a:pt x="760" y="734"/>
                </a:lnTo>
                <a:lnTo>
                  <a:pt x="759" y="734"/>
                </a:lnTo>
                <a:lnTo>
                  <a:pt x="731" y="735"/>
                </a:lnTo>
                <a:lnTo>
                  <a:pt x="724" y="735"/>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5826126" y="4406900"/>
            <a:ext cx="334963" cy="182563"/>
          </a:xfrm>
          <a:custGeom>
            <a:avLst/>
            <a:gdLst>
              <a:gd name="T0" fmla="*/ 211 w 211"/>
              <a:gd name="T1" fmla="*/ 79 h 115"/>
              <a:gd name="T2" fmla="*/ 171 w 211"/>
              <a:gd name="T3" fmla="*/ 80 h 115"/>
              <a:gd name="T4" fmla="*/ 171 w 211"/>
              <a:gd name="T5" fmla="*/ 80 h 115"/>
              <a:gd name="T6" fmla="*/ 140 w 211"/>
              <a:gd name="T7" fmla="*/ 85 h 115"/>
              <a:gd name="T8" fmla="*/ 139 w 211"/>
              <a:gd name="T9" fmla="*/ 85 h 115"/>
              <a:gd name="T10" fmla="*/ 136 w 211"/>
              <a:gd name="T11" fmla="*/ 88 h 115"/>
              <a:gd name="T12" fmla="*/ 136 w 211"/>
              <a:gd name="T13" fmla="*/ 90 h 115"/>
              <a:gd name="T14" fmla="*/ 133 w 211"/>
              <a:gd name="T15" fmla="*/ 95 h 115"/>
              <a:gd name="T16" fmla="*/ 133 w 211"/>
              <a:gd name="T17" fmla="*/ 99 h 115"/>
              <a:gd name="T18" fmla="*/ 133 w 211"/>
              <a:gd name="T19" fmla="*/ 104 h 115"/>
              <a:gd name="T20" fmla="*/ 135 w 211"/>
              <a:gd name="T21" fmla="*/ 110 h 115"/>
              <a:gd name="T22" fmla="*/ 133 w 211"/>
              <a:gd name="T23" fmla="*/ 111 h 115"/>
              <a:gd name="T24" fmla="*/ 133 w 211"/>
              <a:gd name="T25" fmla="*/ 113 h 115"/>
              <a:gd name="T26" fmla="*/ 134 w 211"/>
              <a:gd name="T27" fmla="*/ 113 h 115"/>
              <a:gd name="T28" fmla="*/ 136 w 211"/>
              <a:gd name="T29" fmla="*/ 114 h 115"/>
              <a:gd name="T30" fmla="*/ 137 w 211"/>
              <a:gd name="T31" fmla="*/ 115 h 115"/>
              <a:gd name="T32" fmla="*/ 133 w 211"/>
              <a:gd name="T33" fmla="*/ 114 h 115"/>
              <a:gd name="T34" fmla="*/ 126 w 211"/>
              <a:gd name="T35" fmla="*/ 110 h 115"/>
              <a:gd name="T36" fmla="*/ 117 w 211"/>
              <a:gd name="T37" fmla="*/ 110 h 115"/>
              <a:gd name="T38" fmla="*/ 112 w 211"/>
              <a:gd name="T39" fmla="*/ 105 h 115"/>
              <a:gd name="T40" fmla="*/ 108 w 211"/>
              <a:gd name="T41" fmla="*/ 102 h 115"/>
              <a:gd name="T42" fmla="*/ 105 w 211"/>
              <a:gd name="T43" fmla="*/ 98 h 115"/>
              <a:gd name="T44" fmla="*/ 104 w 211"/>
              <a:gd name="T45" fmla="*/ 97 h 115"/>
              <a:gd name="T46" fmla="*/ 103 w 211"/>
              <a:gd name="T47" fmla="*/ 98 h 115"/>
              <a:gd name="T48" fmla="*/ 102 w 211"/>
              <a:gd name="T49" fmla="*/ 98 h 115"/>
              <a:gd name="T50" fmla="*/ 100 w 211"/>
              <a:gd name="T51" fmla="*/ 100 h 115"/>
              <a:gd name="T52" fmla="*/ 100 w 211"/>
              <a:gd name="T53" fmla="*/ 102 h 115"/>
              <a:gd name="T54" fmla="*/ 100 w 211"/>
              <a:gd name="T55" fmla="*/ 104 h 115"/>
              <a:gd name="T56" fmla="*/ 88 w 211"/>
              <a:gd name="T57" fmla="*/ 102 h 115"/>
              <a:gd name="T58" fmla="*/ 86 w 211"/>
              <a:gd name="T59" fmla="*/ 101 h 115"/>
              <a:gd name="T60" fmla="*/ 76 w 211"/>
              <a:gd name="T61" fmla="*/ 102 h 115"/>
              <a:gd name="T62" fmla="*/ 70 w 211"/>
              <a:gd name="T63" fmla="*/ 102 h 115"/>
              <a:gd name="T64" fmla="*/ 61 w 211"/>
              <a:gd name="T65" fmla="*/ 102 h 115"/>
              <a:gd name="T66" fmla="*/ 49 w 211"/>
              <a:gd name="T67" fmla="*/ 103 h 115"/>
              <a:gd name="T68" fmla="*/ 44 w 211"/>
              <a:gd name="T69" fmla="*/ 98 h 115"/>
              <a:gd name="T70" fmla="*/ 24 w 211"/>
              <a:gd name="T71" fmla="*/ 66 h 115"/>
              <a:gd name="T72" fmla="*/ 18 w 211"/>
              <a:gd name="T73" fmla="*/ 59 h 115"/>
              <a:gd name="T74" fmla="*/ 10 w 211"/>
              <a:gd name="T75" fmla="*/ 41 h 115"/>
              <a:gd name="T76" fmla="*/ 0 w 211"/>
              <a:gd name="T77" fmla="*/ 21 h 115"/>
              <a:gd name="T78" fmla="*/ 8 w 211"/>
              <a:gd name="T79" fmla="*/ 2 h 115"/>
              <a:gd name="T80" fmla="*/ 11 w 211"/>
              <a:gd name="T8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115">
                <a:moveTo>
                  <a:pt x="211" y="79"/>
                </a:moveTo>
                <a:lnTo>
                  <a:pt x="171" y="80"/>
                </a:lnTo>
                <a:lnTo>
                  <a:pt x="171" y="80"/>
                </a:lnTo>
                <a:lnTo>
                  <a:pt x="140" y="85"/>
                </a:lnTo>
                <a:lnTo>
                  <a:pt x="139" y="85"/>
                </a:lnTo>
                <a:lnTo>
                  <a:pt x="136" y="88"/>
                </a:lnTo>
                <a:lnTo>
                  <a:pt x="136" y="90"/>
                </a:lnTo>
                <a:lnTo>
                  <a:pt x="133" y="95"/>
                </a:lnTo>
                <a:lnTo>
                  <a:pt x="133" y="99"/>
                </a:lnTo>
                <a:lnTo>
                  <a:pt x="133" y="104"/>
                </a:lnTo>
                <a:lnTo>
                  <a:pt x="135" y="110"/>
                </a:lnTo>
                <a:lnTo>
                  <a:pt x="133" y="111"/>
                </a:lnTo>
                <a:lnTo>
                  <a:pt x="133" y="113"/>
                </a:lnTo>
                <a:lnTo>
                  <a:pt x="134" y="113"/>
                </a:lnTo>
                <a:lnTo>
                  <a:pt x="136" y="114"/>
                </a:lnTo>
                <a:lnTo>
                  <a:pt x="137" y="115"/>
                </a:lnTo>
                <a:lnTo>
                  <a:pt x="133" y="114"/>
                </a:lnTo>
                <a:lnTo>
                  <a:pt x="126" y="110"/>
                </a:lnTo>
                <a:lnTo>
                  <a:pt x="117" y="110"/>
                </a:lnTo>
                <a:lnTo>
                  <a:pt x="112" y="105"/>
                </a:lnTo>
                <a:lnTo>
                  <a:pt x="108" y="102"/>
                </a:lnTo>
                <a:lnTo>
                  <a:pt x="105" y="98"/>
                </a:lnTo>
                <a:lnTo>
                  <a:pt x="104" y="97"/>
                </a:lnTo>
                <a:lnTo>
                  <a:pt x="103" y="98"/>
                </a:lnTo>
                <a:lnTo>
                  <a:pt x="102" y="98"/>
                </a:lnTo>
                <a:lnTo>
                  <a:pt x="100" y="100"/>
                </a:lnTo>
                <a:lnTo>
                  <a:pt x="100" y="102"/>
                </a:lnTo>
                <a:lnTo>
                  <a:pt x="100" y="104"/>
                </a:lnTo>
                <a:lnTo>
                  <a:pt x="88" y="102"/>
                </a:lnTo>
                <a:lnTo>
                  <a:pt x="86" y="101"/>
                </a:lnTo>
                <a:lnTo>
                  <a:pt x="76" y="102"/>
                </a:lnTo>
                <a:lnTo>
                  <a:pt x="70" y="102"/>
                </a:lnTo>
                <a:lnTo>
                  <a:pt x="61" y="102"/>
                </a:lnTo>
                <a:lnTo>
                  <a:pt x="49" y="103"/>
                </a:lnTo>
                <a:lnTo>
                  <a:pt x="44" y="98"/>
                </a:lnTo>
                <a:lnTo>
                  <a:pt x="24" y="66"/>
                </a:lnTo>
                <a:lnTo>
                  <a:pt x="18" y="59"/>
                </a:lnTo>
                <a:lnTo>
                  <a:pt x="10" y="41"/>
                </a:lnTo>
                <a:lnTo>
                  <a:pt x="0" y="21"/>
                </a:lnTo>
                <a:lnTo>
                  <a:pt x="8" y="2"/>
                </a:lnTo>
                <a:lnTo>
                  <a:pt x="11" y="0"/>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5481638" y="4979988"/>
            <a:ext cx="1108075" cy="874713"/>
          </a:xfrm>
          <a:custGeom>
            <a:avLst/>
            <a:gdLst>
              <a:gd name="T0" fmla="*/ 246 w 698"/>
              <a:gd name="T1" fmla="*/ 399 h 551"/>
              <a:gd name="T2" fmla="*/ 217 w 698"/>
              <a:gd name="T3" fmla="*/ 390 h 551"/>
              <a:gd name="T4" fmla="*/ 198 w 698"/>
              <a:gd name="T5" fmla="*/ 380 h 551"/>
              <a:gd name="T6" fmla="*/ 182 w 698"/>
              <a:gd name="T7" fmla="*/ 363 h 551"/>
              <a:gd name="T8" fmla="*/ 166 w 698"/>
              <a:gd name="T9" fmla="*/ 347 h 551"/>
              <a:gd name="T10" fmla="*/ 135 w 698"/>
              <a:gd name="T11" fmla="*/ 329 h 551"/>
              <a:gd name="T12" fmla="*/ 119 w 698"/>
              <a:gd name="T13" fmla="*/ 322 h 551"/>
              <a:gd name="T14" fmla="*/ 84 w 698"/>
              <a:gd name="T15" fmla="*/ 306 h 551"/>
              <a:gd name="T16" fmla="*/ 23 w 698"/>
              <a:gd name="T17" fmla="*/ 284 h 551"/>
              <a:gd name="T18" fmla="*/ 12 w 698"/>
              <a:gd name="T19" fmla="*/ 264 h 551"/>
              <a:gd name="T20" fmla="*/ 74 w 698"/>
              <a:gd name="T21" fmla="*/ 209 h 551"/>
              <a:gd name="T22" fmla="*/ 104 w 698"/>
              <a:gd name="T23" fmla="*/ 159 h 551"/>
              <a:gd name="T24" fmla="*/ 154 w 698"/>
              <a:gd name="T25" fmla="*/ 140 h 551"/>
              <a:gd name="T26" fmla="*/ 224 w 698"/>
              <a:gd name="T27" fmla="*/ 135 h 551"/>
              <a:gd name="T28" fmla="*/ 254 w 698"/>
              <a:gd name="T29" fmla="*/ 109 h 551"/>
              <a:gd name="T30" fmla="*/ 280 w 698"/>
              <a:gd name="T31" fmla="*/ 95 h 551"/>
              <a:gd name="T32" fmla="*/ 312 w 698"/>
              <a:gd name="T33" fmla="*/ 76 h 551"/>
              <a:gd name="T34" fmla="*/ 332 w 698"/>
              <a:gd name="T35" fmla="*/ 52 h 551"/>
              <a:gd name="T36" fmla="*/ 350 w 698"/>
              <a:gd name="T37" fmla="*/ 5 h 551"/>
              <a:gd name="T38" fmla="*/ 394 w 698"/>
              <a:gd name="T39" fmla="*/ 20 h 551"/>
              <a:gd name="T40" fmla="*/ 426 w 698"/>
              <a:gd name="T41" fmla="*/ 45 h 551"/>
              <a:gd name="T42" fmla="*/ 458 w 698"/>
              <a:gd name="T43" fmla="*/ 70 h 551"/>
              <a:gd name="T44" fmla="*/ 489 w 698"/>
              <a:gd name="T45" fmla="*/ 52 h 551"/>
              <a:gd name="T46" fmla="*/ 510 w 698"/>
              <a:gd name="T47" fmla="*/ 41 h 551"/>
              <a:gd name="T48" fmla="*/ 528 w 698"/>
              <a:gd name="T49" fmla="*/ 70 h 551"/>
              <a:gd name="T50" fmla="*/ 525 w 698"/>
              <a:gd name="T51" fmla="*/ 92 h 551"/>
              <a:gd name="T52" fmla="*/ 518 w 698"/>
              <a:gd name="T53" fmla="*/ 108 h 551"/>
              <a:gd name="T54" fmla="*/ 512 w 698"/>
              <a:gd name="T55" fmla="*/ 135 h 551"/>
              <a:gd name="T56" fmla="*/ 509 w 698"/>
              <a:gd name="T57" fmla="*/ 150 h 551"/>
              <a:gd name="T58" fmla="*/ 504 w 698"/>
              <a:gd name="T59" fmla="*/ 174 h 551"/>
              <a:gd name="T60" fmla="*/ 493 w 698"/>
              <a:gd name="T61" fmla="*/ 208 h 551"/>
              <a:gd name="T62" fmla="*/ 483 w 698"/>
              <a:gd name="T63" fmla="*/ 227 h 551"/>
              <a:gd name="T64" fmla="*/ 476 w 698"/>
              <a:gd name="T65" fmla="*/ 247 h 551"/>
              <a:gd name="T66" fmla="*/ 526 w 698"/>
              <a:gd name="T67" fmla="*/ 274 h 551"/>
              <a:gd name="T68" fmla="*/ 561 w 698"/>
              <a:gd name="T69" fmla="*/ 284 h 551"/>
              <a:gd name="T70" fmla="*/ 602 w 698"/>
              <a:gd name="T71" fmla="*/ 285 h 551"/>
              <a:gd name="T72" fmla="*/ 652 w 698"/>
              <a:gd name="T73" fmla="*/ 294 h 551"/>
              <a:gd name="T74" fmla="*/ 690 w 698"/>
              <a:gd name="T75" fmla="*/ 313 h 551"/>
              <a:gd name="T76" fmla="*/ 695 w 698"/>
              <a:gd name="T77" fmla="*/ 345 h 551"/>
              <a:gd name="T78" fmla="*/ 692 w 698"/>
              <a:gd name="T79" fmla="*/ 373 h 551"/>
              <a:gd name="T80" fmla="*/ 689 w 698"/>
              <a:gd name="T81" fmla="*/ 410 h 551"/>
              <a:gd name="T82" fmla="*/ 688 w 698"/>
              <a:gd name="T83" fmla="*/ 434 h 551"/>
              <a:gd name="T84" fmla="*/ 698 w 698"/>
              <a:gd name="T85" fmla="*/ 448 h 551"/>
              <a:gd name="T86" fmla="*/ 692 w 698"/>
              <a:gd name="T87" fmla="*/ 486 h 551"/>
              <a:gd name="T88" fmla="*/ 670 w 698"/>
              <a:gd name="T89" fmla="*/ 511 h 551"/>
              <a:gd name="T90" fmla="*/ 669 w 698"/>
              <a:gd name="T91" fmla="*/ 528 h 551"/>
              <a:gd name="T92" fmla="*/ 679 w 698"/>
              <a:gd name="T93" fmla="*/ 541 h 551"/>
              <a:gd name="T94" fmla="*/ 675 w 698"/>
              <a:gd name="T95" fmla="*/ 549 h 551"/>
              <a:gd name="T96" fmla="*/ 660 w 698"/>
              <a:gd name="T97" fmla="*/ 538 h 551"/>
              <a:gd name="T98" fmla="*/ 610 w 698"/>
              <a:gd name="T99" fmla="*/ 522 h 551"/>
              <a:gd name="T100" fmla="*/ 598 w 698"/>
              <a:gd name="T101" fmla="*/ 518 h 551"/>
              <a:gd name="T102" fmla="*/ 585 w 698"/>
              <a:gd name="T103" fmla="*/ 508 h 551"/>
              <a:gd name="T104" fmla="*/ 571 w 698"/>
              <a:gd name="T105" fmla="*/ 502 h 551"/>
              <a:gd name="T106" fmla="*/ 537 w 698"/>
              <a:gd name="T107" fmla="*/ 492 h 551"/>
              <a:gd name="T108" fmla="*/ 496 w 698"/>
              <a:gd name="T109" fmla="*/ 485 h 551"/>
              <a:gd name="T110" fmla="*/ 463 w 698"/>
              <a:gd name="T111" fmla="*/ 476 h 551"/>
              <a:gd name="T112" fmla="*/ 432 w 698"/>
              <a:gd name="T113" fmla="*/ 472 h 551"/>
              <a:gd name="T114" fmla="*/ 393 w 698"/>
              <a:gd name="T115" fmla="*/ 467 h 551"/>
              <a:gd name="T116" fmla="*/ 367 w 698"/>
              <a:gd name="T117" fmla="*/ 460 h 551"/>
              <a:gd name="T118" fmla="*/ 346 w 698"/>
              <a:gd name="T119" fmla="*/ 452 h 551"/>
              <a:gd name="T120" fmla="*/ 321 w 698"/>
              <a:gd name="T121" fmla="*/ 437 h 551"/>
              <a:gd name="T122" fmla="*/ 309 w 698"/>
              <a:gd name="T123" fmla="*/ 423 h 551"/>
              <a:gd name="T124" fmla="*/ 288 w 698"/>
              <a:gd name="T125" fmla="*/ 4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8" h="551">
                <a:moveTo>
                  <a:pt x="281" y="409"/>
                </a:moveTo>
                <a:lnTo>
                  <a:pt x="280" y="408"/>
                </a:lnTo>
                <a:lnTo>
                  <a:pt x="278" y="408"/>
                </a:lnTo>
                <a:lnTo>
                  <a:pt x="276" y="407"/>
                </a:lnTo>
                <a:lnTo>
                  <a:pt x="274" y="405"/>
                </a:lnTo>
                <a:lnTo>
                  <a:pt x="271" y="404"/>
                </a:lnTo>
                <a:lnTo>
                  <a:pt x="267" y="403"/>
                </a:lnTo>
                <a:lnTo>
                  <a:pt x="262" y="403"/>
                </a:lnTo>
                <a:lnTo>
                  <a:pt x="258" y="402"/>
                </a:lnTo>
                <a:lnTo>
                  <a:pt x="254" y="401"/>
                </a:lnTo>
                <a:lnTo>
                  <a:pt x="249" y="400"/>
                </a:lnTo>
                <a:lnTo>
                  <a:pt x="246" y="399"/>
                </a:lnTo>
                <a:lnTo>
                  <a:pt x="241" y="398"/>
                </a:lnTo>
                <a:lnTo>
                  <a:pt x="240" y="398"/>
                </a:lnTo>
                <a:lnTo>
                  <a:pt x="239" y="397"/>
                </a:lnTo>
                <a:lnTo>
                  <a:pt x="237" y="397"/>
                </a:lnTo>
                <a:lnTo>
                  <a:pt x="236" y="397"/>
                </a:lnTo>
                <a:lnTo>
                  <a:pt x="234" y="396"/>
                </a:lnTo>
                <a:lnTo>
                  <a:pt x="231" y="396"/>
                </a:lnTo>
                <a:lnTo>
                  <a:pt x="229" y="394"/>
                </a:lnTo>
                <a:lnTo>
                  <a:pt x="228" y="393"/>
                </a:lnTo>
                <a:lnTo>
                  <a:pt x="225" y="391"/>
                </a:lnTo>
                <a:lnTo>
                  <a:pt x="222" y="390"/>
                </a:lnTo>
                <a:lnTo>
                  <a:pt x="217" y="390"/>
                </a:lnTo>
                <a:lnTo>
                  <a:pt x="215" y="389"/>
                </a:lnTo>
                <a:lnTo>
                  <a:pt x="214" y="388"/>
                </a:lnTo>
                <a:lnTo>
                  <a:pt x="213" y="387"/>
                </a:lnTo>
                <a:lnTo>
                  <a:pt x="212" y="385"/>
                </a:lnTo>
                <a:lnTo>
                  <a:pt x="209" y="383"/>
                </a:lnTo>
                <a:lnTo>
                  <a:pt x="206" y="383"/>
                </a:lnTo>
                <a:lnTo>
                  <a:pt x="205" y="383"/>
                </a:lnTo>
                <a:lnTo>
                  <a:pt x="205" y="382"/>
                </a:lnTo>
                <a:lnTo>
                  <a:pt x="204" y="382"/>
                </a:lnTo>
                <a:lnTo>
                  <a:pt x="202" y="381"/>
                </a:lnTo>
                <a:lnTo>
                  <a:pt x="201" y="380"/>
                </a:lnTo>
                <a:lnTo>
                  <a:pt x="198" y="380"/>
                </a:lnTo>
                <a:lnTo>
                  <a:pt x="198" y="379"/>
                </a:lnTo>
                <a:lnTo>
                  <a:pt x="198" y="377"/>
                </a:lnTo>
                <a:lnTo>
                  <a:pt x="198" y="376"/>
                </a:lnTo>
                <a:lnTo>
                  <a:pt x="197" y="374"/>
                </a:lnTo>
                <a:lnTo>
                  <a:pt x="194" y="372"/>
                </a:lnTo>
                <a:lnTo>
                  <a:pt x="192" y="372"/>
                </a:lnTo>
                <a:lnTo>
                  <a:pt x="191" y="370"/>
                </a:lnTo>
                <a:lnTo>
                  <a:pt x="189" y="369"/>
                </a:lnTo>
                <a:lnTo>
                  <a:pt x="186" y="368"/>
                </a:lnTo>
                <a:lnTo>
                  <a:pt x="185" y="367"/>
                </a:lnTo>
                <a:lnTo>
                  <a:pt x="183" y="366"/>
                </a:lnTo>
                <a:lnTo>
                  <a:pt x="182" y="363"/>
                </a:lnTo>
                <a:lnTo>
                  <a:pt x="182" y="361"/>
                </a:lnTo>
                <a:lnTo>
                  <a:pt x="180" y="359"/>
                </a:lnTo>
                <a:lnTo>
                  <a:pt x="180" y="358"/>
                </a:lnTo>
                <a:lnTo>
                  <a:pt x="179" y="358"/>
                </a:lnTo>
                <a:lnTo>
                  <a:pt x="177" y="357"/>
                </a:lnTo>
                <a:lnTo>
                  <a:pt x="176" y="356"/>
                </a:lnTo>
                <a:lnTo>
                  <a:pt x="174" y="354"/>
                </a:lnTo>
                <a:lnTo>
                  <a:pt x="172" y="352"/>
                </a:lnTo>
                <a:lnTo>
                  <a:pt x="172" y="351"/>
                </a:lnTo>
                <a:lnTo>
                  <a:pt x="170" y="350"/>
                </a:lnTo>
                <a:lnTo>
                  <a:pt x="168" y="349"/>
                </a:lnTo>
                <a:lnTo>
                  <a:pt x="166" y="347"/>
                </a:lnTo>
                <a:lnTo>
                  <a:pt x="164" y="346"/>
                </a:lnTo>
                <a:lnTo>
                  <a:pt x="161" y="345"/>
                </a:lnTo>
                <a:lnTo>
                  <a:pt x="160" y="345"/>
                </a:lnTo>
                <a:lnTo>
                  <a:pt x="157" y="343"/>
                </a:lnTo>
                <a:lnTo>
                  <a:pt x="155" y="341"/>
                </a:lnTo>
                <a:lnTo>
                  <a:pt x="153" y="339"/>
                </a:lnTo>
                <a:lnTo>
                  <a:pt x="152" y="337"/>
                </a:lnTo>
                <a:lnTo>
                  <a:pt x="149" y="335"/>
                </a:lnTo>
                <a:lnTo>
                  <a:pt x="147" y="333"/>
                </a:lnTo>
                <a:lnTo>
                  <a:pt x="143" y="332"/>
                </a:lnTo>
                <a:lnTo>
                  <a:pt x="136" y="330"/>
                </a:lnTo>
                <a:lnTo>
                  <a:pt x="135" y="329"/>
                </a:lnTo>
                <a:lnTo>
                  <a:pt x="134" y="329"/>
                </a:lnTo>
                <a:lnTo>
                  <a:pt x="133" y="329"/>
                </a:lnTo>
                <a:lnTo>
                  <a:pt x="133" y="328"/>
                </a:lnTo>
                <a:lnTo>
                  <a:pt x="131" y="328"/>
                </a:lnTo>
                <a:lnTo>
                  <a:pt x="130" y="328"/>
                </a:lnTo>
                <a:lnTo>
                  <a:pt x="129" y="327"/>
                </a:lnTo>
                <a:lnTo>
                  <a:pt x="128" y="326"/>
                </a:lnTo>
                <a:lnTo>
                  <a:pt x="127" y="326"/>
                </a:lnTo>
                <a:lnTo>
                  <a:pt x="124" y="324"/>
                </a:lnTo>
                <a:lnTo>
                  <a:pt x="122" y="324"/>
                </a:lnTo>
                <a:lnTo>
                  <a:pt x="122" y="323"/>
                </a:lnTo>
                <a:lnTo>
                  <a:pt x="119" y="322"/>
                </a:lnTo>
                <a:lnTo>
                  <a:pt x="117" y="321"/>
                </a:lnTo>
                <a:lnTo>
                  <a:pt x="114" y="320"/>
                </a:lnTo>
                <a:lnTo>
                  <a:pt x="114" y="319"/>
                </a:lnTo>
                <a:lnTo>
                  <a:pt x="112" y="319"/>
                </a:lnTo>
                <a:lnTo>
                  <a:pt x="108" y="317"/>
                </a:lnTo>
                <a:lnTo>
                  <a:pt x="105" y="316"/>
                </a:lnTo>
                <a:lnTo>
                  <a:pt x="104" y="316"/>
                </a:lnTo>
                <a:lnTo>
                  <a:pt x="99" y="314"/>
                </a:lnTo>
                <a:lnTo>
                  <a:pt x="95" y="312"/>
                </a:lnTo>
                <a:lnTo>
                  <a:pt x="91" y="311"/>
                </a:lnTo>
                <a:lnTo>
                  <a:pt x="90" y="310"/>
                </a:lnTo>
                <a:lnTo>
                  <a:pt x="84" y="306"/>
                </a:lnTo>
                <a:lnTo>
                  <a:pt x="77" y="302"/>
                </a:lnTo>
                <a:lnTo>
                  <a:pt x="75" y="301"/>
                </a:lnTo>
                <a:lnTo>
                  <a:pt x="67" y="299"/>
                </a:lnTo>
                <a:lnTo>
                  <a:pt x="59" y="296"/>
                </a:lnTo>
                <a:lnTo>
                  <a:pt x="54" y="295"/>
                </a:lnTo>
                <a:lnTo>
                  <a:pt x="49" y="294"/>
                </a:lnTo>
                <a:lnTo>
                  <a:pt x="45" y="292"/>
                </a:lnTo>
                <a:lnTo>
                  <a:pt x="39" y="290"/>
                </a:lnTo>
                <a:lnTo>
                  <a:pt x="33" y="287"/>
                </a:lnTo>
                <a:lnTo>
                  <a:pt x="30" y="286"/>
                </a:lnTo>
                <a:lnTo>
                  <a:pt x="26" y="284"/>
                </a:lnTo>
                <a:lnTo>
                  <a:pt x="23" y="284"/>
                </a:lnTo>
                <a:lnTo>
                  <a:pt x="18" y="282"/>
                </a:lnTo>
                <a:lnTo>
                  <a:pt x="14" y="281"/>
                </a:lnTo>
                <a:lnTo>
                  <a:pt x="10" y="281"/>
                </a:lnTo>
                <a:lnTo>
                  <a:pt x="4" y="280"/>
                </a:lnTo>
                <a:lnTo>
                  <a:pt x="0" y="279"/>
                </a:lnTo>
                <a:lnTo>
                  <a:pt x="0" y="278"/>
                </a:lnTo>
                <a:lnTo>
                  <a:pt x="2" y="276"/>
                </a:lnTo>
                <a:lnTo>
                  <a:pt x="3" y="275"/>
                </a:lnTo>
                <a:lnTo>
                  <a:pt x="6" y="273"/>
                </a:lnTo>
                <a:lnTo>
                  <a:pt x="9" y="269"/>
                </a:lnTo>
                <a:lnTo>
                  <a:pt x="11" y="267"/>
                </a:lnTo>
                <a:lnTo>
                  <a:pt x="12" y="264"/>
                </a:lnTo>
                <a:lnTo>
                  <a:pt x="11" y="261"/>
                </a:lnTo>
                <a:lnTo>
                  <a:pt x="20" y="255"/>
                </a:lnTo>
                <a:lnTo>
                  <a:pt x="21" y="254"/>
                </a:lnTo>
                <a:lnTo>
                  <a:pt x="24" y="251"/>
                </a:lnTo>
                <a:lnTo>
                  <a:pt x="30" y="246"/>
                </a:lnTo>
                <a:lnTo>
                  <a:pt x="37" y="241"/>
                </a:lnTo>
                <a:lnTo>
                  <a:pt x="46" y="234"/>
                </a:lnTo>
                <a:lnTo>
                  <a:pt x="54" y="226"/>
                </a:lnTo>
                <a:lnTo>
                  <a:pt x="61" y="219"/>
                </a:lnTo>
                <a:lnTo>
                  <a:pt x="63" y="218"/>
                </a:lnTo>
                <a:lnTo>
                  <a:pt x="71" y="213"/>
                </a:lnTo>
                <a:lnTo>
                  <a:pt x="74" y="209"/>
                </a:lnTo>
                <a:lnTo>
                  <a:pt x="79" y="204"/>
                </a:lnTo>
                <a:lnTo>
                  <a:pt x="81" y="202"/>
                </a:lnTo>
                <a:lnTo>
                  <a:pt x="82" y="200"/>
                </a:lnTo>
                <a:lnTo>
                  <a:pt x="84" y="197"/>
                </a:lnTo>
                <a:lnTo>
                  <a:pt x="87" y="192"/>
                </a:lnTo>
                <a:lnTo>
                  <a:pt x="87" y="191"/>
                </a:lnTo>
                <a:lnTo>
                  <a:pt x="90" y="187"/>
                </a:lnTo>
                <a:lnTo>
                  <a:pt x="92" y="182"/>
                </a:lnTo>
                <a:lnTo>
                  <a:pt x="96" y="175"/>
                </a:lnTo>
                <a:lnTo>
                  <a:pt x="102" y="166"/>
                </a:lnTo>
                <a:lnTo>
                  <a:pt x="103" y="163"/>
                </a:lnTo>
                <a:lnTo>
                  <a:pt x="104" y="159"/>
                </a:lnTo>
                <a:lnTo>
                  <a:pt x="104" y="158"/>
                </a:lnTo>
                <a:lnTo>
                  <a:pt x="112" y="143"/>
                </a:lnTo>
                <a:lnTo>
                  <a:pt x="114" y="141"/>
                </a:lnTo>
                <a:lnTo>
                  <a:pt x="115" y="140"/>
                </a:lnTo>
                <a:lnTo>
                  <a:pt x="116" y="140"/>
                </a:lnTo>
                <a:lnTo>
                  <a:pt x="120" y="140"/>
                </a:lnTo>
                <a:lnTo>
                  <a:pt x="124" y="139"/>
                </a:lnTo>
                <a:lnTo>
                  <a:pt x="128" y="140"/>
                </a:lnTo>
                <a:lnTo>
                  <a:pt x="135" y="140"/>
                </a:lnTo>
                <a:lnTo>
                  <a:pt x="141" y="140"/>
                </a:lnTo>
                <a:lnTo>
                  <a:pt x="147" y="140"/>
                </a:lnTo>
                <a:lnTo>
                  <a:pt x="154" y="140"/>
                </a:lnTo>
                <a:lnTo>
                  <a:pt x="159" y="140"/>
                </a:lnTo>
                <a:lnTo>
                  <a:pt x="168" y="139"/>
                </a:lnTo>
                <a:lnTo>
                  <a:pt x="173" y="140"/>
                </a:lnTo>
                <a:lnTo>
                  <a:pt x="179" y="140"/>
                </a:lnTo>
                <a:lnTo>
                  <a:pt x="185" y="139"/>
                </a:lnTo>
                <a:lnTo>
                  <a:pt x="190" y="138"/>
                </a:lnTo>
                <a:lnTo>
                  <a:pt x="193" y="138"/>
                </a:lnTo>
                <a:lnTo>
                  <a:pt x="201" y="138"/>
                </a:lnTo>
                <a:lnTo>
                  <a:pt x="208" y="138"/>
                </a:lnTo>
                <a:lnTo>
                  <a:pt x="211" y="137"/>
                </a:lnTo>
                <a:lnTo>
                  <a:pt x="217" y="137"/>
                </a:lnTo>
                <a:lnTo>
                  <a:pt x="224" y="135"/>
                </a:lnTo>
                <a:lnTo>
                  <a:pt x="230" y="135"/>
                </a:lnTo>
                <a:lnTo>
                  <a:pt x="235" y="135"/>
                </a:lnTo>
                <a:lnTo>
                  <a:pt x="236" y="135"/>
                </a:lnTo>
                <a:lnTo>
                  <a:pt x="238" y="134"/>
                </a:lnTo>
                <a:lnTo>
                  <a:pt x="241" y="134"/>
                </a:lnTo>
                <a:lnTo>
                  <a:pt x="242" y="131"/>
                </a:lnTo>
                <a:lnTo>
                  <a:pt x="245" y="128"/>
                </a:lnTo>
                <a:lnTo>
                  <a:pt x="247" y="124"/>
                </a:lnTo>
                <a:lnTo>
                  <a:pt x="249" y="120"/>
                </a:lnTo>
                <a:lnTo>
                  <a:pt x="251" y="116"/>
                </a:lnTo>
                <a:lnTo>
                  <a:pt x="252" y="112"/>
                </a:lnTo>
                <a:lnTo>
                  <a:pt x="254" y="109"/>
                </a:lnTo>
                <a:lnTo>
                  <a:pt x="255" y="109"/>
                </a:lnTo>
                <a:lnTo>
                  <a:pt x="256" y="109"/>
                </a:lnTo>
                <a:lnTo>
                  <a:pt x="258" y="108"/>
                </a:lnTo>
                <a:lnTo>
                  <a:pt x="261" y="108"/>
                </a:lnTo>
                <a:lnTo>
                  <a:pt x="264" y="106"/>
                </a:lnTo>
                <a:lnTo>
                  <a:pt x="267" y="103"/>
                </a:lnTo>
                <a:lnTo>
                  <a:pt x="270" y="100"/>
                </a:lnTo>
                <a:lnTo>
                  <a:pt x="273" y="98"/>
                </a:lnTo>
                <a:lnTo>
                  <a:pt x="274" y="97"/>
                </a:lnTo>
                <a:lnTo>
                  <a:pt x="275" y="96"/>
                </a:lnTo>
                <a:lnTo>
                  <a:pt x="279" y="95"/>
                </a:lnTo>
                <a:lnTo>
                  <a:pt x="280" y="95"/>
                </a:lnTo>
                <a:lnTo>
                  <a:pt x="282" y="95"/>
                </a:lnTo>
                <a:lnTo>
                  <a:pt x="286" y="96"/>
                </a:lnTo>
                <a:lnTo>
                  <a:pt x="291" y="95"/>
                </a:lnTo>
                <a:lnTo>
                  <a:pt x="294" y="95"/>
                </a:lnTo>
                <a:lnTo>
                  <a:pt x="298" y="95"/>
                </a:lnTo>
                <a:lnTo>
                  <a:pt x="301" y="92"/>
                </a:lnTo>
                <a:lnTo>
                  <a:pt x="303" y="91"/>
                </a:lnTo>
                <a:lnTo>
                  <a:pt x="304" y="90"/>
                </a:lnTo>
                <a:lnTo>
                  <a:pt x="307" y="88"/>
                </a:lnTo>
                <a:lnTo>
                  <a:pt x="309" y="84"/>
                </a:lnTo>
                <a:lnTo>
                  <a:pt x="310" y="81"/>
                </a:lnTo>
                <a:lnTo>
                  <a:pt x="312" y="76"/>
                </a:lnTo>
                <a:lnTo>
                  <a:pt x="312" y="75"/>
                </a:lnTo>
                <a:lnTo>
                  <a:pt x="312" y="71"/>
                </a:lnTo>
                <a:lnTo>
                  <a:pt x="313" y="70"/>
                </a:lnTo>
                <a:lnTo>
                  <a:pt x="315" y="67"/>
                </a:lnTo>
                <a:lnTo>
                  <a:pt x="318" y="63"/>
                </a:lnTo>
                <a:lnTo>
                  <a:pt x="320" y="62"/>
                </a:lnTo>
                <a:lnTo>
                  <a:pt x="324" y="60"/>
                </a:lnTo>
                <a:lnTo>
                  <a:pt x="327" y="58"/>
                </a:lnTo>
                <a:lnTo>
                  <a:pt x="328" y="57"/>
                </a:lnTo>
                <a:lnTo>
                  <a:pt x="330" y="56"/>
                </a:lnTo>
                <a:lnTo>
                  <a:pt x="331" y="55"/>
                </a:lnTo>
                <a:lnTo>
                  <a:pt x="332" y="52"/>
                </a:lnTo>
                <a:lnTo>
                  <a:pt x="334" y="50"/>
                </a:lnTo>
                <a:lnTo>
                  <a:pt x="335" y="45"/>
                </a:lnTo>
                <a:lnTo>
                  <a:pt x="337" y="40"/>
                </a:lnTo>
                <a:lnTo>
                  <a:pt x="339" y="36"/>
                </a:lnTo>
                <a:lnTo>
                  <a:pt x="342" y="31"/>
                </a:lnTo>
                <a:lnTo>
                  <a:pt x="343" y="25"/>
                </a:lnTo>
                <a:lnTo>
                  <a:pt x="345" y="20"/>
                </a:lnTo>
                <a:lnTo>
                  <a:pt x="346" y="17"/>
                </a:lnTo>
                <a:lnTo>
                  <a:pt x="347" y="14"/>
                </a:lnTo>
                <a:lnTo>
                  <a:pt x="347" y="11"/>
                </a:lnTo>
                <a:lnTo>
                  <a:pt x="349" y="6"/>
                </a:lnTo>
                <a:lnTo>
                  <a:pt x="350" y="5"/>
                </a:lnTo>
                <a:lnTo>
                  <a:pt x="353" y="3"/>
                </a:lnTo>
                <a:lnTo>
                  <a:pt x="357" y="1"/>
                </a:lnTo>
                <a:lnTo>
                  <a:pt x="360" y="0"/>
                </a:lnTo>
                <a:lnTo>
                  <a:pt x="362" y="2"/>
                </a:lnTo>
                <a:lnTo>
                  <a:pt x="366" y="4"/>
                </a:lnTo>
                <a:lnTo>
                  <a:pt x="370" y="6"/>
                </a:lnTo>
                <a:lnTo>
                  <a:pt x="377" y="10"/>
                </a:lnTo>
                <a:lnTo>
                  <a:pt x="381" y="12"/>
                </a:lnTo>
                <a:lnTo>
                  <a:pt x="387" y="16"/>
                </a:lnTo>
                <a:lnTo>
                  <a:pt x="389" y="18"/>
                </a:lnTo>
                <a:lnTo>
                  <a:pt x="393" y="20"/>
                </a:lnTo>
                <a:lnTo>
                  <a:pt x="394" y="20"/>
                </a:lnTo>
                <a:lnTo>
                  <a:pt x="394" y="21"/>
                </a:lnTo>
                <a:lnTo>
                  <a:pt x="398" y="25"/>
                </a:lnTo>
                <a:lnTo>
                  <a:pt x="402" y="27"/>
                </a:lnTo>
                <a:lnTo>
                  <a:pt x="411" y="34"/>
                </a:lnTo>
                <a:lnTo>
                  <a:pt x="412" y="35"/>
                </a:lnTo>
                <a:lnTo>
                  <a:pt x="414" y="37"/>
                </a:lnTo>
                <a:lnTo>
                  <a:pt x="417" y="38"/>
                </a:lnTo>
                <a:lnTo>
                  <a:pt x="418" y="38"/>
                </a:lnTo>
                <a:lnTo>
                  <a:pt x="419" y="39"/>
                </a:lnTo>
                <a:lnTo>
                  <a:pt x="421" y="40"/>
                </a:lnTo>
                <a:lnTo>
                  <a:pt x="423" y="43"/>
                </a:lnTo>
                <a:lnTo>
                  <a:pt x="426" y="45"/>
                </a:lnTo>
                <a:lnTo>
                  <a:pt x="429" y="49"/>
                </a:lnTo>
                <a:lnTo>
                  <a:pt x="432" y="52"/>
                </a:lnTo>
                <a:lnTo>
                  <a:pt x="434" y="56"/>
                </a:lnTo>
                <a:lnTo>
                  <a:pt x="438" y="59"/>
                </a:lnTo>
                <a:lnTo>
                  <a:pt x="440" y="63"/>
                </a:lnTo>
                <a:lnTo>
                  <a:pt x="445" y="68"/>
                </a:lnTo>
                <a:lnTo>
                  <a:pt x="446" y="69"/>
                </a:lnTo>
                <a:lnTo>
                  <a:pt x="450" y="70"/>
                </a:lnTo>
                <a:lnTo>
                  <a:pt x="452" y="73"/>
                </a:lnTo>
                <a:lnTo>
                  <a:pt x="453" y="74"/>
                </a:lnTo>
                <a:lnTo>
                  <a:pt x="457" y="72"/>
                </a:lnTo>
                <a:lnTo>
                  <a:pt x="458" y="70"/>
                </a:lnTo>
                <a:lnTo>
                  <a:pt x="464" y="63"/>
                </a:lnTo>
                <a:lnTo>
                  <a:pt x="468" y="60"/>
                </a:lnTo>
                <a:lnTo>
                  <a:pt x="471" y="57"/>
                </a:lnTo>
                <a:lnTo>
                  <a:pt x="473" y="56"/>
                </a:lnTo>
                <a:lnTo>
                  <a:pt x="474" y="55"/>
                </a:lnTo>
                <a:lnTo>
                  <a:pt x="476" y="53"/>
                </a:lnTo>
                <a:lnTo>
                  <a:pt x="480" y="51"/>
                </a:lnTo>
                <a:lnTo>
                  <a:pt x="483" y="51"/>
                </a:lnTo>
                <a:lnTo>
                  <a:pt x="484" y="51"/>
                </a:lnTo>
                <a:lnTo>
                  <a:pt x="485" y="51"/>
                </a:lnTo>
                <a:lnTo>
                  <a:pt x="488" y="51"/>
                </a:lnTo>
                <a:lnTo>
                  <a:pt x="489" y="52"/>
                </a:lnTo>
                <a:lnTo>
                  <a:pt x="490" y="52"/>
                </a:lnTo>
                <a:lnTo>
                  <a:pt x="493" y="51"/>
                </a:lnTo>
                <a:lnTo>
                  <a:pt x="495" y="51"/>
                </a:lnTo>
                <a:lnTo>
                  <a:pt x="497" y="50"/>
                </a:lnTo>
                <a:lnTo>
                  <a:pt x="498" y="48"/>
                </a:lnTo>
                <a:lnTo>
                  <a:pt x="500" y="46"/>
                </a:lnTo>
                <a:lnTo>
                  <a:pt x="502" y="45"/>
                </a:lnTo>
                <a:lnTo>
                  <a:pt x="503" y="44"/>
                </a:lnTo>
                <a:lnTo>
                  <a:pt x="505" y="43"/>
                </a:lnTo>
                <a:lnTo>
                  <a:pt x="507" y="42"/>
                </a:lnTo>
                <a:lnTo>
                  <a:pt x="508" y="41"/>
                </a:lnTo>
                <a:lnTo>
                  <a:pt x="510" y="41"/>
                </a:lnTo>
                <a:lnTo>
                  <a:pt x="512" y="41"/>
                </a:lnTo>
                <a:lnTo>
                  <a:pt x="513" y="44"/>
                </a:lnTo>
                <a:lnTo>
                  <a:pt x="514" y="45"/>
                </a:lnTo>
                <a:lnTo>
                  <a:pt x="516" y="48"/>
                </a:lnTo>
                <a:lnTo>
                  <a:pt x="517" y="50"/>
                </a:lnTo>
                <a:lnTo>
                  <a:pt x="518" y="51"/>
                </a:lnTo>
                <a:lnTo>
                  <a:pt x="521" y="55"/>
                </a:lnTo>
                <a:lnTo>
                  <a:pt x="524" y="58"/>
                </a:lnTo>
                <a:lnTo>
                  <a:pt x="526" y="61"/>
                </a:lnTo>
                <a:lnTo>
                  <a:pt x="526" y="64"/>
                </a:lnTo>
                <a:lnTo>
                  <a:pt x="527" y="67"/>
                </a:lnTo>
                <a:lnTo>
                  <a:pt x="528" y="70"/>
                </a:lnTo>
                <a:lnTo>
                  <a:pt x="530" y="71"/>
                </a:lnTo>
                <a:lnTo>
                  <a:pt x="531" y="72"/>
                </a:lnTo>
                <a:lnTo>
                  <a:pt x="532" y="74"/>
                </a:lnTo>
                <a:lnTo>
                  <a:pt x="533" y="77"/>
                </a:lnTo>
                <a:lnTo>
                  <a:pt x="534" y="79"/>
                </a:lnTo>
                <a:lnTo>
                  <a:pt x="535" y="81"/>
                </a:lnTo>
                <a:lnTo>
                  <a:pt x="533" y="83"/>
                </a:lnTo>
                <a:lnTo>
                  <a:pt x="532" y="86"/>
                </a:lnTo>
                <a:lnTo>
                  <a:pt x="531" y="89"/>
                </a:lnTo>
                <a:lnTo>
                  <a:pt x="530" y="91"/>
                </a:lnTo>
                <a:lnTo>
                  <a:pt x="527" y="92"/>
                </a:lnTo>
                <a:lnTo>
                  <a:pt x="525" y="92"/>
                </a:lnTo>
                <a:lnTo>
                  <a:pt x="524" y="94"/>
                </a:lnTo>
                <a:lnTo>
                  <a:pt x="523" y="95"/>
                </a:lnTo>
                <a:lnTo>
                  <a:pt x="523" y="95"/>
                </a:lnTo>
                <a:lnTo>
                  <a:pt x="524" y="98"/>
                </a:lnTo>
                <a:lnTo>
                  <a:pt x="524" y="99"/>
                </a:lnTo>
                <a:lnTo>
                  <a:pt x="522" y="101"/>
                </a:lnTo>
                <a:lnTo>
                  <a:pt x="521" y="102"/>
                </a:lnTo>
                <a:lnTo>
                  <a:pt x="521" y="103"/>
                </a:lnTo>
                <a:lnTo>
                  <a:pt x="521" y="104"/>
                </a:lnTo>
                <a:lnTo>
                  <a:pt x="521" y="105"/>
                </a:lnTo>
                <a:lnTo>
                  <a:pt x="519" y="107"/>
                </a:lnTo>
                <a:lnTo>
                  <a:pt x="518" y="108"/>
                </a:lnTo>
                <a:lnTo>
                  <a:pt x="518" y="108"/>
                </a:lnTo>
                <a:lnTo>
                  <a:pt x="517" y="110"/>
                </a:lnTo>
                <a:lnTo>
                  <a:pt x="516" y="112"/>
                </a:lnTo>
                <a:lnTo>
                  <a:pt x="516" y="114"/>
                </a:lnTo>
                <a:lnTo>
                  <a:pt x="514" y="118"/>
                </a:lnTo>
                <a:lnTo>
                  <a:pt x="514" y="121"/>
                </a:lnTo>
                <a:lnTo>
                  <a:pt x="514" y="123"/>
                </a:lnTo>
                <a:lnTo>
                  <a:pt x="514" y="124"/>
                </a:lnTo>
                <a:lnTo>
                  <a:pt x="514" y="127"/>
                </a:lnTo>
                <a:lnTo>
                  <a:pt x="513" y="131"/>
                </a:lnTo>
                <a:lnTo>
                  <a:pt x="513" y="132"/>
                </a:lnTo>
                <a:lnTo>
                  <a:pt x="512" y="135"/>
                </a:lnTo>
                <a:lnTo>
                  <a:pt x="510" y="140"/>
                </a:lnTo>
                <a:lnTo>
                  <a:pt x="510" y="140"/>
                </a:lnTo>
                <a:lnTo>
                  <a:pt x="509" y="142"/>
                </a:lnTo>
                <a:lnTo>
                  <a:pt x="508" y="143"/>
                </a:lnTo>
                <a:lnTo>
                  <a:pt x="509" y="144"/>
                </a:lnTo>
                <a:lnTo>
                  <a:pt x="511" y="144"/>
                </a:lnTo>
                <a:lnTo>
                  <a:pt x="512" y="145"/>
                </a:lnTo>
                <a:lnTo>
                  <a:pt x="512" y="146"/>
                </a:lnTo>
                <a:lnTo>
                  <a:pt x="511" y="147"/>
                </a:lnTo>
                <a:lnTo>
                  <a:pt x="511" y="148"/>
                </a:lnTo>
                <a:lnTo>
                  <a:pt x="510" y="149"/>
                </a:lnTo>
                <a:lnTo>
                  <a:pt x="509" y="150"/>
                </a:lnTo>
                <a:lnTo>
                  <a:pt x="508" y="151"/>
                </a:lnTo>
                <a:lnTo>
                  <a:pt x="508" y="153"/>
                </a:lnTo>
                <a:lnTo>
                  <a:pt x="509" y="153"/>
                </a:lnTo>
                <a:lnTo>
                  <a:pt x="508" y="154"/>
                </a:lnTo>
                <a:lnTo>
                  <a:pt x="508" y="157"/>
                </a:lnTo>
                <a:lnTo>
                  <a:pt x="507" y="158"/>
                </a:lnTo>
                <a:lnTo>
                  <a:pt x="507" y="159"/>
                </a:lnTo>
                <a:lnTo>
                  <a:pt x="507" y="161"/>
                </a:lnTo>
                <a:lnTo>
                  <a:pt x="507" y="163"/>
                </a:lnTo>
                <a:lnTo>
                  <a:pt x="506" y="166"/>
                </a:lnTo>
                <a:lnTo>
                  <a:pt x="505" y="172"/>
                </a:lnTo>
                <a:lnTo>
                  <a:pt x="504" y="174"/>
                </a:lnTo>
                <a:lnTo>
                  <a:pt x="504" y="177"/>
                </a:lnTo>
                <a:lnTo>
                  <a:pt x="502" y="183"/>
                </a:lnTo>
                <a:lnTo>
                  <a:pt x="502" y="185"/>
                </a:lnTo>
                <a:lnTo>
                  <a:pt x="501" y="185"/>
                </a:lnTo>
                <a:lnTo>
                  <a:pt x="501" y="188"/>
                </a:lnTo>
                <a:lnTo>
                  <a:pt x="499" y="194"/>
                </a:lnTo>
                <a:lnTo>
                  <a:pt x="497" y="198"/>
                </a:lnTo>
                <a:lnTo>
                  <a:pt x="495" y="203"/>
                </a:lnTo>
                <a:lnTo>
                  <a:pt x="495" y="204"/>
                </a:lnTo>
                <a:lnTo>
                  <a:pt x="494" y="205"/>
                </a:lnTo>
                <a:lnTo>
                  <a:pt x="494" y="206"/>
                </a:lnTo>
                <a:lnTo>
                  <a:pt x="493" y="208"/>
                </a:lnTo>
                <a:lnTo>
                  <a:pt x="491" y="210"/>
                </a:lnTo>
                <a:lnTo>
                  <a:pt x="491" y="211"/>
                </a:lnTo>
                <a:lnTo>
                  <a:pt x="490" y="211"/>
                </a:lnTo>
                <a:lnTo>
                  <a:pt x="490" y="213"/>
                </a:lnTo>
                <a:lnTo>
                  <a:pt x="489" y="215"/>
                </a:lnTo>
                <a:lnTo>
                  <a:pt x="489" y="217"/>
                </a:lnTo>
                <a:lnTo>
                  <a:pt x="487" y="220"/>
                </a:lnTo>
                <a:lnTo>
                  <a:pt x="487" y="221"/>
                </a:lnTo>
                <a:lnTo>
                  <a:pt x="486" y="223"/>
                </a:lnTo>
                <a:lnTo>
                  <a:pt x="484" y="225"/>
                </a:lnTo>
                <a:lnTo>
                  <a:pt x="483" y="226"/>
                </a:lnTo>
                <a:lnTo>
                  <a:pt x="483" y="227"/>
                </a:lnTo>
                <a:lnTo>
                  <a:pt x="483" y="229"/>
                </a:lnTo>
                <a:lnTo>
                  <a:pt x="482" y="231"/>
                </a:lnTo>
                <a:lnTo>
                  <a:pt x="481" y="234"/>
                </a:lnTo>
                <a:lnTo>
                  <a:pt x="480" y="236"/>
                </a:lnTo>
                <a:lnTo>
                  <a:pt x="479" y="236"/>
                </a:lnTo>
                <a:lnTo>
                  <a:pt x="478" y="239"/>
                </a:lnTo>
                <a:lnTo>
                  <a:pt x="478" y="240"/>
                </a:lnTo>
                <a:lnTo>
                  <a:pt x="477" y="242"/>
                </a:lnTo>
                <a:lnTo>
                  <a:pt x="476" y="244"/>
                </a:lnTo>
                <a:lnTo>
                  <a:pt x="476" y="245"/>
                </a:lnTo>
                <a:lnTo>
                  <a:pt x="475" y="246"/>
                </a:lnTo>
                <a:lnTo>
                  <a:pt x="476" y="247"/>
                </a:lnTo>
                <a:lnTo>
                  <a:pt x="477" y="249"/>
                </a:lnTo>
                <a:lnTo>
                  <a:pt x="483" y="252"/>
                </a:lnTo>
                <a:lnTo>
                  <a:pt x="486" y="253"/>
                </a:lnTo>
                <a:lnTo>
                  <a:pt x="488" y="254"/>
                </a:lnTo>
                <a:lnTo>
                  <a:pt x="495" y="258"/>
                </a:lnTo>
                <a:lnTo>
                  <a:pt x="502" y="262"/>
                </a:lnTo>
                <a:lnTo>
                  <a:pt x="508" y="265"/>
                </a:lnTo>
                <a:lnTo>
                  <a:pt x="510" y="266"/>
                </a:lnTo>
                <a:lnTo>
                  <a:pt x="514" y="268"/>
                </a:lnTo>
                <a:lnTo>
                  <a:pt x="520" y="271"/>
                </a:lnTo>
                <a:lnTo>
                  <a:pt x="524" y="274"/>
                </a:lnTo>
                <a:lnTo>
                  <a:pt x="526" y="274"/>
                </a:lnTo>
                <a:lnTo>
                  <a:pt x="530" y="275"/>
                </a:lnTo>
                <a:lnTo>
                  <a:pt x="533" y="275"/>
                </a:lnTo>
                <a:lnTo>
                  <a:pt x="535" y="276"/>
                </a:lnTo>
                <a:lnTo>
                  <a:pt x="539" y="277"/>
                </a:lnTo>
                <a:lnTo>
                  <a:pt x="542" y="279"/>
                </a:lnTo>
                <a:lnTo>
                  <a:pt x="544" y="280"/>
                </a:lnTo>
                <a:lnTo>
                  <a:pt x="546" y="281"/>
                </a:lnTo>
                <a:lnTo>
                  <a:pt x="549" y="282"/>
                </a:lnTo>
                <a:lnTo>
                  <a:pt x="553" y="284"/>
                </a:lnTo>
                <a:lnTo>
                  <a:pt x="558" y="284"/>
                </a:lnTo>
                <a:lnTo>
                  <a:pt x="559" y="284"/>
                </a:lnTo>
                <a:lnTo>
                  <a:pt x="561" y="284"/>
                </a:lnTo>
                <a:lnTo>
                  <a:pt x="564" y="285"/>
                </a:lnTo>
                <a:lnTo>
                  <a:pt x="567" y="285"/>
                </a:lnTo>
                <a:lnTo>
                  <a:pt x="572" y="286"/>
                </a:lnTo>
                <a:lnTo>
                  <a:pt x="573" y="285"/>
                </a:lnTo>
                <a:lnTo>
                  <a:pt x="575" y="285"/>
                </a:lnTo>
                <a:lnTo>
                  <a:pt x="576" y="285"/>
                </a:lnTo>
                <a:lnTo>
                  <a:pt x="579" y="285"/>
                </a:lnTo>
                <a:lnTo>
                  <a:pt x="584" y="285"/>
                </a:lnTo>
                <a:lnTo>
                  <a:pt x="588" y="285"/>
                </a:lnTo>
                <a:lnTo>
                  <a:pt x="591" y="285"/>
                </a:lnTo>
                <a:lnTo>
                  <a:pt x="596" y="285"/>
                </a:lnTo>
                <a:lnTo>
                  <a:pt x="602" y="285"/>
                </a:lnTo>
                <a:lnTo>
                  <a:pt x="610" y="286"/>
                </a:lnTo>
                <a:lnTo>
                  <a:pt x="616" y="287"/>
                </a:lnTo>
                <a:lnTo>
                  <a:pt x="620" y="287"/>
                </a:lnTo>
                <a:lnTo>
                  <a:pt x="622" y="287"/>
                </a:lnTo>
                <a:lnTo>
                  <a:pt x="629" y="288"/>
                </a:lnTo>
                <a:lnTo>
                  <a:pt x="631" y="288"/>
                </a:lnTo>
                <a:lnTo>
                  <a:pt x="635" y="289"/>
                </a:lnTo>
                <a:lnTo>
                  <a:pt x="637" y="289"/>
                </a:lnTo>
                <a:lnTo>
                  <a:pt x="638" y="289"/>
                </a:lnTo>
                <a:lnTo>
                  <a:pt x="644" y="292"/>
                </a:lnTo>
                <a:lnTo>
                  <a:pt x="649" y="293"/>
                </a:lnTo>
                <a:lnTo>
                  <a:pt x="652" y="294"/>
                </a:lnTo>
                <a:lnTo>
                  <a:pt x="658" y="295"/>
                </a:lnTo>
                <a:lnTo>
                  <a:pt x="663" y="296"/>
                </a:lnTo>
                <a:lnTo>
                  <a:pt x="666" y="297"/>
                </a:lnTo>
                <a:lnTo>
                  <a:pt x="670" y="299"/>
                </a:lnTo>
                <a:lnTo>
                  <a:pt x="672" y="300"/>
                </a:lnTo>
                <a:lnTo>
                  <a:pt x="674" y="301"/>
                </a:lnTo>
                <a:lnTo>
                  <a:pt x="677" y="303"/>
                </a:lnTo>
                <a:lnTo>
                  <a:pt x="679" y="304"/>
                </a:lnTo>
                <a:lnTo>
                  <a:pt x="680" y="306"/>
                </a:lnTo>
                <a:lnTo>
                  <a:pt x="683" y="307"/>
                </a:lnTo>
                <a:lnTo>
                  <a:pt x="687" y="310"/>
                </a:lnTo>
                <a:lnTo>
                  <a:pt x="690" y="313"/>
                </a:lnTo>
                <a:lnTo>
                  <a:pt x="691" y="313"/>
                </a:lnTo>
                <a:lnTo>
                  <a:pt x="692" y="317"/>
                </a:lnTo>
                <a:lnTo>
                  <a:pt x="694" y="319"/>
                </a:lnTo>
                <a:lnTo>
                  <a:pt x="694" y="322"/>
                </a:lnTo>
                <a:lnTo>
                  <a:pt x="695" y="327"/>
                </a:lnTo>
                <a:lnTo>
                  <a:pt x="694" y="332"/>
                </a:lnTo>
                <a:lnTo>
                  <a:pt x="694" y="336"/>
                </a:lnTo>
                <a:lnTo>
                  <a:pt x="693" y="338"/>
                </a:lnTo>
                <a:lnTo>
                  <a:pt x="693" y="340"/>
                </a:lnTo>
                <a:lnTo>
                  <a:pt x="693" y="342"/>
                </a:lnTo>
                <a:lnTo>
                  <a:pt x="693" y="343"/>
                </a:lnTo>
                <a:lnTo>
                  <a:pt x="695" y="345"/>
                </a:lnTo>
                <a:lnTo>
                  <a:pt x="695" y="346"/>
                </a:lnTo>
                <a:lnTo>
                  <a:pt x="696" y="348"/>
                </a:lnTo>
                <a:lnTo>
                  <a:pt x="696" y="351"/>
                </a:lnTo>
                <a:lnTo>
                  <a:pt x="696" y="352"/>
                </a:lnTo>
                <a:lnTo>
                  <a:pt x="695" y="354"/>
                </a:lnTo>
                <a:lnTo>
                  <a:pt x="695" y="358"/>
                </a:lnTo>
                <a:lnTo>
                  <a:pt x="694" y="360"/>
                </a:lnTo>
                <a:lnTo>
                  <a:pt x="694" y="361"/>
                </a:lnTo>
                <a:lnTo>
                  <a:pt x="694" y="362"/>
                </a:lnTo>
                <a:lnTo>
                  <a:pt x="693" y="364"/>
                </a:lnTo>
                <a:lnTo>
                  <a:pt x="692" y="372"/>
                </a:lnTo>
                <a:lnTo>
                  <a:pt x="692" y="373"/>
                </a:lnTo>
                <a:lnTo>
                  <a:pt x="692" y="378"/>
                </a:lnTo>
                <a:lnTo>
                  <a:pt x="692" y="379"/>
                </a:lnTo>
                <a:lnTo>
                  <a:pt x="692" y="380"/>
                </a:lnTo>
                <a:lnTo>
                  <a:pt x="692" y="383"/>
                </a:lnTo>
                <a:lnTo>
                  <a:pt x="692" y="387"/>
                </a:lnTo>
                <a:lnTo>
                  <a:pt x="691" y="392"/>
                </a:lnTo>
                <a:lnTo>
                  <a:pt x="691" y="397"/>
                </a:lnTo>
                <a:lnTo>
                  <a:pt x="691" y="400"/>
                </a:lnTo>
                <a:lnTo>
                  <a:pt x="692" y="402"/>
                </a:lnTo>
                <a:lnTo>
                  <a:pt x="691" y="406"/>
                </a:lnTo>
                <a:lnTo>
                  <a:pt x="690" y="408"/>
                </a:lnTo>
                <a:lnTo>
                  <a:pt x="689" y="410"/>
                </a:lnTo>
                <a:lnTo>
                  <a:pt x="689" y="413"/>
                </a:lnTo>
                <a:lnTo>
                  <a:pt x="689" y="414"/>
                </a:lnTo>
                <a:lnTo>
                  <a:pt x="689" y="415"/>
                </a:lnTo>
                <a:lnTo>
                  <a:pt x="687" y="418"/>
                </a:lnTo>
                <a:lnTo>
                  <a:pt x="687" y="419"/>
                </a:lnTo>
                <a:lnTo>
                  <a:pt x="685" y="422"/>
                </a:lnTo>
                <a:lnTo>
                  <a:pt x="683" y="426"/>
                </a:lnTo>
                <a:lnTo>
                  <a:pt x="682" y="428"/>
                </a:lnTo>
                <a:lnTo>
                  <a:pt x="683" y="430"/>
                </a:lnTo>
                <a:lnTo>
                  <a:pt x="684" y="431"/>
                </a:lnTo>
                <a:lnTo>
                  <a:pt x="685" y="433"/>
                </a:lnTo>
                <a:lnTo>
                  <a:pt x="688" y="434"/>
                </a:lnTo>
                <a:lnTo>
                  <a:pt x="690" y="434"/>
                </a:lnTo>
                <a:lnTo>
                  <a:pt x="691" y="434"/>
                </a:lnTo>
                <a:lnTo>
                  <a:pt x="692" y="435"/>
                </a:lnTo>
                <a:lnTo>
                  <a:pt x="695" y="436"/>
                </a:lnTo>
                <a:lnTo>
                  <a:pt x="696" y="438"/>
                </a:lnTo>
                <a:lnTo>
                  <a:pt x="697" y="440"/>
                </a:lnTo>
                <a:lnTo>
                  <a:pt x="698" y="440"/>
                </a:lnTo>
                <a:lnTo>
                  <a:pt x="698" y="442"/>
                </a:lnTo>
                <a:lnTo>
                  <a:pt x="698" y="444"/>
                </a:lnTo>
                <a:lnTo>
                  <a:pt x="698" y="445"/>
                </a:lnTo>
                <a:lnTo>
                  <a:pt x="698" y="447"/>
                </a:lnTo>
                <a:lnTo>
                  <a:pt x="698" y="448"/>
                </a:lnTo>
                <a:lnTo>
                  <a:pt x="697" y="452"/>
                </a:lnTo>
                <a:lnTo>
                  <a:pt x="696" y="457"/>
                </a:lnTo>
                <a:lnTo>
                  <a:pt x="695" y="460"/>
                </a:lnTo>
                <a:lnTo>
                  <a:pt x="695" y="460"/>
                </a:lnTo>
                <a:lnTo>
                  <a:pt x="694" y="461"/>
                </a:lnTo>
                <a:lnTo>
                  <a:pt x="694" y="463"/>
                </a:lnTo>
                <a:lnTo>
                  <a:pt x="692" y="468"/>
                </a:lnTo>
                <a:lnTo>
                  <a:pt x="692" y="470"/>
                </a:lnTo>
                <a:lnTo>
                  <a:pt x="692" y="474"/>
                </a:lnTo>
                <a:lnTo>
                  <a:pt x="692" y="479"/>
                </a:lnTo>
                <a:lnTo>
                  <a:pt x="692" y="481"/>
                </a:lnTo>
                <a:lnTo>
                  <a:pt x="692" y="486"/>
                </a:lnTo>
                <a:lnTo>
                  <a:pt x="692" y="490"/>
                </a:lnTo>
                <a:lnTo>
                  <a:pt x="690" y="492"/>
                </a:lnTo>
                <a:lnTo>
                  <a:pt x="688" y="495"/>
                </a:lnTo>
                <a:lnTo>
                  <a:pt x="685" y="498"/>
                </a:lnTo>
                <a:lnTo>
                  <a:pt x="681" y="501"/>
                </a:lnTo>
                <a:lnTo>
                  <a:pt x="679" y="504"/>
                </a:lnTo>
                <a:lnTo>
                  <a:pt x="677" y="505"/>
                </a:lnTo>
                <a:lnTo>
                  <a:pt x="675" y="507"/>
                </a:lnTo>
                <a:lnTo>
                  <a:pt x="673" y="508"/>
                </a:lnTo>
                <a:lnTo>
                  <a:pt x="673" y="509"/>
                </a:lnTo>
                <a:lnTo>
                  <a:pt x="671" y="510"/>
                </a:lnTo>
                <a:lnTo>
                  <a:pt x="670" y="511"/>
                </a:lnTo>
                <a:lnTo>
                  <a:pt x="668" y="512"/>
                </a:lnTo>
                <a:lnTo>
                  <a:pt x="666" y="514"/>
                </a:lnTo>
                <a:lnTo>
                  <a:pt x="667" y="516"/>
                </a:lnTo>
                <a:lnTo>
                  <a:pt x="668" y="517"/>
                </a:lnTo>
                <a:lnTo>
                  <a:pt x="668" y="519"/>
                </a:lnTo>
                <a:lnTo>
                  <a:pt x="666" y="519"/>
                </a:lnTo>
                <a:lnTo>
                  <a:pt x="666" y="519"/>
                </a:lnTo>
                <a:lnTo>
                  <a:pt x="664" y="521"/>
                </a:lnTo>
                <a:lnTo>
                  <a:pt x="666" y="522"/>
                </a:lnTo>
                <a:lnTo>
                  <a:pt x="666" y="523"/>
                </a:lnTo>
                <a:lnTo>
                  <a:pt x="668" y="526"/>
                </a:lnTo>
                <a:lnTo>
                  <a:pt x="669" y="528"/>
                </a:lnTo>
                <a:lnTo>
                  <a:pt x="670" y="529"/>
                </a:lnTo>
                <a:lnTo>
                  <a:pt x="669" y="530"/>
                </a:lnTo>
                <a:lnTo>
                  <a:pt x="669" y="531"/>
                </a:lnTo>
                <a:lnTo>
                  <a:pt x="668" y="534"/>
                </a:lnTo>
                <a:lnTo>
                  <a:pt x="670" y="536"/>
                </a:lnTo>
                <a:lnTo>
                  <a:pt x="672" y="537"/>
                </a:lnTo>
                <a:lnTo>
                  <a:pt x="672" y="540"/>
                </a:lnTo>
                <a:lnTo>
                  <a:pt x="673" y="541"/>
                </a:lnTo>
                <a:lnTo>
                  <a:pt x="676" y="542"/>
                </a:lnTo>
                <a:lnTo>
                  <a:pt x="677" y="541"/>
                </a:lnTo>
                <a:lnTo>
                  <a:pt x="677" y="540"/>
                </a:lnTo>
                <a:lnTo>
                  <a:pt x="679" y="541"/>
                </a:lnTo>
                <a:lnTo>
                  <a:pt x="680" y="543"/>
                </a:lnTo>
                <a:lnTo>
                  <a:pt x="681" y="543"/>
                </a:lnTo>
                <a:lnTo>
                  <a:pt x="682" y="545"/>
                </a:lnTo>
                <a:lnTo>
                  <a:pt x="682" y="547"/>
                </a:lnTo>
                <a:lnTo>
                  <a:pt x="682" y="549"/>
                </a:lnTo>
                <a:lnTo>
                  <a:pt x="682" y="550"/>
                </a:lnTo>
                <a:lnTo>
                  <a:pt x="681" y="551"/>
                </a:lnTo>
                <a:lnTo>
                  <a:pt x="679" y="551"/>
                </a:lnTo>
                <a:lnTo>
                  <a:pt x="678" y="551"/>
                </a:lnTo>
                <a:lnTo>
                  <a:pt x="676" y="550"/>
                </a:lnTo>
                <a:lnTo>
                  <a:pt x="676" y="550"/>
                </a:lnTo>
                <a:lnTo>
                  <a:pt x="675" y="549"/>
                </a:lnTo>
                <a:lnTo>
                  <a:pt x="674" y="549"/>
                </a:lnTo>
                <a:lnTo>
                  <a:pt x="674" y="548"/>
                </a:lnTo>
                <a:lnTo>
                  <a:pt x="673" y="547"/>
                </a:lnTo>
                <a:lnTo>
                  <a:pt x="673" y="546"/>
                </a:lnTo>
                <a:lnTo>
                  <a:pt x="672" y="545"/>
                </a:lnTo>
                <a:lnTo>
                  <a:pt x="671" y="545"/>
                </a:lnTo>
                <a:lnTo>
                  <a:pt x="670" y="545"/>
                </a:lnTo>
                <a:lnTo>
                  <a:pt x="668" y="544"/>
                </a:lnTo>
                <a:lnTo>
                  <a:pt x="666" y="543"/>
                </a:lnTo>
                <a:lnTo>
                  <a:pt x="664" y="541"/>
                </a:lnTo>
                <a:lnTo>
                  <a:pt x="662" y="540"/>
                </a:lnTo>
                <a:lnTo>
                  <a:pt x="660" y="538"/>
                </a:lnTo>
                <a:lnTo>
                  <a:pt x="657" y="537"/>
                </a:lnTo>
                <a:lnTo>
                  <a:pt x="653" y="537"/>
                </a:lnTo>
                <a:lnTo>
                  <a:pt x="649" y="535"/>
                </a:lnTo>
                <a:lnTo>
                  <a:pt x="646" y="533"/>
                </a:lnTo>
                <a:lnTo>
                  <a:pt x="641" y="532"/>
                </a:lnTo>
                <a:lnTo>
                  <a:pt x="637" y="531"/>
                </a:lnTo>
                <a:lnTo>
                  <a:pt x="631" y="528"/>
                </a:lnTo>
                <a:lnTo>
                  <a:pt x="626" y="527"/>
                </a:lnTo>
                <a:lnTo>
                  <a:pt x="619" y="524"/>
                </a:lnTo>
                <a:lnTo>
                  <a:pt x="616" y="524"/>
                </a:lnTo>
                <a:lnTo>
                  <a:pt x="611" y="522"/>
                </a:lnTo>
                <a:lnTo>
                  <a:pt x="610" y="522"/>
                </a:lnTo>
                <a:lnTo>
                  <a:pt x="609" y="522"/>
                </a:lnTo>
                <a:lnTo>
                  <a:pt x="608" y="521"/>
                </a:lnTo>
                <a:lnTo>
                  <a:pt x="604" y="519"/>
                </a:lnTo>
                <a:lnTo>
                  <a:pt x="603" y="519"/>
                </a:lnTo>
                <a:lnTo>
                  <a:pt x="603" y="519"/>
                </a:lnTo>
                <a:lnTo>
                  <a:pt x="603" y="520"/>
                </a:lnTo>
                <a:lnTo>
                  <a:pt x="602" y="520"/>
                </a:lnTo>
                <a:lnTo>
                  <a:pt x="601" y="519"/>
                </a:lnTo>
                <a:lnTo>
                  <a:pt x="602" y="518"/>
                </a:lnTo>
                <a:lnTo>
                  <a:pt x="601" y="518"/>
                </a:lnTo>
                <a:lnTo>
                  <a:pt x="599" y="518"/>
                </a:lnTo>
                <a:lnTo>
                  <a:pt x="598" y="518"/>
                </a:lnTo>
                <a:lnTo>
                  <a:pt x="597" y="518"/>
                </a:lnTo>
                <a:lnTo>
                  <a:pt x="596" y="517"/>
                </a:lnTo>
                <a:lnTo>
                  <a:pt x="594" y="517"/>
                </a:lnTo>
                <a:lnTo>
                  <a:pt x="591" y="516"/>
                </a:lnTo>
                <a:lnTo>
                  <a:pt x="588" y="515"/>
                </a:lnTo>
                <a:lnTo>
                  <a:pt x="588" y="514"/>
                </a:lnTo>
                <a:lnTo>
                  <a:pt x="589" y="513"/>
                </a:lnTo>
                <a:lnTo>
                  <a:pt x="589" y="512"/>
                </a:lnTo>
                <a:lnTo>
                  <a:pt x="589" y="511"/>
                </a:lnTo>
                <a:lnTo>
                  <a:pt x="588" y="511"/>
                </a:lnTo>
                <a:lnTo>
                  <a:pt x="586" y="509"/>
                </a:lnTo>
                <a:lnTo>
                  <a:pt x="585" y="508"/>
                </a:lnTo>
                <a:lnTo>
                  <a:pt x="584" y="506"/>
                </a:lnTo>
                <a:lnTo>
                  <a:pt x="582" y="505"/>
                </a:lnTo>
                <a:lnTo>
                  <a:pt x="581" y="505"/>
                </a:lnTo>
                <a:lnTo>
                  <a:pt x="580" y="505"/>
                </a:lnTo>
                <a:lnTo>
                  <a:pt x="578" y="504"/>
                </a:lnTo>
                <a:lnTo>
                  <a:pt x="578" y="504"/>
                </a:lnTo>
                <a:lnTo>
                  <a:pt x="577" y="504"/>
                </a:lnTo>
                <a:lnTo>
                  <a:pt x="576" y="504"/>
                </a:lnTo>
                <a:lnTo>
                  <a:pt x="575" y="504"/>
                </a:lnTo>
                <a:lnTo>
                  <a:pt x="574" y="503"/>
                </a:lnTo>
                <a:lnTo>
                  <a:pt x="573" y="503"/>
                </a:lnTo>
                <a:lnTo>
                  <a:pt x="571" y="502"/>
                </a:lnTo>
                <a:lnTo>
                  <a:pt x="570" y="501"/>
                </a:lnTo>
                <a:lnTo>
                  <a:pt x="569" y="501"/>
                </a:lnTo>
                <a:lnTo>
                  <a:pt x="563" y="499"/>
                </a:lnTo>
                <a:lnTo>
                  <a:pt x="559" y="498"/>
                </a:lnTo>
                <a:lnTo>
                  <a:pt x="555" y="498"/>
                </a:lnTo>
                <a:lnTo>
                  <a:pt x="552" y="496"/>
                </a:lnTo>
                <a:lnTo>
                  <a:pt x="548" y="496"/>
                </a:lnTo>
                <a:lnTo>
                  <a:pt x="545" y="494"/>
                </a:lnTo>
                <a:lnTo>
                  <a:pt x="541" y="494"/>
                </a:lnTo>
                <a:lnTo>
                  <a:pt x="539" y="493"/>
                </a:lnTo>
                <a:lnTo>
                  <a:pt x="537" y="493"/>
                </a:lnTo>
                <a:lnTo>
                  <a:pt x="537" y="492"/>
                </a:lnTo>
                <a:lnTo>
                  <a:pt x="535" y="492"/>
                </a:lnTo>
                <a:lnTo>
                  <a:pt x="533" y="492"/>
                </a:lnTo>
                <a:lnTo>
                  <a:pt x="531" y="492"/>
                </a:lnTo>
                <a:lnTo>
                  <a:pt x="527" y="492"/>
                </a:lnTo>
                <a:lnTo>
                  <a:pt x="523" y="490"/>
                </a:lnTo>
                <a:lnTo>
                  <a:pt x="517" y="489"/>
                </a:lnTo>
                <a:lnTo>
                  <a:pt x="511" y="488"/>
                </a:lnTo>
                <a:lnTo>
                  <a:pt x="504" y="486"/>
                </a:lnTo>
                <a:lnTo>
                  <a:pt x="501" y="486"/>
                </a:lnTo>
                <a:lnTo>
                  <a:pt x="500" y="485"/>
                </a:lnTo>
                <a:lnTo>
                  <a:pt x="499" y="485"/>
                </a:lnTo>
                <a:lnTo>
                  <a:pt x="496" y="485"/>
                </a:lnTo>
                <a:lnTo>
                  <a:pt x="494" y="484"/>
                </a:lnTo>
                <a:lnTo>
                  <a:pt x="492" y="484"/>
                </a:lnTo>
                <a:lnTo>
                  <a:pt x="490" y="483"/>
                </a:lnTo>
                <a:lnTo>
                  <a:pt x="489" y="483"/>
                </a:lnTo>
                <a:lnTo>
                  <a:pt x="486" y="482"/>
                </a:lnTo>
                <a:lnTo>
                  <a:pt x="483" y="481"/>
                </a:lnTo>
                <a:lnTo>
                  <a:pt x="479" y="480"/>
                </a:lnTo>
                <a:lnTo>
                  <a:pt x="476" y="479"/>
                </a:lnTo>
                <a:lnTo>
                  <a:pt x="473" y="479"/>
                </a:lnTo>
                <a:lnTo>
                  <a:pt x="470" y="479"/>
                </a:lnTo>
                <a:lnTo>
                  <a:pt x="468" y="478"/>
                </a:lnTo>
                <a:lnTo>
                  <a:pt x="463" y="476"/>
                </a:lnTo>
                <a:lnTo>
                  <a:pt x="459" y="476"/>
                </a:lnTo>
                <a:lnTo>
                  <a:pt x="457" y="476"/>
                </a:lnTo>
                <a:lnTo>
                  <a:pt x="454" y="475"/>
                </a:lnTo>
                <a:lnTo>
                  <a:pt x="450" y="474"/>
                </a:lnTo>
                <a:lnTo>
                  <a:pt x="448" y="474"/>
                </a:lnTo>
                <a:lnTo>
                  <a:pt x="446" y="473"/>
                </a:lnTo>
                <a:lnTo>
                  <a:pt x="444" y="473"/>
                </a:lnTo>
                <a:lnTo>
                  <a:pt x="440" y="473"/>
                </a:lnTo>
                <a:lnTo>
                  <a:pt x="438" y="473"/>
                </a:lnTo>
                <a:lnTo>
                  <a:pt x="437" y="473"/>
                </a:lnTo>
                <a:lnTo>
                  <a:pt x="435" y="472"/>
                </a:lnTo>
                <a:lnTo>
                  <a:pt x="432" y="472"/>
                </a:lnTo>
                <a:lnTo>
                  <a:pt x="428" y="472"/>
                </a:lnTo>
                <a:lnTo>
                  <a:pt x="426" y="471"/>
                </a:lnTo>
                <a:lnTo>
                  <a:pt x="424" y="471"/>
                </a:lnTo>
                <a:lnTo>
                  <a:pt x="419" y="470"/>
                </a:lnTo>
                <a:lnTo>
                  <a:pt x="416" y="470"/>
                </a:lnTo>
                <a:lnTo>
                  <a:pt x="413" y="470"/>
                </a:lnTo>
                <a:lnTo>
                  <a:pt x="407" y="469"/>
                </a:lnTo>
                <a:lnTo>
                  <a:pt x="403" y="468"/>
                </a:lnTo>
                <a:lnTo>
                  <a:pt x="399" y="468"/>
                </a:lnTo>
                <a:lnTo>
                  <a:pt x="395" y="468"/>
                </a:lnTo>
                <a:lnTo>
                  <a:pt x="394" y="468"/>
                </a:lnTo>
                <a:lnTo>
                  <a:pt x="393" y="467"/>
                </a:lnTo>
                <a:lnTo>
                  <a:pt x="390" y="466"/>
                </a:lnTo>
                <a:lnTo>
                  <a:pt x="388" y="466"/>
                </a:lnTo>
                <a:lnTo>
                  <a:pt x="387" y="466"/>
                </a:lnTo>
                <a:lnTo>
                  <a:pt x="384" y="465"/>
                </a:lnTo>
                <a:lnTo>
                  <a:pt x="383" y="465"/>
                </a:lnTo>
                <a:lnTo>
                  <a:pt x="381" y="465"/>
                </a:lnTo>
                <a:lnTo>
                  <a:pt x="379" y="464"/>
                </a:lnTo>
                <a:lnTo>
                  <a:pt x="377" y="464"/>
                </a:lnTo>
                <a:lnTo>
                  <a:pt x="375" y="463"/>
                </a:lnTo>
                <a:lnTo>
                  <a:pt x="371" y="461"/>
                </a:lnTo>
                <a:lnTo>
                  <a:pt x="369" y="461"/>
                </a:lnTo>
                <a:lnTo>
                  <a:pt x="367" y="460"/>
                </a:lnTo>
                <a:lnTo>
                  <a:pt x="366" y="460"/>
                </a:lnTo>
                <a:lnTo>
                  <a:pt x="363" y="460"/>
                </a:lnTo>
                <a:lnTo>
                  <a:pt x="361" y="459"/>
                </a:lnTo>
                <a:lnTo>
                  <a:pt x="357" y="458"/>
                </a:lnTo>
                <a:lnTo>
                  <a:pt x="355" y="458"/>
                </a:lnTo>
                <a:lnTo>
                  <a:pt x="351" y="458"/>
                </a:lnTo>
                <a:lnTo>
                  <a:pt x="350" y="457"/>
                </a:lnTo>
                <a:lnTo>
                  <a:pt x="347" y="456"/>
                </a:lnTo>
                <a:lnTo>
                  <a:pt x="348" y="455"/>
                </a:lnTo>
                <a:lnTo>
                  <a:pt x="347" y="454"/>
                </a:lnTo>
                <a:lnTo>
                  <a:pt x="346" y="454"/>
                </a:lnTo>
                <a:lnTo>
                  <a:pt x="346" y="452"/>
                </a:lnTo>
                <a:lnTo>
                  <a:pt x="344" y="451"/>
                </a:lnTo>
                <a:lnTo>
                  <a:pt x="342" y="449"/>
                </a:lnTo>
                <a:lnTo>
                  <a:pt x="340" y="449"/>
                </a:lnTo>
                <a:lnTo>
                  <a:pt x="340" y="447"/>
                </a:lnTo>
                <a:lnTo>
                  <a:pt x="339" y="446"/>
                </a:lnTo>
                <a:lnTo>
                  <a:pt x="338" y="444"/>
                </a:lnTo>
                <a:lnTo>
                  <a:pt x="337" y="443"/>
                </a:lnTo>
                <a:lnTo>
                  <a:pt x="334" y="442"/>
                </a:lnTo>
                <a:lnTo>
                  <a:pt x="331" y="441"/>
                </a:lnTo>
                <a:lnTo>
                  <a:pt x="327" y="440"/>
                </a:lnTo>
                <a:lnTo>
                  <a:pt x="324" y="439"/>
                </a:lnTo>
                <a:lnTo>
                  <a:pt x="321" y="437"/>
                </a:lnTo>
                <a:lnTo>
                  <a:pt x="318" y="436"/>
                </a:lnTo>
                <a:lnTo>
                  <a:pt x="318" y="435"/>
                </a:lnTo>
                <a:lnTo>
                  <a:pt x="318" y="434"/>
                </a:lnTo>
                <a:lnTo>
                  <a:pt x="318" y="434"/>
                </a:lnTo>
                <a:lnTo>
                  <a:pt x="318" y="433"/>
                </a:lnTo>
                <a:lnTo>
                  <a:pt x="318" y="431"/>
                </a:lnTo>
                <a:lnTo>
                  <a:pt x="317" y="429"/>
                </a:lnTo>
                <a:lnTo>
                  <a:pt x="316" y="428"/>
                </a:lnTo>
                <a:lnTo>
                  <a:pt x="314" y="427"/>
                </a:lnTo>
                <a:lnTo>
                  <a:pt x="312" y="425"/>
                </a:lnTo>
                <a:lnTo>
                  <a:pt x="311" y="424"/>
                </a:lnTo>
                <a:lnTo>
                  <a:pt x="309" y="423"/>
                </a:lnTo>
                <a:lnTo>
                  <a:pt x="307" y="423"/>
                </a:lnTo>
                <a:lnTo>
                  <a:pt x="307" y="422"/>
                </a:lnTo>
                <a:lnTo>
                  <a:pt x="306" y="421"/>
                </a:lnTo>
                <a:lnTo>
                  <a:pt x="305" y="420"/>
                </a:lnTo>
                <a:lnTo>
                  <a:pt x="302" y="418"/>
                </a:lnTo>
                <a:lnTo>
                  <a:pt x="300" y="416"/>
                </a:lnTo>
                <a:lnTo>
                  <a:pt x="299" y="416"/>
                </a:lnTo>
                <a:lnTo>
                  <a:pt x="298" y="416"/>
                </a:lnTo>
                <a:lnTo>
                  <a:pt x="297" y="415"/>
                </a:lnTo>
                <a:lnTo>
                  <a:pt x="294" y="414"/>
                </a:lnTo>
                <a:lnTo>
                  <a:pt x="292" y="412"/>
                </a:lnTo>
                <a:lnTo>
                  <a:pt x="288" y="411"/>
                </a:lnTo>
                <a:lnTo>
                  <a:pt x="284" y="409"/>
                </a:lnTo>
                <a:lnTo>
                  <a:pt x="282" y="409"/>
                </a:lnTo>
                <a:lnTo>
                  <a:pt x="282" y="409"/>
                </a:lnTo>
                <a:lnTo>
                  <a:pt x="281" y="409"/>
                </a:lnTo>
                <a:close/>
              </a:path>
            </a:pathLst>
          </a:custGeom>
          <a:solidFill>
            <a:schemeClr val="accent5">
              <a:lumMod val="40000"/>
              <a:lumOff val="60000"/>
            </a:schemeClr>
          </a:solidFill>
          <a:ln w="3">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189288" y="882650"/>
            <a:ext cx="1520825" cy="1668463"/>
          </a:xfrm>
          <a:custGeom>
            <a:avLst/>
            <a:gdLst>
              <a:gd name="T0" fmla="*/ 474 w 958"/>
              <a:gd name="T1" fmla="*/ 74 h 1051"/>
              <a:gd name="T2" fmla="*/ 532 w 958"/>
              <a:gd name="T3" fmla="*/ 41 h 1051"/>
              <a:gd name="T4" fmla="*/ 591 w 958"/>
              <a:gd name="T5" fmla="*/ 44 h 1051"/>
              <a:gd name="T6" fmla="*/ 647 w 958"/>
              <a:gd name="T7" fmla="*/ 4 h 1051"/>
              <a:gd name="T8" fmla="*/ 671 w 958"/>
              <a:gd name="T9" fmla="*/ 85 h 1051"/>
              <a:gd name="T10" fmla="*/ 705 w 958"/>
              <a:gd name="T11" fmla="*/ 46 h 1051"/>
              <a:gd name="T12" fmla="*/ 743 w 958"/>
              <a:gd name="T13" fmla="*/ 61 h 1051"/>
              <a:gd name="T14" fmla="*/ 727 w 958"/>
              <a:gd name="T15" fmla="*/ 114 h 1051"/>
              <a:gd name="T16" fmla="*/ 770 w 958"/>
              <a:gd name="T17" fmla="*/ 98 h 1051"/>
              <a:gd name="T18" fmla="*/ 814 w 958"/>
              <a:gd name="T19" fmla="*/ 134 h 1051"/>
              <a:gd name="T20" fmla="*/ 841 w 958"/>
              <a:gd name="T21" fmla="*/ 168 h 1051"/>
              <a:gd name="T22" fmla="*/ 842 w 958"/>
              <a:gd name="T23" fmla="*/ 239 h 1051"/>
              <a:gd name="T24" fmla="*/ 871 w 958"/>
              <a:gd name="T25" fmla="*/ 289 h 1051"/>
              <a:gd name="T26" fmla="*/ 873 w 958"/>
              <a:gd name="T27" fmla="*/ 387 h 1051"/>
              <a:gd name="T28" fmla="*/ 909 w 958"/>
              <a:gd name="T29" fmla="*/ 442 h 1051"/>
              <a:gd name="T30" fmla="*/ 916 w 958"/>
              <a:gd name="T31" fmla="*/ 549 h 1051"/>
              <a:gd name="T32" fmla="*/ 952 w 958"/>
              <a:gd name="T33" fmla="*/ 597 h 1051"/>
              <a:gd name="T34" fmla="*/ 938 w 958"/>
              <a:gd name="T35" fmla="*/ 676 h 1051"/>
              <a:gd name="T36" fmla="*/ 924 w 958"/>
              <a:gd name="T37" fmla="*/ 761 h 1051"/>
              <a:gd name="T38" fmla="*/ 882 w 958"/>
              <a:gd name="T39" fmla="*/ 839 h 1051"/>
              <a:gd name="T40" fmla="*/ 856 w 958"/>
              <a:gd name="T41" fmla="*/ 899 h 1051"/>
              <a:gd name="T42" fmla="*/ 813 w 958"/>
              <a:gd name="T43" fmla="*/ 937 h 1051"/>
              <a:gd name="T44" fmla="*/ 755 w 958"/>
              <a:gd name="T45" fmla="*/ 967 h 1051"/>
              <a:gd name="T46" fmla="*/ 727 w 958"/>
              <a:gd name="T47" fmla="*/ 988 h 1051"/>
              <a:gd name="T48" fmla="*/ 716 w 958"/>
              <a:gd name="T49" fmla="*/ 1026 h 1051"/>
              <a:gd name="T50" fmla="*/ 683 w 958"/>
              <a:gd name="T51" fmla="*/ 1035 h 1051"/>
              <a:gd name="T52" fmla="*/ 651 w 958"/>
              <a:gd name="T53" fmla="*/ 1044 h 1051"/>
              <a:gd name="T54" fmla="*/ 618 w 958"/>
              <a:gd name="T55" fmla="*/ 1039 h 1051"/>
              <a:gd name="T56" fmla="*/ 618 w 958"/>
              <a:gd name="T57" fmla="*/ 1012 h 1051"/>
              <a:gd name="T58" fmla="*/ 635 w 958"/>
              <a:gd name="T59" fmla="*/ 986 h 1051"/>
              <a:gd name="T60" fmla="*/ 634 w 958"/>
              <a:gd name="T61" fmla="*/ 963 h 1051"/>
              <a:gd name="T62" fmla="*/ 648 w 958"/>
              <a:gd name="T63" fmla="*/ 922 h 1051"/>
              <a:gd name="T64" fmla="*/ 668 w 958"/>
              <a:gd name="T65" fmla="*/ 901 h 1051"/>
              <a:gd name="T66" fmla="*/ 672 w 958"/>
              <a:gd name="T67" fmla="*/ 891 h 1051"/>
              <a:gd name="T68" fmla="*/ 683 w 958"/>
              <a:gd name="T69" fmla="*/ 864 h 1051"/>
              <a:gd name="T70" fmla="*/ 691 w 958"/>
              <a:gd name="T71" fmla="*/ 830 h 1051"/>
              <a:gd name="T72" fmla="*/ 719 w 958"/>
              <a:gd name="T73" fmla="*/ 801 h 1051"/>
              <a:gd name="T74" fmla="*/ 710 w 958"/>
              <a:gd name="T75" fmla="*/ 725 h 1051"/>
              <a:gd name="T76" fmla="*/ 560 w 958"/>
              <a:gd name="T77" fmla="*/ 640 h 1051"/>
              <a:gd name="T78" fmla="*/ 463 w 958"/>
              <a:gd name="T79" fmla="*/ 625 h 1051"/>
              <a:gd name="T80" fmla="*/ 378 w 958"/>
              <a:gd name="T81" fmla="*/ 619 h 1051"/>
              <a:gd name="T82" fmla="*/ 320 w 958"/>
              <a:gd name="T83" fmla="*/ 562 h 1051"/>
              <a:gd name="T84" fmla="*/ 271 w 958"/>
              <a:gd name="T85" fmla="*/ 543 h 1051"/>
              <a:gd name="T86" fmla="*/ 226 w 958"/>
              <a:gd name="T87" fmla="*/ 530 h 1051"/>
              <a:gd name="T88" fmla="*/ 217 w 958"/>
              <a:gd name="T89" fmla="*/ 470 h 1051"/>
              <a:gd name="T90" fmla="*/ 202 w 958"/>
              <a:gd name="T91" fmla="*/ 424 h 1051"/>
              <a:gd name="T92" fmla="*/ 125 w 958"/>
              <a:gd name="T93" fmla="*/ 428 h 1051"/>
              <a:gd name="T94" fmla="*/ 42 w 958"/>
              <a:gd name="T95" fmla="*/ 453 h 1051"/>
              <a:gd name="T96" fmla="*/ 5 w 958"/>
              <a:gd name="T97" fmla="*/ 387 h 1051"/>
              <a:gd name="T98" fmla="*/ 52 w 958"/>
              <a:gd name="T99" fmla="*/ 346 h 1051"/>
              <a:gd name="T100" fmla="*/ 88 w 958"/>
              <a:gd name="T101" fmla="*/ 309 h 1051"/>
              <a:gd name="T102" fmla="*/ 142 w 958"/>
              <a:gd name="T103" fmla="*/ 306 h 1051"/>
              <a:gd name="T104" fmla="*/ 184 w 958"/>
              <a:gd name="T105" fmla="*/ 300 h 1051"/>
              <a:gd name="T106" fmla="*/ 220 w 958"/>
              <a:gd name="T107" fmla="*/ 272 h 1051"/>
              <a:gd name="T108" fmla="*/ 222 w 958"/>
              <a:gd name="T109" fmla="*/ 207 h 1051"/>
              <a:gd name="T110" fmla="*/ 241 w 958"/>
              <a:gd name="T111" fmla="*/ 156 h 1051"/>
              <a:gd name="T112" fmla="*/ 253 w 958"/>
              <a:gd name="T113" fmla="*/ 105 h 1051"/>
              <a:gd name="T114" fmla="*/ 254 w 958"/>
              <a:gd name="T115" fmla="*/ 60 h 1051"/>
              <a:gd name="T116" fmla="*/ 293 w 958"/>
              <a:gd name="T117" fmla="*/ 45 h 1051"/>
              <a:gd name="T118" fmla="*/ 347 w 958"/>
              <a:gd name="T119" fmla="*/ 21 h 1051"/>
              <a:gd name="T120" fmla="*/ 403 w 958"/>
              <a:gd name="T121" fmla="*/ 2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8" h="1051">
                <a:moveTo>
                  <a:pt x="418" y="86"/>
                </a:moveTo>
                <a:lnTo>
                  <a:pt x="419" y="91"/>
                </a:lnTo>
                <a:lnTo>
                  <a:pt x="419" y="93"/>
                </a:lnTo>
                <a:lnTo>
                  <a:pt x="419" y="95"/>
                </a:lnTo>
                <a:lnTo>
                  <a:pt x="423" y="96"/>
                </a:lnTo>
                <a:lnTo>
                  <a:pt x="426" y="94"/>
                </a:lnTo>
                <a:lnTo>
                  <a:pt x="433" y="94"/>
                </a:lnTo>
                <a:lnTo>
                  <a:pt x="437" y="90"/>
                </a:lnTo>
                <a:lnTo>
                  <a:pt x="445" y="91"/>
                </a:lnTo>
                <a:lnTo>
                  <a:pt x="451" y="87"/>
                </a:lnTo>
                <a:lnTo>
                  <a:pt x="451" y="87"/>
                </a:lnTo>
                <a:lnTo>
                  <a:pt x="455" y="85"/>
                </a:lnTo>
                <a:lnTo>
                  <a:pt x="458" y="85"/>
                </a:lnTo>
                <a:lnTo>
                  <a:pt x="463" y="85"/>
                </a:lnTo>
                <a:lnTo>
                  <a:pt x="465" y="82"/>
                </a:lnTo>
                <a:lnTo>
                  <a:pt x="470" y="82"/>
                </a:lnTo>
                <a:lnTo>
                  <a:pt x="470" y="78"/>
                </a:lnTo>
                <a:lnTo>
                  <a:pt x="472" y="76"/>
                </a:lnTo>
                <a:lnTo>
                  <a:pt x="474" y="74"/>
                </a:lnTo>
                <a:lnTo>
                  <a:pt x="477" y="73"/>
                </a:lnTo>
                <a:lnTo>
                  <a:pt x="479" y="71"/>
                </a:lnTo>
                <a:lnTo>
                  <a:pt x="483" y="67"/>
                </a:lnTo>
                <a:lnTo>
                  <a:pt x="487" y="69"/>
                </a:lnTo>
                <a:lnTo>
                  <a:pt x="489" y="67"/>
                </a:lnTo>
                <a:lnTo>
                  <a:pt x="491" y="61"/>
                </a:lnTo>
                <a:lnTo>
                  <a:pt x="494" y="60"/>
                </a:lnTo>
                <a:lnTo>
                  <a:pt x="500" y="57"/>
                </a:lnTo>
                <a:lnTo>
                  <a:pt x="504" y="53"/>
                </a:lnTo>
                <a:lnTo>
                  <a:pt x="508" y="51"/>
                </a:lnTo>
                <a:lnTo>
                  <a:pt x="508" y="50"/>
                </a:lnTo>
                <a:lnTo>
                  <a:pt x="512" y="52"/>
                </a:lnTo>
                <a:lnTo>
                  <a:pt x="512" y="50"/>
                </a:lnTo>
                <a:lnTo>
                  <a:pt x="512" y="47"/>
                </a:lnTo>
                <a:lnTo>
                  <a:pt x="519" y="46"/>
                </a:lnTo>
                <a:lnTo>
                  <a:pt x="521" y="43"/>
                </a:lnTo>
                <a:lnTo>
                  <a:pt x="524" y="44"/>
                </a:lnTo>
                <a:lnTo>
                  <a:pt x="527" y="41"/>
                </a:lnTo>
                <a:lnTo>
                  <a:pt x="532" y="41"/>
                </a:lnTo>
                <a:lnTo>
                  <a:pt x="538" y="41"/>
                </a:lnTo>
                <a:lnTo>
                  <a:pt x="541" y="41"/>
                </a:lnTo>
                <a:lnTo>
                  <a:pt x="546" y="42"/>
                </a:lnTo>
                <a:lnTo>
                  <a:pt x="548" y="45"/>
                </a:lnTo>
                <a:lnTo>
                  <a:pt x="553" y="41"/>
                </a:lnTo>
                <a:lnTo>
                  <a:pt x="554" y="42"/>
                </a:lnTo>
                <a:lnTo>
                  <a:pt x="559" y="42"/>
                </a:lnTo>
                <a:lnTo>
                  <a:pt x="561" y="41"/>
                </a:lnTo>
                <a:lnTo>
                  <a:pt x="565" y="42"/>
                </a:lnTo>
                <a:lnTo>
                  <a:pt x="566" y="42"/>
                </a:lnTo>
                <a:lnTo>
                  <a:pt x="569" y="41"/>
                </a:lnTo>
                <a:lnTo>
                  <a:pt x="573" y="41"/>
                </a:lnTo>
                <a:lnTo>
                  <a:pt x="578" y="48"/>
                </a:lnTo>
                <a:lnTo>
                  <a:pt x="581" y="50"/>
                </a:lnTo>
                <a:lnTo>
                  <a:pt x="578" y="53"/>
                </a:lnTo>
                <a:lnTo>
                  <a:pt x="582" y="53"/>
                </a:lnTo>
                <a:lnTo>
                  <a:pt x="584" y="50"/>
                </a:lnTo>
                <a:lnTo>
                  <a:pt x="585" y="46"/>
                </a:lnTo>
                <a:lnTo>
                  <a:pt x="591" y="44"/>
                </a:lnTo>
                <a:lnTo>
                  <a:pt x="590" y="40"/>
                </a:lnTo>
                <a:lnTo>
                  <a:pt x="614" y="37"/>
                </a:lnTo>
                <a:lnTo>
                  <a:pt x="622" y="34"/>
                </a:lnTo>
                <a:lnTo>
                  <a:pt x="622" y="28"/>
                </a:lnTo>
                <a:lnTo>
                  <a:pt x="616" y="26"/>
                </a:lnTo>
                <a:lnTo>
                  <a:pt x="617" y="23"/>
                </a:lnTo>
                <a:lnTo>
                  <a:pt x="616" y="21"/>
                </a:lnTo>
                <a:lnTo>
                  <a:pt x="613" y="21"/>
                </a:lnTo>
                <a:lnTo>
                  <a:pt x="613" y="19"/>
                </a:lnTo>
                <a:lnTo>
                  <a:pt x="615" y="18"/>
                </a:lnTo>
                <a:lnTo>
                  <a:pt x="618" y="13"/>
                </a:lnTo>
                <a:lnTo>
                  <a:pt x="625" y="15"/>
                </a:lnTo>
                <a:lnTo>
                  <a:pt x="628" y="10"/>
                </a:lnTo>
                <a:lnTo>
                  <a:pt x="629" y="9"/>
                </a:lnTo>
                <a:lnTo>
                  <a:pt x="632" y="4"/>
                </a:lnTo>
                <a:lnTo>
                  <a:pt x="634" y="2"/>
                </a:lnTo>
                <a:lnTo>
                  <a:pt x="638" y="0"/>
                </a:lnTo>
                <a:lnTo>
                  <a:pt x="641" y="2"/>
                </a:lnTo>
                <a:lnTo>
                  <a:pt x="647" y="4"/>
                </a:lnTo>
                <a:lnTo>
                  <a:pt x="652" y="6"/>
                </a:lnTo>
                <a:lnTo>
                  <a:pt x="657" y="31"/>
                </a:lnTo>
                <a:lnTo>
                  <a:pt x="660" y="41"/>
                </a:lnTo>
                <a:lnTo>
                  <a:pt x="660" y="46"/>
                </a:lnTo>
                <a:lnTo>
                  <a:pt x="662" y="51"/>
                </a:lnTo>
                <a:lnTo>
                  <a:pt x="662" y="52"/>
                </a:lnTo>
                <a:lnTo>
                  <a:pt x="663" y="55"/>
                </a:lnTo>
                <a:lnTo>
                  <a:pt x="664" y="61"/>
                </a:lnTo>
                <a:lnTo>
                  <a:pt x="667" y="64"/>
                </a:lnTo>
                <a:lnTo>
                  <a:pt x="669" y="66"/>
                </a:lnTo>
                <a:lnTo>
                  <a:pt x="670" y="68"/>
                </a:lnTo>
                <a:lnTo>
                  <a:pt x="673" y="66"/>
                </a:lnTo>
                <a:lnTo>
                  <a:pt x="677" y="70"/>
                </a:lnTo>
                <a:lnTo>
                  <a:pt x="679" y="73"/>
                </a:lnTo>
                <a:lnTo>
                  <a:pt x="678" y="78"/>
                </a:lnTo>
                <a:lnTo>
                  <a:pt x="677" y="78"/>
                </a:lnTo>
                <a:lnTo>
                  <a:pt x="672" y="82"/>
                </a:lnTo>
                <a:lnTo>
                  <a:pt x="672" y="85"/>
                </a:lnTo>
                <a:lnTo>
                  <a:pt x="671" y="85"/>
                </a:lnTo>
                <a:lnTo>
                  <a:pt x="676" y="86"/>
                </a:lnTo>
                <a:lnTo>
                  <a:pt x="679" y="86"/>
                </a:lnTo>
                <a:lnTo>
                  <a:pt x="683" y="83"/>
                </a:lnTo>
                <a:lnTo>
                  <a:pt x="685" y="80"/>
                </a:lnTo>
                <a:lnTo>
                  <a:pt x="689" y="77"/>
                </a:lnTo>
                <a:lnTo>
                  <a:pt x="691" y="74"/>
                </a:lnTo>
                <a:lnTo>
                  <a:pt x="691" y="73"/>
                </a:lnTo>
                <a:lnTo>
                  <a:pt x="689" y="70"/>
                </a:lnTo>
                <a:lnTo>
                  <a:pt x="688" y="67"/>
                </a:lnTo>
                <a:lnTo>
                  <a:pt x="691" y="64"/>
                </a:lnTo>
                <a:lnTo>
                  <a:pt x="689" y="61"/>
                </a:lnTo>
                <a:lnTo>
                  <a:pt x="692" y="59"/>
                </a:lnTo>
                <a:lnTo>
                  <a:pt x="692" y="58"/>
                </a:lnTo>
                <a:lnTo>
                  <a:pt x="691" y="55"/>
                </a:lnTo>
                <a:lnTo>
                  <a:pt x="692" y="51"/>
                </a:lnTo>
                <a:lnTo>
                  <a:pt x="696" y="52"/>
                </a:lnTo>
                <a:lnTo>
                  <a:pt x="699" y="50"/>
                </a:lnTo>
                <a:lnTo>
                  <a:pt x="703" y="47"/>
                </a:lnTo>
                <a:lnTo>
                  <a:pt x="705" y="46"/>
                </a:lnTo>
                <a:lnTo>
                  <a:pt x="707" y="45"/>
                </a:lnTo>
                <a:lnTo>
                  <a:pt x="709" y="44"/>
                </a:lnTo>
                <a:lnTo>
                  <a:pt x="711" y="42"/>
                </a:lnTo>
                <a:lnTo>
                  <a:pt x="714" y="41"/>
                </a:lnTo>
                <a:lnTo>
                  <a:pt x="718" y="41"/>
                </a:lnTo>
                <a:lnTo>
                  <a:pt x="720" y="43"/>
                </a:lnTo>
                <a:lnTo>
                  <a:pt x="722" y="43"/>
                </a:lnTo>
                <a:lnTo>
                  <a:pt x="723" y="47"/>
                </a:lnTo>
                <a:lnTo>
                  <a:pt x="725" y="47"/>
                </a:lnTo>
                <a:lnTo>
                  <a:pt x="730" y="46"/>
                </a:lnTo>
                <a:lnTo>
                  <a:pt x="730" y="47"/>
                </a:lnTo>
                <a:lnTo>
                  <a:pt x="728" y="53"/>
                </a:lnTo>
                <a:lnTo>
                  <a:pt x="726" y="58"/>
                </a:lnTo>
                <a:lnTo>
                  <a:pt x="725" y="59"/>
                </a:lnTo>
                <a:lnTo>
                  <a:pt x="726" y="61"/>
                </a:lnTo>
                <a:lnTo>
                  <a:pt x="730" y="60"/>
                </a:lnTo>
                <a:lnTo>
                  <a:pt x="732" y="60"/>
                </a:lnTo>
                <a:lnTo>
                  <a:pt x="736" y="60"/>
                </a:lnTo>
                <a:lnTo>
                  <a:pt x="743" y="61"/>
                </a:lnTo>
                <a:lnTo>
                  <a:pt x="742" y="65"/>
                </a:lnTo>
                <a:lnTo>
                  <a:pt x="743" y="68"/>
                </a:lnTo>
                <a:lnTo>
                  <a:pt x="748" y="68"/>
                </a:lnTo>
                <a:lnTo>
                  <a:pt x="750" y="75"/>
                </a:lnTo>
                <a:lnTo>
                  <a:pt x="750" y="78"/>
                </a:lnTo>
                <a:lnTo>
                  <a:pt x="744" y="83"/>
                </a:lnTo>
                <a:lnTo>
                  <a:pt x="742" y="89"/>
                </a:lnTo>
                <a:lnTo>
                  <a:pt x="741" y="90"/>
                </a:lnTo>
                <a:lnTo>
                  <a:pt x="739" y="92"/>
                </a:lnTo>
                <a:lnTo>
                  <a:pt x="735" y="94"/>
                </a:lnTo>
                <a:lnTo>
                  <a:pt x="731" y="97"/>
                </a:lnTo>
                <a:lnTo>
                  <a:pt x="728" y="96"/>
                </a:lnTo>
                <a:lnTo>
                  <a:pt x="723" y="102"/>
                </a:lnTo>
                <a:lnTo>
                  <a:pt x="724" y="104"/>
                </a:lnTo>
                <a:lnTo>
                  <a:pt x="724" y="106"/>
                </a:lnTo>
                <a:lnTo>
                  <a:pt x="721" y="109"/>
                </a:lnTo>
                <a:lnTo>
                  <a:pt x="721" y="112"/>
                </a:lnTo>
                <a:lnTo>
                  <a:pt x="723" y="113"/>
                </a:lnTo>
                <a:lnTo>
                  <a:pt x="727" y="114"/>
                </a:lnTo>
                <a:lnTo>
                  <a:pt x="729" y="117"/>
                </a:lnTo>
                <a:lnTo>
                  <a:pt x="730" y="118"/>
                </a:lnTo>
                <a:lnTo>
                  <a:pt x="730" y="119"/>
                </a:lnTo>
                <a:lnTo>
                  <a:pt x="731" y="115"/>
                </a:lnTo>
                <a:lnTo>
                  <a:pt x="734" y="116"/>
                </a:lnTo>
                <a:lnTo>
                  <a:pt x="737" y="113"/>
                </a:lnTo>
                <a:lnTo>
                  <a:pt x="740" y="114"/>
                </a:lnTo>
                <a:lnTo>
                  <a:pt x="743" y="111"/>
                </a:lnTo>
                <a:lnTo>
                  <a:pt x="746" y="113"/>
                </a:lnTo>
                <a:lnTo>
                  <a:pt x="748" y="111"/>
                </a:lnTo>
                <a:lnTo>
                  <a:pt x="753" y="112"/>
                </a:lnTo>
                <a:lnTo>
                  <a:pt x="758" y="114"/>
                </a:lnTo>
                <a:lnTo>
                  <a:pt x="759" y="114"/>
                </a:lnTo>
                <a:lnTo>
                  <a:pt x="762" y="111"/>
                </a:lnTo>
                <a:lnTo>
                  <a:pt x="766" y="110"/>
                </a:lnTo>
                <a:lnTo>
                  <a:pt x="771" y="108"/>
                </a:lnTo>
                <a:lnTo>
                  <a:pt x="772" y="106"/>
                </a:lnTo>
                <a:lnTo>
                  <a:pt x="770" y="104"/>
                </a:lnTo>
                <a:lnTo>
                  <a:pt x="770" y="98"/>
                </a:lnTo>
                <a:lnTo>
                  <a:pt x="772" y="98"/>
                </a:lnTo>
                <a:lnTo>
                  <a:pt x="775" y="101"/>
                </a:lnTo>
                <a:lnTo>
                  <a:pt x="778" y="105"/>
                </a:lnTo>
                <a:lnTo>
                  <a:pt x="781" y="104"/>
                </a:lnTo>
                <a:lnTo>
                  <a:pt x="783" y="105"/>
                </a:lnTo>
                <a:lnTo>
                  <a:pt x="790" y="109"/>
                </a:lnTo>
                <a:lnTo>
                  <a:pt x="790" y="114"/>
                </a:lnTo>
                <a:lnTo>
                  <a:pt x="793" y="117"/>
                </a:lnTo>
                <a:lnTo>
                  <a:pt x="795" y="119"/>
                </a:lnTo>
                <a:lnTo>
                  <a:pt x="795" y="123"/>
                </a:lnTo>
                <a:lnTo>
                  <a:pt x="799" y="123"/>
                </a:lnTo>
                <a:lnTo>
                  <a:pt x="800" y="124"/>
                </a:lnTo>
                <a:lnTo>
                  <a:pt x="799" y="126"/>
                </a:lnTo>
                <a:lnTo>
                  <a:pt x="801" y="130"/>
                </a:lnTo>
                <a:lnTo>
                  <a:pt x="803" y="132"/>
                </a:lnTo>
                <a:lnTo>
                  <a:pt x="805" y="132"/>
                </a:lnTo>
                <a:lnTo>
                  <a:pt x="808" y="133"/>
                </a:lnTo>
                <a:lnTo>
                  <a:pt x="812" y="131"/>
                </a:lnTo>
                <a:lnTo>
                  <a:pt x="814" y="134"/>
                </a:lnTo>
                <a:lnTo>
                  <a:pt x="816" y="133"/>
                </a:lnTo>
                <a:lnTo>
                  <a:pt x="820" y="131"/>
                </a:lnTo>
                <a:lnTo>
                  <a:pt x="825" y="134"/>
                </a:lnTo>
                <a:lnTo>
                  <a:pt x="830" y="132"/>
                </a:lnTo>
                <a:lnTo>
                  <a:pt x="832" y="134"/>
                </a:lnTo>
                <a:lnTo>
                  <a:pt x="835" y="137"/>
                </a:lnTo>
                <a:lnTo>
                  <a:pt x="836" y="137"/>
                </a:lnTo>
                <a:lnTo>
                  <a:pt x="841" y="138"/>
                </a:lnTo>
                <a:lnTo>
                  <a:pt x="843" y="137"/>
                </a:lnTo>
                <a:lnTo>
                  <a:pt x="846" y="142"/>
                </a:lnTo>
                <a:lnTo>
                  <a:pt x="850" y="143"/>
                </a:lnTo>
                <a:lnTo>
                  <a:pt x="856" y="150"/>
                </a:lnTo>
                <a:lnTo>
                  <a:pt x="857" y="156"/>
                </a:lnTo>
                <a:lnTo>
                  <a:pt x="856" y="162"/>
                </a:lnTo>
                <a:lnTo>
                  <a:pt x="850" y="158"/>
                </a:lnTo>
                <a:lnTo>
                  <a:pt x="850" y="160"/>
                </a:lnTo>
                <a:lnTo>
                  <a:pt x="850" y="162"/>
                </a:lnTo>
                <a:lnTo>
                  <a:pt x="846" y="162"/>
                </a:lnTo>
                <a:lnTo>
                  <a:pt x="841" y="168"/>
                </a:lnTo>
                <a:lnTo>
                  <a:pt x="835" y="172"/>
                </a:lnTo>
                <a:lnTo>
                  <a:pt x="833" y="176"/>
                </a:lnTo>
                <a:lnTo>
                  <a:pt x="829" y="177"/>
                </a:lnTo>
                <a:lnTo>
                  <a:pt x="826" y="180"/>
                </a:lnTo>
                <a:lnTo>
                  <a:pt x="829" y="184"/>
                </a:lnTo>
                <a:lnTo>
                  <a:pt x="831" y="185"/>
                </a:lnTo>
                <a:lnTo>
                  <a:pt x="834" y="188"/>
                </a:lnTo>
                <a:lnTo>
                  <a:pt x="841" y="188"/>
                </a:lnTo>
                <a:lnTo>
                  <a:pt x="841" y="196"/>
                </a:lnTo>
                <a:lnTo>
                  <a:pt x="840" y="207"/>
                </a:lnTo>
                <a:lnTo>
                  <a:pt x="848" y="210"/>
                </a:lnTo>
                <a:lnTo>
                  <a:pt x="851" y="216"/>
                </a:lnTo>
                <a:lnTo>
                  <a:pt x="844" y="222"/>
                </a:lnTo>
                <a:lnTo>
                  <a:pt x="841" y="227"/>
                </a:lnTo>
                <a:lnTo>
                  <a:pt x="839" y="233"/>
                </a:lnTo>
                <a:lnTo>
                  <a:pt x="837" y="235"/>
                </a:lnTo>
                <a:lnTo>
                  <a:pt x="835" y="238"/>
                </a:lnTo>
                <a:lnTo>
                  <a:pt x="837" y="239"/>
                </a:lnTo>
                <a:lnTo>
                  <a:pt x="842" y="239"/>
                </a:lnTo>
                <a:lnTo>
                  <a:pt x="842" y="242"/>
                </a:lnTo>
                <a:lnTo>
                  <a:pt x="839" y="246"/>
                </a:lnTo>
                <a:lnTo>
                  <a:pt x="837" y="249"/>
                </a:lnTo>
                <a:lnTo>
                  <a:pt x="839" y="252"/>
                </a:lnTo>
                <a:lnTo>
                  <a:pt x="837" y="255"/>
                </a:lnTo>
                <a:lnTo>
                  <a:pt x="840" y="256"/>
                </a:lnTo>
                <a:lnTo>
                  <a:pt x="837" y="260"/>
                </a:lnTo>
                <a:lnTo>
                  <a:pt x="839" y="262"/>
                </a:lnTo>
                <a:lnTo>
                  <a:pt x="837" y="265"/>
                </a:lnTo>
                <a:lnTo>
                  <a:pt x="837" y="266"/>
                </a:lnTo>
                <a:lnTo>
                  <a:pt x="831" y="273"/>
                </a:lnTo>
                <a:lnTo>
                  <a:pt x="831" y="278"/>
                </a:lnTo>
                <a:lnTo>
                  <a:pt x="835" y="283"/>
                </a:lnTo>
                <a:lnTo>
                  <a:pt x="840" y="282"/>
                </a:lnTo>
                <a:lnTo>
                  <a:pt x="844" y="281"/>
                </a:lnTo>
                <a:lnTo>
                  <a:pt x="852" y="286"/>
                </a:lnTo>
                <a:lnTo>
                  <a:pt x="858" y="284"/>
                </a:lnTo>
                <a:lnTo>
                  <a:pt x="869" y="286"/>
                </a:lnTo>
                <a:lnTo>
                  <a:pt x="871" y="289"/>
                </a:lnTo>
                <a:lnTo>
                  <a:pt x="872" y="290"/>
                </a:lnTo>
                <a:lnTo>
                  <a:pt x="873" y="298"/>
                </a:lnTo>
                <a:lnTo>
                  <a:pt x="872" y="309"/>
                </a:lnTo>
                <a:lnTo>
                  <a:pt x="870" y="319"/>
                </a:lnTo>
                <a:lnTo>
                  <a:pt x="873" y="321"/>
                </a:lnTo>
                <a:lnTo>
                  <a:pt x="877" y="322"/>
                </a:lnTo>
                <a:lnTo>
                  <a:pt x="879" y="325"/>
                </a:lnTo>
                <a:lnTo>
                  <a:pt x="877" y="329"/>
                </a:lnTo>
                <a:lnTo>
                  <a:pt x="875" y="337"/>
                </a:lnTo>
                <a:lnTo>
                  <a:pt x="875" y="341"/>
                </a:lnTo>
                <a:lnTo>
                  <a:pt x="882" y="348"/>
                </a:lnTo>
                <a:lnTo>
                  <a:pt x="882" y="353"/>
                </a:lnTo>
                <a:lnTo>
                  <a:pt x="882" y="354"/>
                </a:lnTo>
                <a:lnTo>
                  <a:pt x="886" y="359"/>
                </a:lnTo>
                <a:lnTo>
                  <a:pt x="877" y="375"/>
                </a:lnTo>
                <a:lnTo>
                  <a:pt x="873" y="380"/>
                </a:lnTo>
                <a:lnTo>
                  <a:pt x="873" y="382"/>
                </a:lnTo>
                <a:lnTo>
                  <a:pt x="872" y="386"/>
                </a:lnTo>
                <a:lnTo>
                  <a:pt x="873" y="387"/>
                </a:lnTo>
                <a:lnTo>
                  <a:pt x="874" y="388"/>
                </a:lnTo>
                <a:lnTo>
                  <a:pt x="875" y="388"/>
                </a:lnTo>
                <a:lnTo>
                  <a:pt x="875" y="390"/>
                </a:lnTo>
                <a:lnTo>
                  <a:pt x="886" y="380"/>
                </a:lnTo>
                <a:lnTo>
                  <a:pt x="890" y="378"/>
                </a:lnTo>
                <a:lnTo>
                  <a:pt x="894" y="373"/>
                </a:lnTo>
                <a:lnTo>
                  <a:pt x="910" y="375"/>
                </a:lnTo>
                <a:lnTo>
                  <a:pt x="914" y="384"/>
                </a:lnTo>
                <a:lnTo>
                  <a:pt x="913" y="390"/>
                </a:lnTo>
                <a:lnTo>
                  <a:pt x="913" y="394"/>
                </a:lnTo>
                <a:lnTo>
                  <a:pt x="913" y="395"/>
                </a:lnTo>
                <a:lnTo>
                  <a:pt x="918" y="400"/>
                </a:lnTo>
                <a:lnTo>
                  <a:pt x="916" y="405"/>
                </a:lnTo>
                <a:lnTo>
                  <a:pt x="915" y="407"/>
                </a:lnTo>
                <a:lnTo>
                  <a:pt x="910" y="411"/>
                </a:lnTo>
                <a:lnTo>
                  <a:pt x="905" y="418"/>
                </a:lnTo>
                <a:lnTo>
                  <a:pt x="904" y="424"/>
                </a:lnTo>
                <a:lnTo>
                  <a:pt x="909" y="435"/>
                </a:lnTo>
                <a:lnTo>
                  <a:pt x="909" y="442"/>
                </a:lnTo>
                <a:lnTo>
                  <a:pt x="903" y="444"/>
                </a:lnTo>
                <a:lnTo>
                  <a:pt x="900" y="448"/>
                </a:lnTo>
                <a:lnTo>
                  <a:pt x="897" y="451"/>
                </a:lnTo>
                <a:lnTo>
                  <a:pt x="892" y="463"/>
                </a:lnTo>
                <a:lnTo>
                  <a:pt x="893" y="475"/>
                </a:lnTo>
                <a:lnTo>
                  <a:pt x="893" y="476"/>
                </a:lnTo>
                <a:lnTo>
                  <a:pt x="896" y="482"/>
                </a:lnTo>
                <a:lnTo>
                  <a:pt x="896" y="490"/>
                </a:lnTo>
                <a:lnTo>
                  <a:pt x="894" y="495"/>
                </a:lnTo>
                <a:lnTo>
                  <a:pt x="894" y="496"/>
                </a:lnTo>
                <a:lnTo>
                  <a:pt x="894" y="497"/>
                </a:lnTo>
                <a:lnTo>
                  <a:pt x="894" y="501"/>
                </a:lnTo>
                <a:lnTo>
                  <a:pt x="894" y="505"/>
                </a:lnTo>
                <a:lnTo>
                  <a:pt x="894" y="505"/>
                </a:lnTo>
                <a:lnTo>
                  <a:pt x="899" y="512"/>
                </a:lnTo>
                <a:lnTo>
                  <a:pt x="898" y="524"/>
                </a:lnTo>
                <a:lnTo>
                  <a:pt x="912" y="540"/>
                </a:lnTo>
                <a:lnTo>
                  <a:pt x="911" y="546"/>
                </a:lnTo>
                <a:lnTo>
                  <a:pt x="916" y="549"/>
                </a:lnTo>
                <a:lnTo>
                  <a:pt x="920" y="552"/>
                </a:lnTo>
                <a:lnTo>
                  <a:pt x="920" y="553"/>
                </a:lnTo>
                <a:lnTo>
                  <a:pt x="921" y="553"/>
                </a:lnTo>
                <a:lnTo>
                  <a:pt x="923" y="556"/>
                </a:lnTo>
                <a:lnTo>
                  <a:pt x="923" y="559"/>
                </a:lnTo>
                <a:lnTo>
                  <a:pt x="925" y="563"/>
                </a:lnTo>
                <a:lnTo>
                  <a:pt x="925" y="566"/>
                </a:lnTo>
                <a:lnTo>
                  <a:pt x="930" y="570"/>
                </a:lnTo>
                <a:lnTo>
                  <a:pt x="934" y="569"/>
                </a:lnTo>
                <a:lnTo>
                  <a:pt x="938" y="566"/>
                </a:lnTo>
                <a:lnTo>
                  <a:pt x="941" y="569"/>
                </a:lnTo>
                <a:lnTo>
                  <a:pt x="939" y="571"/>
                </a:lnTo>
                <a:lnTo>
                  <a:pt x="943" y="574"/>
                </a:lnTo>
                <a:lnTo>
                  <a:pt x="942" y="577"/>
                </a:lnTo>
                <a:lnTo>
                  <a:pt x="946" y="578"/>
                </a:lnTo>
                <a:lnTo>
                  <a:pt x="948" y="584"/>
                </a:lnTo>
                <a:lnTo>
                  <a:pt x="945" y="592"/>
                </a:lnTo>
                <a:lnTo>
                  <a:pt x="950" y="591"/>
                </a:lnTo>
                <a:lnTo>
                  <a:pt x="952" y="597"/>
                </a:lnTo>
                <a:lnTo>
                  <a:pt x="951" y="600"/>
                </a:lnTo>
                <a:lnTo>
                  <a:pt x="953" y="600"/>
                </a:lnTo>
                <a:lnTo>
                  <a:pt x="952" y="602"/>
                </a:lnTo>
                <a:lnTo>
                  <a:pt x="951" y="603"/>
                </a:lnTo>
                <a:lnTo>
                  <a:pt x="950" y="604"/>
                </a:lnTo>
                <a:lnTo>
                  <a:pt x="950" y="606"/>
                </a:lnTo>
                <a:lnTo>
                  <a:pt x="951" y="607"/>
                </a:lnTo>
                <a:lnTo>
                  <a:pt x="952" y="611"/>
                </a:lnTo>
                <a:lnTo>
                  <a:pt x="958" y="611"/>
                </a:lnTo>
                <a:lnTo>
                  <a:pt x="956" y="614"/>
                </a:lnTo>
                <a:lnTo>
                  <a:pt x="950" y="623"/>
                </a:lnTo>
                <a:lnTo>
                  <a:pt x="951" y="634"/>
                </a:lnTo>
                <a:lnTo>
                  <a:pt x="945" y="640"/>
                </a:lnTo>
                <a:lnTo>
                  <a:pt x="943" y="644"/>
                </a:lnTo>
                <a:lnTo>
                  <a:pt x="938" y="651"/>
                </a:lnTo>
                <a:lnTo>
                  <a:pt x="936" y="658"/>
                </a:lnTo>
                <a:lnTo>
                  <a:pt x="937" y="666"/>
                </a:lnTo>
                <a:lnTo>
                  <a:pt x="936" y="672"/>
                </a:lnTo>
                <a:lnTo>
                  <a:pt x="938" y="676"/>
                </a:lnTo>
                <a:lnTo>
                  <a:pt x="932" y="682"/>
                </a:lnTo>
                <a:lnTo>
                  <a:pt x="935" y="687"/>
                </a:lnTo>
                <a:lnTo>
                  <a:pt x="933" y="692"/>
                </a:lnTo>
                <a:lnTo>
                  <a:pt x="935" y="693"/>
                </a:lnTo>
                <a:lnTo>
                  <a:pt x="936" y="700"/>
                </a:lnTo>
                <a:lnTo>
                  <a:pt x="937" y="700"/>
                </a:lnTo>
                <a:lnTo>
                  <a:pt x="943" y="706"/>
                </a:lnTo>
                <a:lnTo>
                  <a:pt x="948" y="705"/>
                </a:lnTo>
                <a:lnTo>
                  <a:pt x="949" y="714"/>
                </a:lnTo>
                <a:lnTo>
                  <a:pt x="943" y="719"/>
                </a:lnTo>
                <a:lnTo>
                  <a:pt x="944" y="725"/>
                </a:lnTo>
                <a:lnTo>
                  <a:pt x="939" y="731"/>
                </a:lnTo>
                <a:lnTo>
                  <a:pt x="934" y="734"/>
                </a:lnTo>
                <a:lnTo>
                  <a:pt x="933" y="739"/>
                </a:lnTo>
                <a:lnTo>
                  <a:pt x="932" y="743"/>
                </a:lnTo>
                <a:lnTo>
                  <a:pt x="928" y="748"/>
                </a:lnTo>
                <a:lnTo>
                  <a:pt x="931" y="752"/>
                </a:lnTo>
                <a:lnTo>
                  <a:pt x="928" y="757"/>
                </a:lnTo>
                <a:lnTo>
                  <a:pt x="924" y="761"/>
                </a:lnTo>
                <a:lnTo>
                  <a:pt x="921" y="770"/>
                </a:lnTo>
                <a:lnTo>
                  <a:pt x="916" y="771"/>
                </a:lnTo>
                <a:lnTo>
                  <a:pt x="916" y="776"/>
                </a:lnTo>
                <a:lnTo>
                  <a:pt x="915" y="780"/>
                </a:lnTo>
                <a:lnTo>
                  <a:pt x="910" y="795"/>
                </a:lnTo>
                <a:lnTo>
                  <a:pt x="910" y="796"/>
                </a:lnTo>
                <a:lnTo>
                  <a:pt x="907" y="798"/>
                </a:lnTo>
                <a:lnTo>
                  <a:pt x="905" y="804"/>
                </a:lnTo>
                <a:lnTo>
                  <a:pt x="902" y="809"/>
                </a:lnTo>
                <a:lnTo>
                  <a:pt x="903" y="814"/>
                </a:lnTo>
                <a:lnTo>
                  <a:pt x="897" y="821"/>
                </a:lnTo>
                <a:lnTo>
                  <a:pt x="898" y="825"/>
                </a:lnTo>
                <a:lnTo>
                  <a:pt x="896" y="826"/>
                </a:lnTo>
                <a:lnTo>
                  <a:pt x="894" y="829"/>
                </a:lnTo>
                <a:lnTo>
                  <a:pt x="890" y="829"/>
                </a:lnTo>
                <a:lnTo>
                  <a:pt x="889" y="832"/>
                </a:lnTo>
                <a:lnTo>
                  <a:pt x="886" y="835"/>
                </a:lnTo>
                <a:lnTo>
                  <a:pt x="886" y="838"/>
                </a:lnTo>
                <a:lnTo>
                  <a:pt x="882" y="839"/>
                </a:lnTo>
                <a:lnTo>
                  <a:pt x="880" y="842"/>
                </a:lnTo>
                <a:lnTo>
                  <a:pt x="874" y="842"/>
                </a:lnTo>
                <a:lnTo>
                  <a:pt x="872" y="849"/>
                </a:lnTo>
                <a:lnTo>
                  <a:pt x="868" y="852"/>
                </a:lnTo>
                <a:lnTo>
                  <a:pt x="869" y="854"/>
                </a:lnTo>
                <a:lnTo>
                  <a:pt x="868" y="855"/>
                </a:lnTo>
                <a:lnTo>
                  <a:pt x="865" y="860"/>
                </a:lnTo>
                <a:lnTo>
                  <a:pt x="868" y="866"/>
                </a:lnTo>
                <a:lnTo>
                  <a:pt x="863" y="866"/>
                </a:lnTo>
                <a:lnTo>
                  <a:pt x="862" y="870"/>
                </a:lnTo>
                <a:lnTo>
                  <a:pt x="864" y="873"/>
                </a:lnTo>
                <a:lnTo>
                  <a:pt x="863" y="879"/>
                </a:lnTo>
                <a:lnTo>
                  <a:pt x="862" y="880"/>
                </a:lnTo>
                <a:lnTo>
                  <a:pt x="862" y="884"/>
                </a:lnTo>
                <a:lnTo>
                  <a:pt x="860" y="883"/>
                </a:lnTo>
                <a:lnTo>
                  <a:pt x="859" y="891"/>
                </a:lnTo>
                <a:lnTo>
                  <a:pt x="856" y="895"/>
                </a:lnTo>
                <a:lnTo>
                  <a:pt x="854" y="898"/>
                </a:lnTo>
                <a:lnTo>
                  <a:pt x="856" y="899"/>
                </a:lnTo>
                <a:lnTo>
                  <a:pt x="855" y="904"/>
                </a:lnTo>
                <a:lnTo>
                  <a:pt x="855" y="905"/>
                </a:lnTo>
                <a:lnTo>
                  <a:pt x="854" y="908"/>
                </a:lnTo>
                <a:lnTo>
                  <a:pt x="847" y="917"/>
                </a:lnTo>
                <a:lnTo>
                  <a:pt x="844" y="923"/>
                </a:lnTo>
                <a:lnTo>
                  <a:pt x="844" y="926"/>
                </a:lnTo>
                <a:lnTo>
                  <a:pt x="841" y="926"/>
                </a:lnTo>
                <a:lnTo>
                  <a:pt x="840" y="928"/>
                </a:lnTo>
                <a:lnTo>
                  <a:pt x="839" y="929"/>
                </a:lnTo>
                <a:lnTo>
                  <a:pt x="838" y="930"/>
                </a:lnTo>
                <a:lnTo>
                  <a:pt x="834" y="930"/>
                </a:lnTo>
                <a:lnTo>
                  <a:pt x="830" y="932"/>
                </a:lnTo>
                <a:lnTo>
                  <a:pt x="827" y="932"/>
                </a:lnTo>
                <a:lnTo>
                  <a:pt x="826" y="932"/>
                </a:lnTo>
                <a:lnTo>
                  <a:pt x="825" y="933"/>
                </a:lnTo>
                <a:lnTo>
                  <a:pt x="823" y="934"/>
                </a:lnTo>
                <a:lnTo>
                  <a:pt x="821" y="936"/>
                </a:lnTo>
                <a:lnTo>
                  <a:pt x="817" y="937"/>
                </a:lnTo>
                <a:lnTo>
                  <a:pt x="813" y="937"/>
                </a:lnTo>
                <a:lnTo>
                  <a:pt x="812" y="937"/>
                </a:lnTo>
                <a:lnTo>
                  <a:pt x="811" y="938"/>
                </a:lnTo>
                <a:lnTo>
                  <a:pt x="810" y="939"/>
                </a:lnTo>
                <a:lnTo>
                  <a:pt x="807" y="941"/>
                </a:lnTo>
                <a:lnTo>
                  <a:pt x="806" y="943"/>
                </a:lnTo>
                <a:lnTo>
                  <a:pt x="803" y="943"/>
                </a:lnTo>
                <a:lnTo>
                  <a:pt x="798" y="946"/>
                </a:lnTo>
                <a:lnTo>
                  <a:pt x="794" y="949"/>
                </a:lnTo>
                <a:lnTo>
                  <a:pt x="793" y="951"/>
                </a:lnTo>
                <a:lnTo>
                  <a:pt x="789" y="952"/>
                </a:lnTo>
                <a:lnTo>
                  <a:pt x="785" y="952"/>
                </a:lnTo>
                <a:lnTo>
                  <a:pt x="778" y="956"/>
                </a:lnTo>
                <a:lnTo>
                  <a:pt x="776" y="957"/>
                </a:lnTo>
                <a:lnTo>
                  <a:pt x="775" y="957"/>
                </a:lnTo>
                <a:lnTo>
                  <a:pt x="775" y="958"/>
                </a:lnTo>
                <a:lnTo>
                  <a:pt x="771" y="957"/>
                </a:lnTo>
                <a:lnTo>
                  <a:pt x="759" y="967"/>
                </a:lnTo>
                <a:lnTo>
                  <a:pt x="757" y="967"/>
                </a:lnTo>
                <a:lnTo>
                  <a:pt x="755" y="967"/>
                </a:lnTo>
                <a:lnTo>
                  <a:pt x="755" y="968"/>
                </a:lnTo>
                <a:lnTo>
                  <a:pt x="748" y="968"/>
                </a:lnTo>
                <a:lnTo>
                  <a:pt x="746" y="968"/>
                </a:lnTo>
                <a:lnTo>
                  <a:pt x="742" y="972"/>
                </a:lnTo>
                <a:lnTo>
                  <a:pt x="742" y="972"/>
                </a:lnTo>
                <a:lnTo>
                  <a:pt x="741" y="972"/>
                </a:lnTo>
                <a:lnTo>
                  <a:pt x="739" y="970"/>
                </a:lnTo>
                <a:lnTo>
                  <a:pt x="736" y="972"/>
                </a:lnTo>
                <a:lnTo>
                  <a:pt x="736" y="974"/>
                </a:lnTo>
                <a:lnTo>
                  <a:pt x="735" y="974"/>
                </a:lnTo>
                <a:lnTo>
                  <a:pt x="734" y="975"/>
                </a:lnTo>
                <a:lnTo>
                  <a:pt x="730" y="975"/>
                </a:lnTo>
                <a:lnTo>
                  <a:pt x="728" y="975"/>
                </a:lnTo>
                <a:lnTo>
                  <a:pt x="725" y="975"/>
                </a:lnTo>
                <a:lnTo>
                  <a:pt x="723" y="981"/>
                </a:lnTo>
                <a:lnTo>
                  <a:pt x="724" y="982"/>
                </a:lnTo>
                <a:lnTo>
                  <a:pt x="724" y="983"/>
                </a:lnTo>
                <a:lnTo>
                  <a:pt x="728" y="985"/>
                </a:lnTo>
                <a:lnTo>
                  <a:pt x="727" y="988"/>
                </a:lnTo>
                <a:lnTo>
                  <a:pt x="724" y="990"/>
                </a:lnTo>
                <a:lnTo>
                  <a:pt x="723" y="992"/>
                </a:lnTo>
                <a:lnTo>
                  <a:pt x="723" y="994"/>
                </a:lnTo>
                <a:lnTo>
                  <a:pt x="723" y="998"/>
                </a:lnTo>
                <a:lnTo>
                  <a:pt x="727" y="999"/>
                </a:lnTo>
                <a:lnTo>
                  <a:pt x="726" y="1001"/>
                </a:lnTo>
                <a:lnTo>
                  <a:pt x="726" y="1004"/>
                </a:lnTo>
                <a:lnTo>
                  <a:pt x="725" y="1004"/>
                </a:lnTo>
                <a:lnTo>
                  <a:pt x="725" y="1005"/>
                </a:lnTo>
                <a:lnTo>
                  <a:pt x="725" y="1007"/>
                </a:lnTo>
                <a:lnTo>
                  <a:pt x="723" y="1009"/>
                </a:lnTo>
                <a:lnTo>
                  <a:pt x="722" y="1012"/>
                </a:lnTo>
                <a:lnTo>
                  <a:pt x="718" y="1013"/>
                </a:lnTo>
                <a:lnTo>
                  <a:pt x="717" y="1016"/>
                </a:lnTo>
                <a:lnTo>
                  <a:pt x="718" y="1017"/>
                </a:lnTo>
                <a:lnTo>
                  <a:pt x="721" y="1022"/>
                </a:lnTo>
                <a:lnTo>
                  <a:pt x="721" y="1023"/>
                </a:lnTo>
                <a:lnTo>
                  <a:pt x="718" y="1026"/>
                </a:lnTo>
                <a:lnTo>
                  <a:pt x="716" y="1026"/>
                </a:lnTo>
                <a:lnTo>
                  <a:pt x="715" y="1026"/>
                </a:lnTo>
                <a:lnTo>
                  <a:pt x="712" y="1029"/>
                </a:lnTo>
                <a:lnTo>
                  <a:pt x="711" y="1030"/>
                </a:lnTo>
                <a:lnTo>
                  <a:pt x="707" y="1030"/>
                </a:lnTo>
                <a:lnTo>
                  <a:pt x="707" y="1031"/>
                </a:lnTo>
                <a:lnTo>
                  <a:pt x="706" y="1031"/>
                </a:lnTo>
                <a:lnTo>
                  <a:pt x="704" y="1032"/>
                </a:lnTo>
                <a:lnTo>
                  <a:pt x="703" y="1033"/>
                </a:lnTo>
                <a:lnTo>
                  <a:pt x="702" y="1032"/>
                </a:lnTo>
                <a:lnTo>
                  <a:pt x="699" y="1032"/>
                </a:lnTo>
                <a:lnTo>
                  <a:pt x="698" y="1032"/>
                </a:lnTo>
                <a:lnTo>
                  <a:pt x="697" y="1031"/>
                </a:lnTo>
                <a:lnTo>
                  <a:pt x="695" y="1030"/>
                </a:lnTo>
                <a:lnTo>
                  <a:pt x="693" y="1030"/>
                </a:lnTo>
                <a:lnTo>
                  <a:pt x="690" y="1029"/>
                </a:lnTo>
                <a:lnTo>
                  <a:pt x="688" y="1031"/>
                </a:lnTo>
                <a:lnTo>
                  <a:pt x="687" y="1034"/>
                </a:lnTo>
                <a:lnTo>
                  <a:pt x="684" y="1036"/>
                </a:lnTo>
                <a:lnTo>
                  <a:pt x="683" y="1035"/>
                </a:lnTo>
                <a:lnTo>
                  <a:pt x="679" y="1033"/>
                </a:lnTo>
                <a:lnTo>
                  <a:pt x="678" y="1033"/>
                </a:lnTo>
                <a:lnTo>
                  <a:pt x="674" y="1033"/>
                </a:lnTo>
                <a:lnTo>
                  <a:pt x="673" y="1033"/>
                </a:lnTo>
                <a:lnTo>
                  <a:pt x="673" y="1034"/>
                </a:lnTo>
                <a:lnTo>
                  <a:pt x="674" y="1036"/>
                </a:lnTo>
                <a:lnTo>
                  <a:pt x="673" y="1039"/>
                </a:lnTo>
                <a:lnTo>
                  <a:pt x="673" y="1042"/>
                </a:lnTo>
                <a:lnTo>
                  <a:pt x="673" y="1044"/>
                </a:lnTo>
                <a:lnTo>
                  <a:pt x="673" y="1045"/>
                </a:lnTo>
                <a:lnTo>
                  <a:pt x="667" y="1044"/>
                </a:lnTo>
                <a:lnTo>
                  <a:pt x="665" y="1046"/>
                </a:lnTo>
                <a:lnTo>
                  <a:pt x="663" y="1048"/>
                </a:lnTo>
                <a:lnTo>
                  <a:pt x="661" y="1050"/>
                </a:lnTo>
                <a:lnTo>
                  <a:pt x="658" y="1051"/>
                </a:lnTo>
                <a:lnTo>
                  <a:pt x="658" y="1050"/>
                </a:lnTo>
                <a:lnTo>
                  <a:pt x="654" y="1045"/>
                </a:lnTo>
                <a:lnTo>
                  <a:pt x="652" y="1044"/>
                </a:lnTo>
                <a:lnTo>
                  <a:pt x="651" y="1044"/>
                </a:lnTo>
                <a:lnTo>
                  <a:pt x="649" y="1046"/>
                </a:lnTo>
                <a:lnTo>
                  <a:pt x="648" y="1047"/>
                </a:lnTo>
                <a:lnTo>
                  <a:pt x="645" y="1048"/>
                </a:lnTo>
                <a:lnTo>
                  <a:pt x="644" y="1048"/>
                </a:lnTo>
                <a:lnTo>
                  <a:pt x="643" y="1047"/>
                </a:lnTo>
                <a:lnTo>
                  <a:pt x="639" y="1045"/>
                </a:lnTo>
                <a:lnTo>
                  <a:pt x="638" y="1045"/>
                </a:lnTo>
                <a:lnTo>
                  <a:pt x="637" y="1045"/>
                </a:lnTo>
                <a:lnTo>
                  <a:pt x="635" y="1045"/>
                </a:lnTo>
                <a:lnTo>
                  <a:pt x="632" y="1047"/>
                </a:lnTo>
                <a:lnTo>
                  <a:pt x="630" y="1047"/>
                </a:lnTo>
                <a:lnTo>
                  <a:pt x="628" y="1046"/>
                </a:lnTo>
                <a:lnTo>
                  <a:pt x="627" y="1045"/>
                </a:lnTo>
                <a:lnTo>
                  <a:pt x="624" y="1046"/>
                </a:lnTo>
                <a:lnTo>
                  <a:pt x="621" y="1046"/>
                </a:lnTo>
                <a:lnTo>
                  <a:pt x="620" y="1046"/>
                </a:lnTo>
                <a:lnTo>
                  <a:pt x="620" y="1045"/>
                </a:lnTo>
                <a:lnTo>
                  <a:pt x="620" y="1045"/>
                </a:lnTo>
                <a:lnTo>
                  <a:pt x="618" y="1039"/>
                </a:lnTo>
                <a:lnTo>
                  <a:pt x="617" y="1038"/>
                </a:lnTo>
                <a:lnTo>
                  <a:pt x="616" y="1036"/>
                </a:lnTo>
                <a:lnTo>
                  <a:pt x="613" y="1034"/>
                </a:lnTo>
                <a:lnTo>
                  <a:pt x="608" y="1035"/>
                </a:lnTo>
                <a:lnTo>
                  <a:pt x="603" y="1033"/>
                </a:lnTo>
                <a:lnTo>
                  <a:pt x="603" y="1032"/>
                </a:lnTo>
                <a:lnTo>
                  <a:pt x="603" y="1032"/>
                </a:lnTo>
                <a:lnTo>
                  <a:pt x="600" y="1029"/>
                </a:lnTo>
                <a:lnTo>
                  <a:pt x="600" y="1028"/>
                </a:lnTo>
                <a:lnTo>
                  <a:pt x="599" y="1027"/>
                </a:lnTo>
                <a:lnTo>
                  <a:pt x="605" y="1023"/>
                </a:lnTo>
                <a:lnTo>
                  <a:pt x="607" y="1022"/>
                </a:lnTo>
                <a:lnTo>
                  <a:pt x="609" y="1023"/>
                </a:lnTo>
                <a:lnTo>
                  <a:pt x="610" y="1024"/>
                </a:lnTo>
                <a:lnTo>
                  <a:pt x="610" y="1025"/>
                </a:lnTo>
                <a:lnTo>
                  <a:pt x="611" y="1022"/>
                </a:lnTo>
                <a:lnTo>
                  <a:pt x="612" y="1019"/>
                </a:lnTo>
                <a:lnTo>
                  <a:pt x="612" y="1018"/>
                </a:lnTo>
                <a:lnTo>
                  <a:pt x="618" y="1012"/>
                </a:lnTo>
                <a:lnTo>
                  <a:pt x="618" y="1009"/>
                </a:lnTo>
                <a:lnTo>
                  <a:pt x="618" y="1004"/>
                </a:lnTo>
                <a:lnTo>
                  <a:pt x="620" y="1003"/>
                </a:lnTo>
                <a:lnTo>
                  <a:pt x="620" y="1002"/>
                </a:lnTo>
                <a:lnTo>
                  <a:pt x="620" y="998"/>
                </a:lnTo>
                <a:lnTo>
                  <a:pt x="621" y="996"/>
                </a:lnTo>
                <a:lnTo>
                  <a:pt x="627" y="990"/>
                </a:lnTo>
                <a:lnTo>
                  <a:pt x="628" y="989"/>
                </a:lnTo>
                <a:lnTo>
                  <a:pt x="630" y="991"/>
                </a:lnTo>
                <a:lnTo>
                  <a:pt x="633" y="991"/>
                </a:lnTo>
                <a:lnTo>
                  <a:pt x="634" y="990"/>
                </a:lnTo>
                <a:lnTo>
                  <a:pt x="635" y="991"/>
                </a:lnTo>
                <a:lnTo>
                  <a:pt x="637" y="992"/>
                </a:lnTo>
                <a:lnTo>
                  <a:pt x="639" y="993"/>
                </a:lnTo>
                <a:lnTo>
                  <a:pt x="641" y="991"/>
                </a:lnTo>
                <a:lnTo>
                  <a:pt x="640" y="988"/>
                </a:lnTo>
                <a:lnTo>
                  <a:pt x="638" y="987"/>
                </a:lnTo>
                <a:lnTo>
                  <a:pt x="636" y="987"/>
                </a:lnTo>
                <a:lnTo>
                  <a:pt x="635" y="986"/>
                </a:lnTo>
                <a:lnTo>
                  <a:pt x="635" y="982"/>
                </a:lnTo>
                <a:lnTo>
                  <a:pt x="633" y="981"/>
                </a:lnTo>
                <a:lnTo>
                  <a:pt x="632" y="980"/>
                </a:lnTo>
                <a:lnTo>
                  <a:pt x="631" y="980"/>
                </a:lnTo>
                <a:lnTo>
                  <a:pt x="630" y="979"/>
                </a:lnTo>
                <a:lnTo>
                  <a:pt x="628" y="979"/>
                </a:lnTo>
                <a:lnTo>
                  <a:pt x="627" y="979"/>
                </a:lnTo>
                <a:lnTo>
                  <a:pt x="626" y="980"/>
                </a:lnTo>
                <a:lnTo>
                  <a:pt x="623" y="982"/>
                </a:lnTo>
                <a:lnTo>
                  <a:pt x="623" y="981"/>
                </a:lnTo>
                <a:lnTo>
                  <a:pt x="623" y="976"/>
                </a:lnTo>
                <a:lnTo>
                  <a:pt x="622" y="975"/>
                </a:lnTo>
                <a:lnTo>
                  <a:pt x="619" y="973"/>
                </a:lnTo>
                <a:lnTo>
                  <a:pt x="620" y="972"/>
                </a:lnTo>
                <a:lnTo>
                  <a:pt x="622" y="972"/>
                </a:lnTo>
                <a:lnTo>
                  <a:pt x="627" y="973"/>
                </a:lnTo>
                <a:lnTo>
                  <a:pt x="627" y="972"/>
                </a:lnTo>
                <a:lnTo>
                  <a:pt x="634" y="965"/>
                </a:lnTo>
                <a:lnTo>
                  <a:pt x="634" y="963"/>
                </a:lnTo>
                <a:lnTo>
                  <a:pt x="635" y="961"/>
                </a:lnTo>
                <a:lnTo>
                  <a:pt x="636" y="960"/>
                </a:lnTo>
                <a:lnTo>
                  <a:pt x="637" y="960"/>
                </a:lnTo>
                <a:lnTo>
                  <a:pt x="638" y="959"/>
                </a:lnTo>
                <a:lnTo>
                  <a:pt x="638" y="958"/>
                </a:lnTo>
                <a:lnTo>
                  <a:pt x="639" y="956"/>
                </a:lnTo>
                <a:lnTo>
                  <a:pt x="639" y="954"/>
                </a:lnTo>
                <a:lnTo>
                  <a:pt x="638" y="952"/>
                </a:lnTo>
                <a:lnTo>
                  <a:pt x="639" y="951"/>
                </a:lnTo>
                <a:lnTo>
                  <a:pt x="641" y="949"/>
                </a:lnTo>
                <a:lnTo>
                  <a:pt x="641" y="946"/>
                </a:lnTo>
                <a:lnTo>
                  <a:pt x="641" y="945"/>
                </a:lnTo>
                <a:lnTo>
                  <a:pt x="641" y="939"/>
                </a:lnTo>
                <a:lnTo>
                  <a:pt x="645" y="936"/>
                </a:lnTo>
                <a:lnTo>
                  <a:pt x="644" y="930"/>
                </a:lnTo>
                <a:lnTo>
                  <a:pt x="644" y="929"/>
                </a:lnTo>
                <a:lnTo>
                  <a:pt x="645" y="928"/>
                </a:lnTo>
                <a:lnTo>
                  <a:pt x="646" y="926"/>
                </a:lnTo>
                <a:lnTo>
                  <a:pt x="648" y="922"/>
                </a:lnTo>
                <a:lnTo>
                  <a:pt x="649" y="921"/>
                </a:lnTo>
                <a:lnTo>
                  <a:pt x="653" y="918"/>
                </a:lnTo>
                <a:lnTo>
                  <a:pt x="653" y="916"/>
                </a:lnTo>
                <a:lnTo>
                  <a:pt x="659" y="914"/>
                </a:lnTo>
                <a:lnTo>
                  <a:pt x="662" y="913"/>
                </a:lnTo>
                <a:lnTo>
                  <a:pt x="663" y="913"/>
                </a:lnTo>
                <a:lnTo>
                  <a:pt x="663" y="911"/>
                </a:lnTo>
                <a:lnTo>
                  <a:pt x="663" y="910"/>
                </a:lnTo>
                <a:lnTo>
                  <a:pt x="662" y="910"/>
                </a:lnTo>
                <a:lnTo>
                  <a:pt x="658" y="910"/>
                </a:lnTo>
                <a:lnTo>
                  <a:pt x="657" y="909"/>
                </a:lnTo>
                <a:lnTo>
                  <a:pt x="659" y="908"/>
                </a:lnTo>
                <a:lnTo>
                  <a:pt x="660" y="908"/>
                </a:lnTo>
                <a:lnTo>
                  <a:pt x="663" y="909"/>
                </a:lnTo>
                <a:lnTo>
                  <a:pt x="667" y="908"/>
                </a:lnTo>
                <a:lnTo>
                  <a:pt x="668" y="904"/>
                </a:lnTo>
                <a:lnTo>
                  <a:pt x="667" y="902"/>
                </a:lnTo>
                <a:lnTo>
                  <a:pt x="667" y="901"/>
                </a:lnTo>
                <a:lnTo>
                  <a:pt x="668" y="901"/>
                </a:lnTo>
                <a:lnTo>
                  <a:pt x="670" y="901"/>
                </a:lnTo>
                <a:lnTo>
                  <a:pt x="670" y="903"/>
                </a:lnTo>
                <a:lnTo>
                  <a:pt x="670" y="904"/>
                </a:lnTo>
                <a:lnTo>
                  <a:pt x="669" y="906"/>
                </a:lnTo>
                <a:lnTo>
                  <a:pt x="669" y="907"/>
                </a:lnTo>
                <a:lnTo>
                  <a:pt x="672" y="907"/>
                </a:lnTo>
                <a:lnTo>
                  <a:pt x="673" y="905"/>
                </a:lnTo>
                <a:lnTo>
                  <a:pt x="673" y="904"/>
                </a:lnTo>
                <a:lnTo>
                  <a:pt x="673" y="903"/>
                </a:lnTo>
                <a:lnTo>
                  <a:pt x="673" y="900"/>
                </a:lnTo>
                <a:lnTo>
                  <a:pt x="673" y="898"/>
                </a:lnTo>
                <a:lnTo>
                  <a:pt x="673" y="898"/>
                </a:lnTo>
                <a:lnTo>
                  <a:pt x="674" y="897"/>
                </a:lnTo>
                <a:lnTo>
                  <a:pt x="675" y="894"/>
                </a:lnTo>
                <a:lnTo>
                  <a:pt x="674" y="893"/>
                </a:lnTo>
                <a:lnTo>
                  <a:pt x="671" y="895"/>
                </a:lnTo>
                <a:lnTo>
                  <a:pt x="670" y="891"/>
                </a:lnTo>
                <a:lnTo>
                  <a:pt x="671" y="891"/>
                </a:lnTo>
                <a:lnTo>
                  <a:pt x="672" y="891"/>
                </a:lnTo>
                <a:lnTo>
                  <a:pt x="679" y="888"/>
                </a:lnTo>
                <a:lnTo>
                  <a:pt x="679" y="888"/>
                </a:lnTo>
                <a:lnTo>
                  <a:pt x="685" y="889"/>
                </a:lnTo>
                <a:lnTo>
                  <a:pt x="687" y="884"/>
                </a:lnTo>
                <a:lnTo>
                  <a:pt x="692" y="885"/>
                </a:lnTo>
                <a:lnTo>
                  <a:pt x="693" y="885"/>
                </a:lnTo>
                <a:lnTo>
                  <a:pt x="699" y="881"/>
                </a:lnTo>
                <a:lnTo>
                  <a:pt x="698" y="880"/>
                </a:lnTo>
                <a:lnTo>
                  <a:pt x="697" y="879"/>
                </a:lnTo>
                <a:lnTo>
                  <a:pt x="695" y="879"/>
                </a:lnTo>
                <a:lnTo>
                  <a:pt x="690" y="878"/>
                </a:lnTo>
                <a:lnTo>
                  <a:pt x="690" y="877"/>
                </a:lnTo>
                <a:lnTo>
                  <a:pt x="688" y="872"/>
                </a:lnTo>
                <a:lnTo>
                  <a:pt x="692" y="872"/>
                </a:lnTo>
                <a:lnTo>
                  <a:pt x="692" y="870"/>
                </a:lnTo>
                <a:lnTo>
                  <a:pt x="691" y="869"/>
                </a:lnTo>
                <a:lnTo>
                  <a:pt x="688" y="866"/>
                </a:lnTo>
                <a:lnTo>
                  <a:pt x="687" y="866"/>
                </a:lnTo>
                <a:lnTo>
                  <a:pt x="683" y="864"/>
                </a:lnTo>
                <a:lnTo>
                  <a:pt x="684" y="861"/>
                </a:lnTo>
                <a:lnTo>
                  <a:pt x="683" y="859"/>
                </a:lnTo>
                <a:lnTo>
                  <a:pt x="681" y="852"/>
                </a:lnTo>
                <a:lnTo>
                  <a:pt x="674" y="847"/>
                </a:lnTo>
                <a:lnTo>
                  <a:pt x="676" y="846"/>
                </a:lnTo>
                <a:lnTo>
                  <a:pt x="679" y="845"/>
                </a:lnTo>
                <a:lnTo>
                  <a:pt x="678" y="841"/>
                </a:lnTo>
                <a:lnTo>
                  <a:pt x="677" y="840"/>
                </a:lnTo>
                <a:lnTo>
                  <a:pt x="679" y="839"/>
                </a:lnTo>
                <a:lnTo>
                  <a:pt x="679" y="840"/>
                </a:lnTo>
                <a:lnTo>
                  <a:pt x="679" y="839"/>
                </a:lnTo>
                <a:lnTo>
                  <a:pt x="681" y="838"/>
                </a:lnTo>
                <a:lnTo>
                  <a:pt x="683" y="834"/>
                </a:lnTo>
                <a:lnTo>
                  <a:pt x="683" y="833"/>
                </a:lnTo>
                <a:lnTo>
                  <a:pt x="685" y="833"/>
                </a:lnTo>
                <a:lnTo>
                  <a:pt x="686" y="832"/>
                </a:lnTo>
                <a:lnTo>
                  <a:pt x="687" y="831"/>
                </a:lnTo>
                <a:lnTo>
                  <a:pt x="688" y="830"/>
                </a:lnTo>
                <a:lnTo>
                  <a:pt x="691" y="830"/>
                </a:lnTo>
                <a:lnTo>
                  <a:pt x="692" y="828"/>
                </a:lnTo>
                <a:lnTo>
                  <a:pt x="695" y="826"/>
                </a:lnTo>
                <a:lnTo>
                  <a:pt x="698" y="824"/>
                </a:lnTo>
                <a:lnTo>
                  <a:pt x="698" y="823"/>
                </a:lnTo>
                <a:lnTo>
                  <a:pt x="697" y="822"/>
                </a:lnTo>
                <a:lnTo>
                  <a:pt x="697" y="820"/>
                </a:lnTo>
                <a:lnTo>
                  <a:pt x="697" y="819"/>
                </a:lnTo>
                <a:lnTo>
                  <a:pt x="696" y="817"/>
                </a:lnTo>
                <a:lnTo>
                  <a:pt x="695" y="816"/>
                </a:lnTo>
                <a:lnTo>
                  <a:pt x="692" y="815"/>
                </a:lnTo>
                <a:lnTo>
                  <a:pt x="694" y="814"/>
                </a:lnTo>
                <a:lnTo>
                  <a:pt x="700" y="810"/>
                </a:lnTo>
                <a:lnTo>
                  <a:pt x="700" y="808"/>
                </a:lnTo>
                <a:lnTo>
                  <a:pt x="699" y="806"/>
                </a:lnTo>
                <a:lnTo>
                  <a:pt x="700" y="802"/>
                </a:lnTo>
                <a:lnTo>
                  <a:pt x="707" y="800"/>
                </a:lnTo>
                <a:lnTo>
                  <a:pt x="708" y="800"/>
                </a:lnTo>
                <a:lnTo>
                  <a:pt x="712" y="796"/>
                </a:lnTo>
                <a:lnTo>
                  <a:pt x="719" y="801"/>
                </a:lnTo>
                <a:lnTo>
                  <a:pt x="720" y="801"/>
                </a:lnTo>
                <a:lnTo>
                  <a:pt x="721" y="800"/>
                </a:lnTo>
                <a:lnTo>
                  <a:pt x="721" y="799"/>
                </a:lnTo>
                <a:lnTo>
                  <a:pt x="721" y="794"/>
                </a:lnTo>
                <a:lnTo>
                  <a:pt x="722" y="791"/>
                </a:lnTo>
                <a:lnTo>
                  <a:pt x="724" y="790"/>
                </a:lnTo>
                <a:lnTo>
                  <a:pt x="728" y="789"/>
                </a:lnTo>
                <a:lnTo>
                  <a:pt x="728" y="786"/>
                </a:lnTo>
                <a:lnTo>
                  <a:pt x="728" y="785"/>
                </a:lnTo>
                <a:lnTo>
                  <a:pt x="731" y="783"/>
                </a:lnTo>
                <a:lnTo>
                  <a:pt x="737" y="779"/>
                </a:lnTo>
                <a:lnTo>
                  <a:pt x="736" y="777"/>
                </a:lnTo>
                <a:lnTo>
                  <a:pt x="734" y="772"/>
                </a:lnTo>
                <a:lnTo>
                  <a:pt x="725" y="757"/>
                </a:lnTo>
                <a:lnTo>
                  <a:pt x="723" y="751"/>
                </a:lnTo>
                <a:lnTo>
                  <a:pt x="722" y="744"/>
                </a:lnTo>
                <a:lnTo>
                  <a:pt x="717" y="734"/>
                </a:lnTo>
                <a:lnTo>
                  <a:pt x="715" y="732"/>
                </a:lnTo>
                <a:lnTo>
                  <a:pt x="710" y="725"/>
                </a:lnTo>
                <a:lnTo>
                  <a:pt x="703" y="718"/>
                </a:lnTo>
                <a:lnTo>
                  <a:pt x="697" y="711"/>
                </a:lnTo>
                <a:lnTo>
                  <a:pt x="684" y="701"/>
                </a:lnTo>
                <a:lnTo>
                  <a:pt x="673" y="695"/>
                </a:lnTo>
                <a:lnTo>
                  <a:pt x="660" y="687"/>
                </a:lnTo>
                <a:lnTo>
                  <a:pt x="658" y="686"/>
                </a:lnTo>
                <a:lnTo>
                  <a:pt x="656" y="684"/>
                </a:lnTo>
                <a:lnTo>
                  <a:pt x="655" y="683"/>
                </a:lnTo>
                <a:lnTo>
                  <a:pt x="648" y="678"/>
                </a:lnTo>
                <a:lnTo>
                  <a:pt x="641" y="677"/>
                </a:lnTo>
                <a:lnTo>
                  <a:pt x="639" y="676"/>
                </a:lnTo>
                <a:lnTo>
                  <a:pt x="632" y="672"/>
                </a:lnTo>
                <a:lnTo>
                  <a:pt x="631" y="672"/>
                </a:lnTo>
                <a:lnTo>
                  <a:pt x="622" y="667"/>
                </a:lnTo>
                <a:lnTo>
                  <a:pt x="595" y="652"/>
                </a:lnTo>
                <a:lnTo>
                  <a:pt x="585" y="647"/>
                </a:lnTo>
                <a:lnTo>
                  <a:pt x="582" y="646"/>
                </a:lnTo>
                <a:lnTo>
                  <a:pt x="561" y="641"/>
                </a:lnTo>
                <a:lnTo>
                  <a:pt x="560" y="640"/>
                </a:lnTo>
                <a:lnTo>
                  <a:pt x="560" y="639"/>
                </a:lnTo>
                <a:lnTo>
                  <a:pt x="558" y="638"/>
                </a:lnTo>
                <a:lnTo>
                  <a:pt x="535" y="621"/>
                </a:lnTo>
                <a:lnTo>
                  <a:pt x="524" y="616"/>
                </a:lnTo>
                <a:lnTo>
                  <a:pt x="523" y="616"/>
                </a:lnTo>
                <a:lnTo>
                  <a:pt x="519" y="614"/>
                </a:lnTo>
                <a:lnTo>
                  <a:pt x="510" y="614"/>
                </a:lnTo>
                <a:lnTo>
                  <a:pt x="510" y="613"/>
                </a:lnTo>
                <a:lnTo>
                  <a:pt x="500" y="613"/>
                </a:lnTo>
                <a:lnTo>
                  <a:pt x="498" y="613"/>
                </a:lnTo>
                <a:lnTo>
                  <a:pt x="496" y="614"/>
                </a:lnTo>
                <a:lnTo>
                  <a:pt x="496" y="614"/>
                </a:lnTo>
                <a:lnTo>
                  <a:pt x="489" y="616"/>
                </a:lnTo>
                <a:lnTo>
                  <a:pt x="477" y="621"/>
                </a:lnTo>
                <a:lnTo>
                  <a:pt x="472" y="623"/>
                </a:lnTo>
                <a:lnTo>
                  <a:pt x="471" y="623"/>
                </a:lnTo>
                <a:lnTo>
                  <a:pt x="468" y="625"/>
                </a:lnTo>
                <a:lnTo>
                  <a:pt x="466" y="625"/>
                </a:lnTo>
                <a:lnTo>
                  <a:pt x="463" y="625"/>
                </a:lnTo>
                <a:lnTo>
                  <a:pt x="454" y="625"/>
                </a:lnTo>
                <a:lnTo>
                  <a:pt x="444" y="625"/>
                </a:lnTo>
                <a:lnTo>
                  <a:pt x="443" y="625"/>
                </a:lnTo>
                <a:lnTo>
                  <a:pt x="443" y="623"/>
                </a:lnTo>
                <a:lnTo>
                  <a:pt x="442" y="619"/>
                </a:lnTo>
                <a:lnTo>
                  <a:pt x="441" y="619"/>
                </a:lnTo>
                <a:lnTo>
                  <a:pt x="439" y="615"/>
                </a:lnTo>
                <a:lnTo>
                  <a:pt x="432" y="614"/>
                </a:lnTo>
                <a:lnTo>
                  <a:pt x="430" y="614"/>
                </a:lnTo>
                <a:lnTo>
                  <a:pt x="427" y="614"/>
                </a:lnTo>
                <a:lnTo>
                  <a:pt x="426" y="618"/>
                </a:lnTo>
                <a:lnTo>
                  <a:pt x="426" y="622"/>
                </a:lnTo>
                <a:lnTo>
                  <a:pt x="420" y="622"/>
                </a:lnTo>
                <a:lnTo>
                  <a:pt x="393" y="622"/>
                </a:lnTo>
                <a:lnTo>
                  <a:pt x="388" y="622"/>
                </a:lnTo>
                <a:lnTo>
                  <a:pt x="388" y="621"/>
                </a:lnTo>
                <a:lnTo>
                  <a:pt x="388" y="620"/>
                </a:lnTo>
                <a:lnTo>
                  <a:pt x="387" y="620"/>
                </a:lnTo>
                <a:lnTo>
                  <a:pt x="378" y="619"/>
                </a:lnTo>
                <a:lnTo>
                  <a:pt x="375" y="619"/>
                </a:lnTo>
                <a:lnTo>
                  <a:pt x="370" y="621"/>
                </a:lnTo>
                <a:lnTo>
                  <a:pt x="347" y="624"/>
                </a:lnTo>
                <a:lnTo>
                  <a:pt x="328" y="625"/>
                </a:lnTo>
                <a:lnTo>
                  <a:pt x="327" y="624"/>
                </a:lnTo>
                <a:lnTo>
                  <a:pt x="326" y="623"/>
                </a:lnTo>
                <a:lnTo>
                  <a:pt x="325" y="622"/>
                </a:lnTo>
                <a:lnTo>
                  <a:pt x="332" y="613"/>
                </a:lnTo>
                <a:lnTo>
                  <a:pt x="335" y="605"/>
                </a:lnTo>
                <a:lnTo>
                  <a:pt x="336" y="602"/>
                </a:lnTo>
                <a:lnTo>
                  <a:pt x="332" y="593"/>
                </a:lnTo>
                <a:lnTo>
                  <a:pt x="326" y="591"/>
                </a:lnTo>
                <a:lnTo>
                  <a:pt x="323" y="592"/>
                </a:lnTo>
                <a:lnTo>
                  <a:pt x="321" y="592"/>
                </a:lnTo>
                <a:lnTo>
                  <a:pt x="317" y="589"/>
                </a:lnTo>
                <a:lnTo>
                  <a:pt x="316" y="581"/>
                </a:lnTo>
                <a:lnTo>
                  <a:pt x="319" y="571"/>
                </a:lnTo>
                <a:lnTo>
                  <a:pt x="318" y="565"/>
                </a:lnTo>
                <a:lnTo>
                  <a:pt x="320" y="562"/>
                </a:lnTo>
                <a:lnTo>
                  <a:pt x="319" y="561"/>
                </a:lnTo>
                <a:lnTo>
                  <a:pt x="319" y="559"/>
                </a:lnTo>
                <a:lnTo>
                  <a:pt x="313" y="559"/>
                </a:lnTo>
                <a:lnTo>
                  <a:pt x="303" y="567"/>
                </a:lnTo>
                <a:lnTo>
                  <a:pt x="299" y="569"/>
                </a:lnTo>
                <a:lnTo>
                  <a:pt x="298" y="569"/>
                </a:lnTo>
                <a:lnTo>
                  <a:pt x="291" y="571"/>
                </a:lnTo>
                <a:lnTo>
                  <a:pt x="287" y="567"/>
                </a:lnTo>
                <a:lnTo>
                  <a:pt x="286" y="567"/>
                </a:lnTo>
                <a:lnTo>
                  <a:pt x="280" y="560"/>
                </a:lnTo>
                <a:lnTo>
                  <a:pt x="280" y="559"/>
                </a:lnTo>
                <a:lnTo>
                  <a:pt x="279" y="555"/>
                </a:lnTo>
                <a:lnTo>
                  <a:pt x="281" y="551"/>
                </a:lnTo>
                <a:lnTo>
                  <a:pt x="286" y="545"/>
                </a:lnTo>
                <a:lnTo>
                  <a:pt x="286" y="544"/>
                </a:lnTo>
                <a:lnTo>
                  <a:pt x="284" y="542"/>
                </a:lnTo>
                <a:lnTo>
                  <a:pt x="280" y="543"/>
                </a:lnTo>
                <a:lnTo>
                  <a:pt x="273" y="546"/>
                </a:lnTo>
                <a:lnTo>
                  <a:pt x="271" y="543"/>
                </a:lnTo>
                <a:lnTo>
                  <a:pt x="271" y="542"/>
                </a:lnTo>
                <a:lnTo>
                  <a:pt x="268" y="540"/>
                </a:lnTo>
                <a:lnTo>
                  <a:pt x="262" y="544"/>
                </a:lnTo>
                <a:lnTo>
                  <a:pt x="260" y="546"/>
                </a:lnTo>
                <a:lnTo>
                  <a:pt x="259" y="546"/>
                </a:lnTo>
                <a:lnTo>
                  <a:pt x="258" y="547"/>
                </a:lnTo>
                <a:lnTo>
                  <a:pt x="257" y="549"/>
                </a:lnTo>
                <a:lnTo>
                  <a:pt x="249" y="556"/>
                </a:lnTo>
                <a:lnTo>
                  <a:pt x="247" y="558"/>
                </a:lnTo>
                <a:lnTo>
                  <a:pt x="243" y="559"/>
                </a:lnTo>
                <a:lnTo>
                  <a:pt x="244" y="556"/>
                </a:lnTo>
                <a:lnTo>
                  <a:pt x="243" y="557"/>
                </a:lnTo>
                <a:lnTo>
                  <a:pt x="249" y="535"/>
                </a:lnTo>
                <a:lnTo>
                  <a:pt x="247" y="533"/>
                </a:lnTo>
                <a:lnTo>
                  <a:pt x="244" y="532"/>
                </a:lnTo>
                <a:lnTo>
                  <a:pt x="237" y="531"/>
                </a:lnTo>
                <a:lnTo>
                  <a:pt x="230" y="533"/>
                </a:lnTo>
                <a:lnTo>
                  <a:pt x="230" y="533"/>
                </a:lnTo>
                <a:lnTo>
                  <a:pt x="226" y="530"/>
                </a:lnTo>
                <a:lnTo>
                  <a:pt x="224" y="529"/>
                </a:lnTo>
                <a:lnTo>
                  <a:pt x="224" y="527"/>
                </a:lnTo>
                <a:lnTo>
                  <a:pt x="224" y="525"/>
                </a:lnTo>
                <a:lnTo>
                  <a:pt x="222" y="523"/>
                </a:lnTo>
                <a:lnTo>
                  <a:pt x="220" y="522"/>
                </a:lnTo>
                <a:lnTo>
                  <a:pt x="218" y="512"/>
                </a:lnTo>
                <a:lnTo>
                  <a:pt x="220" y="510"/>
                </a:lnTo>
                <a:lnTo>
                  <a:pt x="223" y="508"/>
                </a:lnTo>
                <a:lnTo>
                  <a:pt x="226" y="506"/>
                </a:lnTo>
                <a:lnTo>
                  <a:pt x="232" y="501"/>
                </a:lnTo>
                <a:lnTo>
                  <a:pt x="234" y="492"/>
                </a:lnTo>
                <a:lnTo>
                  <a:pt x="236" y="487"/>
                </a:lnTo>
                <a:lnTo>
                  <a:pt x="239" y="477"/>
                </a:lnTo>
                <a:lnTo>
                  <a:pt x="236" y="477"/>
                </a:lnTo>
                <a:lnTo>
                  <a:pt x="224" y="483"/>
                </a:lnTo>
                <a:lnTo>
                  <a:pt x="217" y="482"/>
                </a:lnTo>
                <a:lnTo>
                  <a:pt x="214" y="477"/>
                </a:lnTo>
                <a:lnTo>
                  <a:pt x="213" y="476"/>
                </a:lnTo>
                <a:lnTo>
                  <a:pt x="217" y="470"/>
                </a:lnTo>
                <a:lnTo>
                  <a:pt x="220" y="462"/>
                </a:lnTo>
                <a:lnTo>
                  <a:pt x="220" y="458"/>
                </a:lnTo>
                <a:lnTo>
                  <a:pt x="223" y="455"/>
                </a:lnTo>
                <a:lnTo>
                  <a:pt x="230" y="448"/>
                </a:lnTo>
                <a:lnTo>
                  <a:pt x="236" y="436"/>
                </a:lnTo>
                <a:lnTo>
                  <a:pt x="237" y="426"/>
                </a:lnTo>
                <a:lnTo>
                  <a:pt x="240" y="421"/>
                </a:lnTo>
                <a:lnTo>
                  <a:pt x="239" y="420"/>
                </a:lnTo>
                <a:lnTo>
                  <a:pt x="234" y="414"/>
                </a:lnTo>
                <a:lnTo>
                  <a:pt x="229" y="416"/>
                </a:lnTo>
                <a:lnTo>
                  <a:pt x="225" y="416"/>
                </a:lnTo>
                <a:lnTo>
                  <a:pt x="222" y="416"/>
                </a:lnTo>
                <a:lnTo>
                  <a:pt x="214" y="411"/>
                </a:lnTo>
                <a:lnTo>
                  <a:pt x="213" y="411"/>
                </a:lnTo>
                <a:lnTo>
                  <a:pt x="211" y="413"/>
                </a:lnTo>
                <a:lnTo>
                  <a:pt x="208" y="422"/>
                </a:lnTo>
                <a:lnTo>
                  <a:pt x="206" y="421"/>
                </a:lnTo>
                <a:lnTo>
                  <a:pt x="204" y="423"/>
                </a:lnTo>
                <a:lnTo>
                  <a:pt x="202" y="424"/>
                </a:lnTo>
                <a:lnTo>
                  <a:pt x="198" y="424"/>
                </a:lnTo>
                <a:lnTo>
                  <a:pt x="179" y="431"/>
                </a:lnTo>
                <a:lnTo>
                  <a:pt x="175" y="433"/>
                </a:lnTo>
                <a:lnTo>
                  <a:pt x="162" y="438"/>
                </a:lnTo>
                <a:lnTo>
                  <a:pt x="160" y="439"/>
                </a:lnTo>
                <a:lnTo>
                  <a:pt x="160" y="436"/>
                </a:lnTo>
                <a:lnTo>
                  <a:pt x="159" y="432"/>
                </a:lnTo>
                <a:lnTo>
                  <a:pt x="159" y="430"/>
                </a:lnTo>
                <a:lnTo>
                  <a:pt x="159" y="429"/>
                </a:lnTo>
                <a:lnTo>
                  <a:pt x="152" y="430"/>
                </a:lnTo>
                <a:lnTo>
                  <a:pt x="147" y="429"/>
                </a:lnTo>
                <a:lnTo>
                  <a:pt x="146" y="430"/>
                </a:lnTo>
                <a:lnTo>
                  <a:pt x="141" y="430"/>
                </a:lnTo>
                <a:lnTo>
                  <a:pt x="140" y="431"/>
                </a:lnTo>
                <a:lnTo>
                  <a:pt x="135" y="432"/>
                </a:lnTo>
                <a:lnTo>
                  <a:pt x="134" y="432"/>
                </a:lnTo>
                <a:lnTo>
                  <a:pt x="130" y="429"/>
                </a:lnTo>
                <a:lnTo>
                  <a:pt x="128" y="427"/>
                </a:lnTo>
                <a:lnTo>
                  <a:pt x="125" y="428"/>
                </a:lnTo>
                <a:lnTo>
                  <a:pt x="124" y="429"/>
                </a:lnTo>
                <a:lnTo>
                  <a:pt x="121" y="430"/>
                </a:lnTo>
                <a:lnTo>
                  <a:pt x="117" y="432"/>
                </a:lnTo>
                <a:lnTo>
                  <a:pt x="109" y="436"/>
                </a:lnTo>
                <a:lnTo>
                  <a:pt x="109" y="437"/>
                </a:lnTo>
                <a:lnTo>
                  <a:pt x="103" y="437"/>
                </a:lnTo>
                <a:lnTo>
                  <a:pt x="93" y="440"/>
                </a:lnTo>
                <a:lnTo>
                  <a:pt x="90" y="441"/>
                </a:lnTo>
                <a:lnTo>
                  <a:pt x="79" y="447"/>
                </a:lnTo>
                <a:lnTo>
                  <a:pt x="73" y="449"/>
                </a:lnTo>
                <a:lnTo>
                  <a:pt x="62" y="453"/>
                </a:lnTo>
                <a:lnTo>
                  <a:pt x="54" y="455"/>
                </a:lnTo>
                <a:lnTo>
                  <a:pt x="47" y="457"/>
                </a:lnTo>
                <a:lnTo>
                  <a:pt x="47" y="456"/>
                </a:lnTo>
                <a:lnTo>
                  <a:pt x="47" y="452"/>
                </a:lnTo>
                <a:lnTo>
                  <a:pt x="46" y="448"/>
                </a:lnTo>
                <a:lnTo>
                  <a:pt x="45" y="451"/>
                </a:lnTo>
                <a:lnTo>
                  <a:pt x="44" y="453"/>
                </a:lnTo>
                <a:lnTo>
                  <a:pt x="42" y="453"/>
                </a:lnTo>
                <a:lnTo>
                  <a:pt x="41" y="458"/>
                </a:lnTo>
                <a:lnTo>
                  <a:pt x="38" y="457"/>
                </a:lnTo>
                <a:lnTo>
                  <a:pt x="35" y="462"/>
                </a:lnTo>
                <a:lnTo>
                  <a:pt x="34" y="462"/>
                </a:lnTo>
                <a:lnTo>
                  <a:pt x="33" y="460"/>
                </a:lnTo>
                <a:lnTo>
                  <a:pt x="31" y="463"/>
                </a:lnTo>
                <a:lnTo>
                  <a:pt x="29" y="467"/>
                </a:lnTo>
                <a:lnTo>
                  <a:pt x="22" y="472"/>
                </a:lnTo>
                <a:lnTo>
                  <a:pt x="11" y="478"/>
                </a:lnTo>
                <a:lnTo>
                  <a:pt x="1" y="481"/>
                </a:lnTo>
                <a:lnTo>
                  <a:pt x="0" y="449"/>
                </a:lnTo>
                <a:lnTo>
                  <a:pt x="0" y="416"/>
                </a:lnTo>
                <a:lnTo>
                  <a:pt x="1" y="410"/>
                </a:lnTo>
                <a:lnTo>
                  <a:pt x="1" y="405"/>
                </a:lnTo>
                <a:lnTo>
                  <a:pt x="1" y="402"/>
                </a:lnTo>
                <a:lnTo>
                  <a:pt x="1" y="398"/>
                </a:lnTo>
                <a:lnTo>
                  <a:pt x="2" y="393"/>
                </a:lnTo>
                <a:lnTo>
                  <a:pt x="2" y="389"/>
                </a:lnTo>
                <a:lnTo>
                  <a:pt x="5" y="387"/>
                </a:lnTo>
                <a:lnTo>
                  <a:pt x="9" y="387"/>
                </a:lnTo>
                <a:lnTo>
                  <a:pt x="13" y="386"/>
                </a:lnTo>
                <a:lnTo>
                  <a:pt x="14" y="385"/>
                </a:lnTo>
                <a:lnTo>
                  <a:pt x="19" y="384"/>
                </a:lnTo>
                <a:lnTo>
                  <a:pt x="23" y="383"/>
                </a:lnTo>
                <a:lnTo>
                  <a:pt x="26" y="381"/>
                </a:lnTo>
                <a:lnTo>
                  <a:pt x="27" y="379"/>
                </a:lnTo>
                <a:lnTo>
                  <a:pt x="31" y="373"/>
                </a:lnTo>
                <a:lnTo>
                  <a:pt x="33" y="369"/>
                </a:lnTo>
                <a:lnTo>
                  <a:pt x="35" y="366"/>
                </a:lnTo>
                <a:lnTo>
                  <a:pt x="38" y="361"/>
                </a:lnTo>
                <a:lnTo>
                  <a:pt x="40" y="358"/>
                </a:lnTo>
                <a:lnTo>
                  <a:pt x="43" y="357"/>
                </a:lnTo>
                <a:lnTo>
                  <a:pt x="45" y="355"/>
                </a:lnTo>
                <a:lnTo>
                  <a:pt x="45" y="354"/>
                </a:lnTo>
                <a:lnTo>
                  <a:pt x="48" y="353"/>
                </a:lnTo>
                <a:lnTo>
                  <a:pt x="49" y="349"/>
                </a:lnTo>
                <a:lnTo>
                  <a:pt x="50" y="348"/>
                </a:lnTo>
                <a:lnTo>
                  <a:pt x="52" y="346"/>
                </a:lnTo>
                <a:lnTo>
                  <a:pt x="52" y="346"/>
                </a:lnTo>
                <a:lnTo>
                  <a:pt x="53" y="346"/>
                </a:lnTo>
                <a:lnTo>
                  <a:pt x="53" y="344"/>
                </a:lnTo>
                <a:lnTo>
                  <a:pt x="55" y="338"/>
                </a:lnTo>
                <a:lnTo>
                  <a:pt x="59" y="338"/>
                </a:lnTo>
                <a:lnTo>
                  <a:pt x="58" y="336"/>
                </a:lnTo>
                <a:lnTo>
                  <a:pt x="59" y="335"/>
                </a:lnTo>
                <a:lnTo>
                  <a:pt x="59" y="332"/>
                </a:lnTo>
                <a:lnTo>
                  <a:pt x="61" y="329"/>
                </a:lnTo>
                <a:lnTo>
                  <a:pt x="64" y="329"/>
                </a:lnTo>
                <a:lnTo>
                  <a:pt x="64" y="327"/>
                </a:lnTo>
                <a:lnTo>
                  <a:pt x="60" y="325"/>
                </a:lnTo>
                <a:lnTo>
                  <a:pt x="62" y="322"/>
                </a:lnTo>
                <a:lnTo>
                  <a:pt x="65" y="322"/>
                </a:lnTo>
                <a:lnTo>
                  <a:pt x="66" y="320"/>
                </a:lnTo>
                <a:lnTo>
                  <a:pt x="77" y="312"/>
                </a:lnTo>
                <a:lnTo>
                  <a:pt x="83" y="309"/>
                </a:lnTo>
                <a:lnTo>
                  <a:pt x="86" y="309"/>
                </a:lnTo>
                <a:lnTo>
                  <a:pt x="88" y="309"/>
                </a:lnTo>
                <a:lnTo>
                  <a:pt x="94" y="309"/>
                </a:lnTo>
                <a:lnTo>
                  <a:pt x="94" y="306"/>
                </a:lnTo>
                <a:lnTo>
                  <a:pt x="100" y="306"/>
                </a:lnTo>
                <a:lnTo>
                  <a:pt x="103" y="305"/>
                </a:lnTo>
                <a:lnTo>
                  <a:pt x="104" y="303"/>
                </a:lnTo>
                <a:lnTo>
                  <a:pt x="108" y="302"/>
                </a:lnTo>
                <a:lnTo>
                  <a:pt x="111" y="299"/>
                </a:lnTo>
                <a:lnTo>
                  <a:pt x="113" y="302"/>
                </a:lnTo>
                <a:lnTo>
                  <a:pt x="118" y="302"/>
                </a:lnTo>
                <a:lnTo>
                  <a:pt x="123" y="299"/>
                </a:lnTo>
                <a:lnTo>
                  <a:pt x="125" y="303"/>
                </a:lnTo>
                <a:lnTo>
                  <a:pt x="126" y="303"/>
                </a:lnTo>
                <a:lnTo>
                  <a:pt x="128" y="302"/>
                </a:lnTo>
                <a:lnTo>
                  <a:pt x="128" y="303"/>
                </a:lnTo>
                <a:lnTo>
                  <a:pt x="133" y="303"/>
                </a:lnTo>
                <a:lnTo>
                  <a:pt x="135" y="305"/>
                </a:lnTo>
                <a:lnTo>
                  <a:pt x="136" y="307"/>
                </a:lnTo>
                <a:lnTo>
                  <a:pt x="138" y="307"/>
                </a:lnTo>
                <a:lnTo>
                  <a:pt x="142" y="306"/>
                </a:lnTo>
                <a:lnTo>
                  <a:pt x="145" y="307"/>
                </a:lnTo>
                <a:lnTo>
                  <a:pt x="148" y="307"/>
                </a:lnTo>
                <a:lnTo>
                  <a:pt x="152" y="307"/>
                </a:lnTo>
                <a:lnTo>
                  <a:pt x="158" y="306"/>
                </a:lnTo>
                <a:lnTo>
                  <a:pt x="160" y="307"/>
                </a:lnTo>
                <a:lnTo>
                  <a:pt x="163" y="305"/>
                </a:lnTo>
                <a:lnTo>
                  <a:pt x="167" y="306"/>
                </a:lnTo>
                <a:lnTo>
                  <a:pt x="170" y="304"/>
                </a:lnTo>
                <a:lnTo>
                  <a:pt x="166" y="303"/>
                </a:lnTo>
                <a:lnTo>
                  <a:pt x="166" y="303"/>
                </a:lnTo>
                <a:lnTo>
                  <a:pt x="168" y="299"/>
                </a:lnTo>
                <a:lnTo>
                  <a:pt x="168" y="297"/>
                </a:lnTo>
                <a:lnTo>
                  <a:pt x="170" y="296"/>
                </a:lnTo>
                <a:lnTo>
                  <a:pt x="176" y="295"/>
                </a:lnTo>
                <a:lnTo>
                  <a:pt x="177" y="296"/>
                </a:lnTo>
                <a:lnTo>
                  <a:pt x="179" y="295"/>
                </a:lnTo>
                <a:lnTo>
                  <a:pt x="180" y="298"/>
                </a:lnTo>
                <a:lnTo>
                  <a:pt x="185" y="297"/>
                </a:lnTo>
                <a:lnTo>
                  <a:pt x="184" y="300"/>
                </a:lnTo>
                <a:lnTo>
                  <a:pt x="187" y="301"/>
                </a:lnTo>
                <a:lnTo>
                  <a:pt x="191" y="305"/>
                </a:lnTo>
                <a:lnTo>
                  <a:pt x="195" y="306"/>
                </a:lnTo>
                <a:lnTo>
                  <a:pt x="196" y="306"/>
                </a:lnTo>
                <a:lnTo>
                  <a:pt x="198" y="303"/>
                </a:lnTo>
                <a:lnTo>
                  <a:pt x="200" y="302"/>
                </a:lnTo>
                <a:lnTo>
                  <a:pt x="202" y="298"/>
                </a:lnTo>
                <a:lnTo>
                  <a:pt x="204" y="296"/>
                </a:lnTo>
                <a:lnTo>
                  <a:pt x="207" y="295"/>
                </a:lnTo>
                <a:lnTo>
                  <a:pt x="207" y="292"/>
                </a:lnTo>
                <a:lnTo>
                  <a:pt x="209" y="293"/>
                </a:lnTo>
                <a:lnTo>
                  <a:pt x="208" y="290"/>
                </a:lnTo>
                <a:lnTo>
                  <a:pt x="211" y="290"/>
                </a:lnTo>
                <a:lnTo>
                  <a:pt x="211" y="287"/>
                </a:lnTo>
                <a:lnTo>
                  <a:pt x="213" y="284"/>
                </a:lnTo>
                <a:lnTo>
                  <a:pt x="214" y="281"/>
                </a:lnTo>
                <a:lnTo>
                  <a:pt x="218" y="277"/>
                </a:lnTo>
                <a:lnTo>
                  <a:pt x="218" y="277"/>
                </a:lnTo>
                <a:lnTo>
                  <a:pt x="220" y="272"/>
                </a:lnTo>
                <a:lnTo>
                  <a:pt x="225" y="271"/>
                </a:lnTo>
                <a:lnTo>
                  <a:pt x="233" y="271"/>
                </a:lnTo>
                <a:lnTo>
                  <a:pt x="233" y="265"/>
                </a:lnTo>
                <a:lnTo>
                  <a:pt x="236" y="260"/>
                </a:lnTo>
                <a:lnTo>
                  <a:pt x="236" y="257"/>
                </a:lnTo>
                <a:lnTo>
                  <a:pt x="237" y="252"/>
                </a:lnTo>
                <a:lnTo>
                  <a:pt x="237" y="247"/>
                </a:lnTo>
                <a:lnTo>
                  <a:pt x="233" y="245"/>
                </a:lnTo>
                <a:lnTo>
                  <a:pt x="233" y="236"/>
                </a:lnTo>
                <a:lnTo>
                  <a:pt x="228" y="238"/>
                </a:lnTo>
                <a:lnTo>
                  <a:pt x="228" y="233"/>
                </a:lnTo>
                <a:lnTo>
                  <a:pt x="228" y="232"/>
                </a:lnTo>
                <a:lnTo>
                  <a:pt x="228" y="226"/>
                </a:lnTo>
                <a:lnTo>
                  <a:pt x="226" y="225"/>
                </a:lnTo>
                <a:lnTo>
                  <a:pt x="226" y="220"/>
                </a:lnTo>
                <a:lnTo>
                  <a:pt x="222" y="217"/>
                </a:lnTo>
                <a:lnTo>
                  <a:pt x="223" y="213"/>
                </a:lnTo>
                <a:lnTo>
                  <a:pt x="222" y="210"/>
                </a:lnTo>
                <a:lnTo>
                  <a:pt x="222" y="207"/>
                </a:lnTo>
                <a:lnTo>
                  <a:pt x="219" y="204"/>
                </a:lnTo>
                <a:lnTo>
                  <a:pt x="223" y="200"/>
                </a:lnTo>
                <a:lnTo>
                  <a:pt x="227" y="197"/>
                </a:lnTo>
                <a:lnTo>
                  <a:pt x="234" y="194"/>
                </a:lnTo>
                <a:lnTo>
                  <a:pt x="232" y="188"/>
                </a:lnTo>
                <a:lnTo>
                  <a:pt x="236" y="186"/>
                </a:lnTo>
                <a:lnTo>
                  <a:pt x="236" y="184"/>
                </a:lnTo>
                <a:lnTo>
                  <a:pt x="237" y="178"/>
                </a:lnTo>
                <a:lnTo>
                  <a:pt x="236" y="175"/>
                </a:lnTo>
                <a:lnTo>
                  <a:pt x="238" y="175"/>
                </a:lnTo>
                <a:lnTo>
                  <a:pt x="239" y="174"/>
                </a:lnTo>
                <a:lnTo>
                  <a:pt x="237" y="171"/>
                </a:lnTo>
                <a:lnTo>
                  <a:pt x="239" y="166"/>
                </a:lnTo>
                <a:lnTo>
                  <a:pt x="240" y="166"/>
                </a:lnTo>
                <a:lnTo>
                  <a:pt x="242" y="162"/>
                </a:lnTo>
                <a:lnTo>
                  <a:pt x="242" y="162"/>
                </a:lnTo>
                <a:lnTo>
                  <a:pt x="242" y="160"/>
                </a:lnTo>
                <a:lnTo>
                  <a:pt x="241" y="160"/>
                </a:lnTo>
                <a:lnTo>
                  <a:pt x="241" y="156"/>
                </a:lnTo>
                <a:lnTo>
                  <a:pt x="242" y="153"/>
                </a:lnTo>
                <a:lnTo>
                  <a:pt x="240" y="150"/>
                </a:lnTo>
                <a:lnTo>
                  <a:pt x="238" y="147"/>
                </a:lnTo>
                <a:lnTo>
                  <a:pt x="239" y="146"/>
                </a:lnTo>
                <a:lnTo>
                  <a:pt x="239" y="143"/>
                </a:lnTo>
                <a:lnTo>
                  <a:pt x="242" y="139"/>
                </a:lnTo>
                <a:lnTo>
                  <a:pt x="243" y="137"/>
                </a:lnTo>
                <a:lnTo>
                  <a:pt x="244" y="137"/>
                </a:lnTo>
                <a:lnTo>
                  <a:pt x="243" y="135"/>
                </a:lnTo>
                <a:lnTo>
                  <a:pt x="242" y="130"/>
                </a:lnTo>
                <a:lnTo>
                  <a:pt x="244" y="127"/>
                </a:lnTo>
                <a:lnTo>
                  <a:pt x="245" y="122"/>
                </a:lnTo>
                <a:lnTo>
                  <a:pt x="251" y="119"/>
                </a:lnTo>
                <a:lnTo>
                  <a:pt x="249" y="114"/>
                </a:lnTo>
                <a:lnTo>
                  <a:pt x="250" y="114"/>
                </a:lnTo>
                <a:lnTo>
                  <a:pt x="249" y="110"/>
                </a:lnTo>
                <a:lnTo>
                  <a:pt x="253" y="109"/>
                </a:lnTo>
                <a:lnTo>
                  <a:pt x="253" y="105"/>
                </a:lnTo>
                <a:lnTo>
                  <a:pt x="253" y="105"/>
                </a:lnTo>
                <a:lnTo>
                  <a:pt x="252" y="104"/>
                </a:lnTo>
                <a:lnTo>
                  <a:pt x="255" y="100"/>
                </a:lnTo>
                <a:lnTo>
                  <a:pt x="255" y="98"/>
                </a:lnTo>
                <a:lnTo>
                  <a:pt x="249" y="97"/>
                </a:lnTo>
                <a:lnTo>
                  <a:pt x="249" y="91"/>
                </a:lnTo>
                <a:lnTo>
                  <a:pt x="253" y="92"/>
                </a:lnTo>
                <a:lnTo>
                  <a:pt x="252" y="89"/>
                </a:lnTo>
                <a:lnTo>
                  <a:pt x="255" y="86"/>
                </a:lnTo>
                <a:lnTo>
                  <a:pt x="257" y="82"/>
                </a:lnTo>
                <a:lnTo>
                  <a:pt x="255" y="80"/>
                </a:lnTo>
                <a:lnTo>
                  <a:pt x="254" y="78"/>
                </a:lnTo>
                <a:lnTo>
                  <a:pt x="253" y="73"/>
                </a:lnTo>
                <a:lnTo>
                  <a:pt x="252" y="70"/>
                </a:lnTo>
                <a:lnTo>
                  <a:pt x="249" y="69"/>
                </a:lnTo>
                <a:lnTo>
                  <a:pt x="248" y="66"/>
                </a:lnTo>
                <a:lnTo>
                  <a:pt x="252" y="65"/>
                </a:lnTo>
                <a:lnTo>
                  <a:pt x="252" y="61"/>
                </a:lnTo>
                <a:lnTo>
                  <a:pt x="253" y="60"/>
                </a:lnTo>
                <a:lnTo>
                  <a:pt x="254" y="60"/>
                </a:lnTo>
                <a:lnTo>
                  <a:pt x="254" y="55"/>
                </a:lnTo>
                <a:lnTo>
                  <a:pt x="252" y="51"/>
                </a:lnTo>
                <a:lnTo>
                  <a:pt x="250" y="51"/>
                </a:lnTo>
                <a:lnTo>
                  <a:pt x="253" y="48"/>
                </a:lnTo>
                <a:lnTo>
                  <a:pt x="254" y="45"/>
                </a:lnTo>
                <a:lnTo>
                  <a:pt x="256" y="45"/>
                </a:lnTo>
                <a:lnTo>
                  <a:pt x="260" y="46"/>
                </a:lnTo>
                <a:lnTo>
                  <a:pt x="261" y="47"/>
                </a:lnTo>
                <a:lnTo>
                  <a:pt x="264" y="49"/>
                </a:lnTo>
                <a:lnTo>
                  <a:pt x="268" y="48"/>
                </a:lnTo>
                <a:lnTo>
                  <a:pt x="270" y="47"/>
                </a:lnTo>
                <a:lnTo>
                  <a:pt x="274" y="45"/>
                </a:lnTo>
                <a:lnTo>
                  <a:pt x="275" y="45"/>
                </a:lnTo>
                <a:lnTo>
                  <a:pt x="277" y="43"/>
                </a:lnTo>
                <a:lnTo>
                  <a:pt x="280" y="45"/>
                </a:lnTo>
                <a:lnTo>
                  <a:pt x="281" y="50"/>
                </a:lnTo>
                <a:lnTo>
                  <a:pt x="287" y="48"/>
                </a:lnTo>
                <a:lnTo>
                  <a:pt x="288" y="43"/>
                </a:lnTo>
                <a:lnTo>
                  <a:pt x="293" y="45"/>
                </a:lnTo>
                <a:lnTo>
                  <a:pt x="292" y="48"/>
                </a:lnTo>
                <a:lnTo>
                  <a:pt x="288" y="53"/>
                </a:lnTo>
                <a:lnTo>
                  <a:pt x="292" y="54"/>
                </a:lnTo>
                <a:lnTo>
                  <a:pt x="295" y="55"/>
                </a:lnTo>
                <a:lnTo>
                  <a:pt x="299" y="53"/>
                </a:lnTo>
                <a:lnTo>
                  <a:pt x="303" y="54"/>
                </a:lnTo>
                <a:lnTo>
                  <a:pt x="307" y="54"/>
                </a:lnTo>
                <a:lnTo>
                  <a:pt x="309" y="51"/>
                </a:lnTo>
                <a:lnTo>
                  <a:pt x="312" y="44"/>
                </a:lnTo>
                <a:lnTo>
                  <a:pt x="317" y="39"/>
                </a:lnTo>
                <a:lnTo>
                  <a:pt x="326" y="33"/>
                </a:lnTo>
                <a:lnTo>
                  <a:pt x="331" y="30"/>
                </a:lnTo>
                <a:lnTo>
                  <a:pt x="336" y="28"/>
                </a:lnTo>
                <a:lnTo>
                  <a:pt x="342" y="28"/>
                </a:lnTo>
                <a:lnTo>
                  <a:pt x="343" y="25"/>
                </a:lnTo>
                <a:lnTo>
                  <a:pt x="338" y="21"/>
                </a:lnTo>
                <a:lnTo>
                  <a:pt x="339" y="20"/>
                </a:lnTo>
                <a:lnTo>
                  <a:pt x="343" y="18"/>
                </a:lnTo>
                <a:lnTo>
                  <a:pt x="347" y="21"/>
                </a:lnTo>
                <a:lnTo>
                  <a:pt x="351" y="21"/>
                </a:lnTo>
                <a:lnTo>
                  <a:pt x="352" y="21"/>
                </a:lnTo>
                <a:lnTo>
                  <a:pt x="359" y="24"/>
                </a:lnTo>
                <a:lnTo>
                  <a:pt x="362" y="21"/>
                </a:lnTo>
                <a:lnTo>
                  <a:pt x="363" y="22"/>
                </a:lnTo>
                <a:lnTo>
                  <a:pt x="365" y="23"/>
                </a:lnTo>
                <a:lnTo>
                  <a:pt x="367" y="21"/>
                </a:lnTo>
                <a:lnTo>
                  <a:pt x="369" y="18"/>
                </a:lnTo>
                <a:lnTo>
                  <a:pt x="372" y="13"/>
                </a:lnTo>
                <a:lnTo>
                  <a:pt x="375" y="16"/>
                </a:lnTo>
                <a:lnTo>
                  <a:pt x="379" y="18"/>
                </a:lnTo>
                <a:lnTo>
                  <a:pt x="379" y="21"/>
                </a:lnTo>
                <a:lnTo>
                  <a:pt x="380" y="22"/>
                </a:lnTo>
                <a:lnTo>
                  <a:pt x="382" y="24"/>
                </a:lnTo>
                <a:lnTo>
                  <a:pt x="385" y="28"/>
                </a:lnTo>
                <a:lnTo>
                  <a:pt x="389" y="28"/>
                </a:lnTo>
                <a:lnTo>
                  <a:pt x="394" y="26"/>
                </a:lnTo>
                <a:lnTo>
                  <a:pt x="400" y="24"/>
                </a:lnTo>
                <a:lnTo>
                  <a:pt x="403" y="28"/>
                </a:lnTo>
                <a:lnTo>
                  <a:pt x="406" y="26"/>
                </a:lnTo>
                <a:lnTo>
                  <a:pt x="407" y="33"/>
                </a:lnTo>
                <a:lnTo>
                  <a:pt x="408" y="33"/>
                </a:lnTo>
                <a:lnTo>
                  <a:pt x="413" y="31"/>
                </a:lnTo>
                <a:lnTo>
                  <a:pt x="421" y="37"/>
                </a:lnTo>
                <a:lnTo>
                  <a:pt x="426" y="39"/>
                </a:lnTo>
                <a:lnTo>
                  <a:pt x="430" y="48"/>
                </a:lnTo>
                <a:lnTo>
                  <a:pt x="427" y="52"/>
                </a:lnTo>
                <a:lnTo>
                  <a:pt x="427" y="57"/>
                </a:lnTo>
                <a:lnTo>
                  <a:pt x="426" y="60"/>
                </a:lnTo>
                <a:lnTo>
                  <a:pt x="421" y="63"/>
                </a:lnTo>
                <a:lnTo>
                  <a:pt x="420" y="66"/>
                </a:lnTo>
                <a:lnTo>
                  <a:pt x="421" y="70"/>
                </a:lnTo>
                <a:lnTo>
                  <a:pt x="420" y="74"/>
                </a:lnTo>
                <a:lnTo>
                  <a:pt x="418" y="80"/>
                </a:lnTo>
                <a:lnTo>
                  <a:pt x="418" y="86"/>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89288" y="882650"/>
            <a:ext cx="1520825" cy="1668463"/>
          </a:xfrm>
          <a:custGeom>
            <a:avLst/>
            <a:gdLst>
              <a:gd name="T0" fmla="*/ 470 w 958"/>
              <a:gd name="T1" fmla="*/ 78 h 1051"/>
              <a:gd name="T2" fmla="*/ 519 w 958"/>
              <a:gd name="T3" fmla="*/ 46 h 1051"/>
              <a:gd name="T4" fmla="*/ 578 w 958"/>
              <a:gd name="T5" fmla="*/ 48 h 1051"/>
              <a:gd name="T6" fmla="*/ 618 w 958"/>
              <a:gd name="T7" fmla="*/ 13 h 1051"/>
              <a:gd name="T8" fmla="*/ 667 w 958"/>
              <a:gd name="T9" fmla="*/ 64 h 1051"/>
              <a:gd name="T10" fmla="*/ 691 w 958"/>
              <a:gd name="T11" fmla="*/ 73 h 1051"/>
              <a:gd name="T12" fmla="*/ 718 w 958"/>
              <a:gd name="T13" fmla="*/ 41 h 1051"/>
              <a:gd name="T14" fmla="*/ 748 w 958"/>
              <a:gd name="T15" fmla="*/ 68 h 1051"/>
              <a:gd name="T16" fmla="*/ 729 w 958"/>
              <a:gd name="T17" fmla="*/ 117 h 1051"/>
              <a:gd name="T18" fmla="*/ 770 w 958"/>
              <a:gd name="T19" fmla="*/ 104 h 1051"/>
              <a:gd name="T20" fmla="*/ 805 w 958"/>
              <a:gd name="T21" fmla="*/ 132 h 1051"/>
              <a:gd name="T22" fmla="*/ 856 w 958"/>
              <a:gd name="T23" fmla="*/ 162 h 1051"/>
              <a:gd name="T24" fmla="*/ 851 w 958"/>
              <a:gd name="T25" fmla="*/ 216 h 1051"/>
              <a:gd name="T26" fmla="*/ 837 w 958"/>
              <a:gd name="T27" fmla="*/ 266 h 1051"/>
              <a:gd name="T28" fmla="*/ 877 w 958"/>
              <a:gd name="T29" fmla="*/ 329 h 1051"/>
              <a:gd name="T30" fmla="*/ 894 w 958"/>
              <a:gd name="T31" fmla="*/ 373 h 1051"/>
              <a:gd name="T32" fmla="*/ 892 w 958"/>
              <a:gd name="T33" fmla="*/ 463 h 1051"/>
              <a:gd name="T34" fmla="*/ 920 w 958"/>
              <a:gd name="T35" fmla="*/ 553 h 1051"/>
              <a:gd name="T36" fmla="*/ 952 w 958"/>
              <a:gd name="T37" fmla="*/ 597 h 1051"/>
              <a:gd name="T38" fmla="*/ 937 w 958"/>
              <a:gd name="T39" fmla="*/ 666 h 1051"/>
              <a:gd name="T40" fmla="*/ 932 w 958"/>
              <a:gd name="T41" fmla="*/ 743 h 1051"/>
              <a:gd name="T42" fmla="*/ 896 w 958"/>
              <a:gd name="T43" fmla="*/ 826 h 1051"/>
              <a:gd name="T44" fmla="*/ 864 w 958"/>
              <a:gd name="T45" fmla="*/ 873 h 1051"/>
              <a:gd name="T46" fmla="*/ 839 w 958"/>
              <a:gd name="T47" fmla="*/ 929 h 1051"/>
              <a:gd name="T48" fmla="*/ 798 w 958"/>
              <a:gd name="T49" fmla="*/ 946 h 1051"/>
              <a:gd name="T50" fmla="*/ 742 w 958"/>
              <a:gd name="T51" fmla="*/ 972 h 1051"/>
              <a:gd name="T52" fmla="*/ 723 w 958"/>
              <a:gd name="T53" fmla="*/ 994 h 1051"/>
              <a:gd name="T54" fmla="*/ 715 w 958"/>
              <a:gd name="T55" fmla="*/ 1026 h 1051"/>
              <a:gd name="T56" fmla="*/ 684 w 958"/>
              <a:gd name="T57" fmla="*/ 1036 h 1051"/>
              <a:gd name="T58" fmla="*/ 658 w 958"/>
              <a:gd name="T59" fmla="*/ 1050 h 1051"/>
              <a:gd name="T60" fmla="*/ 624 w 958"/>
              <a:gd name="T61" fmla="*/ 1046 h 1051"/>
              <a:gd name="T62" fmla="*/ 607 w 958"/>
              <a:gd name="T63" fmla="*/ 1022 h 1051"/>
              <a:gd name="T64" fmla="*/ 633 w 958"/>
              <a:gd name="T65" fmla="*/ 991 h 1051"/>
              <a:gd name="T66" fmla="*/ 626 w 958"/>
              <a:gd name="T67" fmla="*/ 980 h 1051"/>
              <a:gd name="T68" fmla="*/ 639 w 958"/>
              <a:gd name="T69" fmla="*/ 956 h 1051"/>
              <a:gd name="T70" fmla="*/ 659 w 958"/>
              <a:gd name="T71" fmla="*/ 914 h 1051"/>
              <a:gd name="T72" fmla="*/ 670 w 958"/>
              <a:gd name="T73" fmla="*/ 903 h 1051"/>
              <a:gd name="T74" fmla="*/ 672 w 958"/>
              <a:gd name="T75" fmla="*/ 891 h 1051"/>
              <a:gd name="T76" fmla="*/ 688 w 958"/>
              <a:gd name="T77" fmla="*/ 866 h 1051"/>
              <a:gd name="T78" fmla="*/ 685 w 958"/>
              <a:gd name="T79" fmla="*/ 833 h 1051"/>
              <a:gd name="T80" fmla="*/ 700 w 958"/>
              <a:gd name="T81" fmla="*/ 808 h 1051"/>
              <a:gd name="T82" fmla="*/ 737 w 958"/>
              <a:gd name="T83" fmla="*/ 779 h 1051"/>
              <a:gd name="T84" fmla="*/ 648 w 958"/>
              <a:gd name="T85" fmla="*/ 678 h 1051"/>
              <a:gd name="T86" fmla="*/ 510 w 958"/>
              <a:gd name="T87" fmla="*/ 614 h 1051"/>
              <a:gd name="T88" fmla="*/ 442 w 958"/>
              <a:gd name="T89" fmla="*/ 619 h 1051"/>
              <a:gd name="T90" fmla="*/ 347 w 958"/>
              <a:gd name="T91" fmla="*/ 624 h 1051"/>
              <a:gd name="T92" fmla="*/ 319 w 958"/>
              <a:gd name="T93" fmla="*/ 561 h 1051"/>
              <a:gd name="T94" fmla="*/ 273 w 958"/>
              <a:gd name="T95" fmla="*/ 546 h 1051"/>
              <a:gd name="T96" fmla="*/ 237 w 958"/>
              <a:gd name="T97" fmla="*/ 531 h 1051"/>
              <a:gd name="T98" fmla="*/ 236 w 958"/>
              <a:gd name="T99" fmla="*/ 477 h 1051"/>
              <a:gd name="T100" fmla="*/ 222 w 958"/>
              <a:gd name="T101" fmla="*/ 416 h 1051"/>
              <a:gd name="T102" fmla="*/ 152 w 958"/>
              <a:gd name="T103" fmla="*/ 430 h 1051"/>
              <a:gd name="T104" fmla="*/ 90 w 958"/>
              <a:gd name="T105" fmla="*/ 441 h 1051"/>
              <a:gd name="T106" fmla="*/ 31 w 958"/>
              <a:gd name="T107" fmla="*/ 463 h 1051"/>
              <a:gd name="T108" fmla="*/ 19 w 958"/>
              <a:gd name="T109" fmla="*/ 384 h 1051"/>
              <a:gd name="T110" fmla="*/ 53 w 958"/>
              <a:gd name="T111" fmla="*/ 346 h 1051"/>
              <a:gd name="T112" fmla="*/ 88 w 958"/>
              <a:gd name="T113" fmla="*/ 309 h 1051"/>
              <a:gd name="T114" fmla="*/ 136 w 958"/>
              <a:gd name="T115" fmla="*/ 307 h 1051"/>
              <a:gd name="T116" fmla="*/ 177 w 958"/>
              <a:gd name="T117" fmla="*/ 296 h 1051"/>
              <a:gd name="T118" fmla="*/ 211 w 958"/>
              <a:gd name="T119" fmla="*/ 29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8" h="1051">
                <a:moveTo>
                  <a:pt x="418" y="86"/>
                </a:moveTo>
                <a:lnTo>
                  <a:pt x="419" y="91"/>
                </a:lnTo>
                <a:lnTo>
                  <a:pt x="419" y="93"/>
                </a:lnTo>
                <a:lnTo>
                  <a:pt x="419" y="95"/>
                </a:lnTo>
                <a:lnTo>
                  <a:pt x="423" y="96"/>
                </a:lnTo>
                <a:lnTo>
                  <a:pt x="426" y="94"/>
                </a:lnTo>
                <a:lnTo>
                  <a:pt x="433" y="94"/>
                </a:lnTo>
                <a:lnTo>
                  <a:pt x="437" y="90"/>
                </a:lnTo>
                <a:lnTo>
                  <a:pt x="445" y="91"/>
                </a:lnTo>
                <a:lnTo>
                  <a:pt x="451" y="87"/>
                </a:lnTo>
                <a:lnTo>
                  <a:pt x="451" y="87"/>
                </a:lnTo>
                <a:lnTo>
                  <a:pt x="455" y="85"/>
                </a:lnTo>
                <a:lnTo>
                  <a:pt x="458" y="85"/>
                </a:lnTo>
                <a:lnTo>
                  <a:pt x="463" y="85"/>
                </a:lnTo>
                <a:lnTo>
                  <a:pt x="465" y="82"/>
                </a:lnTo>
                <a:lnTo>
                  <a:pt x="470" y="82"/>
                </a:lnTo>
                <a:lnTo>
                  <a:pt x="470" y="78"/>
                </a:lnTo>
                <a:lnTo>
                  <a:pt x="472" y="76"/>
                </a:lnTo>
                <a:lnTo>
                  <a:pt x="474" y="74"/>
                </a:lnTo>
                <a:lnTo>
                  <a:pt x="477" y="73"/>
                </a:lnTo>
                <a:lnTo>
                  <a:pt x="479" y="71"/>
                </a:lnTo>
                <a:lnTo>
                  <a:pt x="483" y="67"/>
                </a:lnTo>
                <a:lnTo>
                  <a:pt x="487" y="69"/>
                </a:lnTo>
                <a:lnTo>
                  <a:pt x="489" y="67"/>
                </a:lnTo>
                <a:lnTo>
                  <a:pt x="491" y="61"/>
                </a:lnTo>
                <a:lnTo>
                  <a:pt x="494" y="60"/>
                </a:lnTo>
                <a:lnTo>
                  <a:pt x="500" y="57"/>
                </a:lnTo>
                <a:lnTo>
                  <a:pt x="504" y="53"/>
                </a:lnTo>
                <a:lnTo>
                  <a:pt x="508" y="51"/>
                </a:lnTo>
                <a:lnTo>
                  <a:pt x="508" y="50"/>
                </a:lnTo>
                <a:lnTo>
                  <a:pt x="512" y="52"/>
                </a:lnTo>
                <a:lnTo>
                  <a:pt x="512" y="50"/>
                </a:lnTo>
                <a:lnTo>
                  <a:pt x="512" y="47"/>
                </a:lnTo>
                <a:lnTo>
                  <a:pt x="519" y="46"/>
                </a:lnTo>
                <a:lnTo>
                  <a:pt x="521" y="43"/>
                </a:lnTo>
                <a:lnTo>
                  <a:pt x="524" y="44"/>
                </a:lnTo>
                <a:lnTo>
                  <a:pt x="527" y="41"/>
                </a:lnTo>
                <a:lnTo>
                  <a:pt x="532" y="41"/>
                </a:lnTo>
                <a:lnTo>
                  <a:pt x="538" y="41"/>
                </a:lnTo>
                <a:lnTo>
                  <a:pt x="541" y="41"/>
                </a:lnTo>
                <a:lnTo>
                  <a:pt x="546" y="42"/>
                </a:lnTo>
                <a:lnTo>
                  <a:pt x="548" y="45"/>
                </a:lnTo>
                <a:lnTo>
                  <a:pt x="553" y="41"/>
                </a:lnTo>
                <a:lnTo>
                  <a:pt x="554" y="42"/>
                </a:lnTo>
                <a:lnTo>
                  <a:pt x="559" y="42"/>
                </a:lnTo>
                <a:lnTo>
                  <a:pt x="561" y="41"/>
                </a:lnTo>
                <a:lnTo>
                  <a:pt x="565" y="42"/>
                </a:lnTo>
                <a:lnTo>
                  <a:pt x="566" y="42"/>
                </a:lnTo>
                <a:lnTo>
                  <a:pt x="569" y="41"/>
                </a:lnTo>
                <a:lnTo>
                  <a:pt x="573" y="41"/>
                </a:lnTo>
                <a:lnTo>
                  <a:pt x="578" y="48"/>
                </a:lnTo>
                <a:lnTo>
                  <a:pt x="581" y="50"/>
                </a:lnTo>
                <a:lnTo>
                  <a:pt x="578" y="53"/>
                </a:lnTo>
                <a:lnTo>
                  <a:pt x="582" y="53"/>
                </a:lnTo>
                <a:lnTo>
                  <a:pt x="584" y="50"/>
                </a:lnTo>
                <a:lnTo>
                  <a:pt x="585" y="46"/>
                </a:lnTo>
                <a:lnTo>
                  <a:pt x="591" y="44"/>
                </a:lnTo>
                <a:lnTo>
                  <a:pt x="590" y="40"/>
                </a:lnTo>
                <a:lnTo>
                  <a:pt x="614" y="37"/>
                </a:lnTo>
                <a:lnTo>
                  <a:pt x="622" y="34"/>
                </a:lnTo>
                <a:lnTo>
                  <a:pt x="622" y="28"/>
                </a:lnTo>
                <a:lnTo>
                  <a:pt x="616" y="26"/>
                </a:lnTo>
                <a:lnTo>
                  <a:pt x="617" y="23"/>
                </a:lnTo>
                <a:lnTo>
                  <a:pt x="616" y="21"/>
                </a:lnTo>
                <a:lnTo>
                  <a:pt x="613" y="21"/>
                </a:lnTo>
                <a:lnTo>
                  <a:pt x="613" y="19"/>
                </a:lnTo>
                <a:lnTo>
                  <a:pt x="615" y="18"/>
                </a:lnTo>
                <a:lnTo>
                  <a:pt x="618" y="13"/>
                </a:lnTo>
                <a:lnTo>
                  <a:pt x="625" y="15"/>
                </a:lnTo>
                <a:lnTo>
                  <a:pt x="628" y="10"/>
                </a:lnTo>
                <a:lnTo>
                  <a:pt x="629" y="9"/>
                </a:lnTo>
                <a:lnTo>
                  <a:pt x="632" y="4"/>
                </a:lnTo>
                <a:lnTo>
                  <a:pt x="634" y="2"/>
                </a:lnTo>
                <a:lnTo>
                  <a:pt x="638" y="0"/>
                </a:lnTo>
                <a:lnTo>
                  <a:pt x="641" y="2"/>
                </a:lnTo>
                <a:lnTo>
                  <a:pt x="647" y="4"/>
                </a:lnTo>
                <a:lnTo>
                  <a:pt x="652" y="6"/>
                </a:lnTo>
                <a:lnTo>
                  <a:pt x="657" y="31"/>
                </a:lnTo>
                <a:lnTo>
                  <a:pt x="660" y="41"/>
                </a:lnTo>
                <a:lnTo>
                  <a:pt x="660" y="46"/>
                </a:lnTo>
                <a:lnTo>
                  <a:pt x="662" y="51"/>
                </a:lnTo>
                <a:lnTo>
                  <a:pt x="662" y="52"/>
                </a:lnTo>
                <a:lnTo>
                  <a:pt x="663" y="55"/>
                </a:lnTo>
                <a:lnTo>
                  <a:pt x="664" y="61"/>
                </a:lnTo>
                <a:lnTo>
                  <a:pt x="667" y="64"/>
                </a:lnTo>
                <a:lnTo>
                  <a:pt x="669" y="66"/>
                </a:lnTo>
                <a:lnTo>
                  <a:pt x="670" y="68"/>
                </a:lnTo>
                <a:lnTo>
                  <a:pt x="673" y="66"/>
                </a:lnTo>
                <a:lnTo>
                  <a:pt x="677" y="70"/>
                </a:lnTo>
                <a:lnTo>
                  <a:pt x="679" y="73"/>
                </a:lnTo>
                <a:lnTo>
                  <a:pt x="678" y="78"/>
                </a:lnTo>
                <a:lnTo>
                  <a:pt x="677" y="78"/>
                </a:lnTo>
                <a:lnTo>
                  <a:pt x="672" y="82"/>
                </a:lnTo>
                <a:lnTo>
                  <a:pt x="672" y="85"/>
                </a:lnTo>
                <a:lnTo>
                  <a:pt x="671" y="85"/>
                </a:lnTo>
                <a:lnTo>
                  <a:pt x="676" y="86"/>
                </a:lnTo>
                <a:lnTo>
                  <a:pt x="679" y="86"/>
                </a:lnTo>
                <a:lnTo>
                  <a:pt x="683" y="83"/>
                </a:lnTo>
                <a:lnTo>
                  <a:pt x="685" y="80"/>
                </a:lnTo>
                <a:lnTo>
                  <a:pt x="689" y="77"/>
                </a:lnTo>
                <a:lnTo>
                  <a:pt x="691" y="74"/>
                </a:lnTo>
                <a:lnTo>
                  <a:pt x="691" y="73"/>
                </a:lnTo>
                <a:lnTo>
                  <a:pt x="689" y="70"/>
                </a:lnTo>
                <a:lnTo>
                  <a:pt x="688" y="67"/>
                </a:lnTo>
                <a:lnTo>
                  <a:pt x="691" y="64"/>
                </a:lnTo>
                <a:lnTo>
                  <a:pt x="689" y="61"/>
                </a:lnTo>
                <a:lnTo>
                  <a:pt x="692" y="59"/>
                </a:lnTo>
                <a:lnTo>
                  <a:pt x="692" y="58"/>
                </a:lnTo>
                <a:lnTo>
                  <a:pt x="691" y="55"/>
                </a:lnTo>
                <a:lnTo>
                  <a:pt x="692" y="51"/>
                </a:lnTo>
                <a:lnTo>
                  <a:pt x="696" y="52"/>
                </a:lnTo>
                <a:lnTo>
                  <a:pt x="699" y="50"/>
                </a:lnTo>
                <a:lnTo>
                  <a:pt x="703" y="47"/>
                </a:lnTo>
                <a:lnTo>
                  <a:pt x="705" y="46"/>
                </a:lnTo>
                <a:lnTo>
                  <a:pt x="707" y="45"/>
                </a:lnTo>
                <a:lnTo>
                  <a:pt x="709" y="44"/>
                </a:lnTo>
                <a:lnTo>
                  <a:pt x="711" y="42"/>
                </a:lnTo>
                <a:lnTo>
                  <a:pt x="714" y="41"/>
                </a:lnTo>
                <a:lnTo>
                  <a:pt x="718" y="41"/>
                </a:lnTo>
                <a:lnTo>
                  <a:pt x="720" y="43"/>
                </a:lnTo>
                <a:lnTo>
                  <a:pt x="722" y="43"/>
                </a:lnTo>
                <a:lnTo>
                  <a:pt x="723" y="47"/>
                </a:lnTo>
                <a:lnTo>
                  <a:pt x="725" y="47"/>
                </a:lnTo>
                <a:lnTo>
                  <a:pt x="730" y="46"/>
                </a:lnTo>
                <a:lnTo>
                  <a:pt x="730" y="47"/>
                </a:lnTo>
                <a:lnTo>
                  <a:pt x="728" y="53"/>
                </a:lnTo>
                <a:lnTo>
                  <a:pt x="726" y="58"/>
                </a:lnTo>
                <a:lnTo>
                  <a:pt x="725" y="59"/>
                </a:lnTo>
                <a:lnTo>
                  <a:pt x="726" y="61"/>
                </a:lnTo>
                <a:lnTo>
                  <a:pt x="730" y="60"/>
                </a:lnTo>
                <a:lnTo>
                  <a:pt x="732" y="60"/>
                </a:lnTo>
                <a:lnTo>
                  <a:pt x="736" y="60"/>
                </a:lnTo>
                <a:lnTo>
                  <a:pt x="743" y="61"/>
                </a:lnTo>
                <a:lnTo>
                  <a:pt x="742" y="65"/>
                </a:lnTo>
                <a:lnTo>
                  <a:pt x="743" y="68"/>
                </a:lnTo>
                <a:lnTo>
                  <a:pt x="748" y="68"/>
                </a:lnTo>
                <a:lnTo>
                  <a:pt x="750" y="75"/>
                </a:lnTo>
                <a:lnTo>
                  <a:pt x="750" y="78"/>
                </a:lnTo>
                <a:lnTo>
                  <a:pt x="744" y="83"/>
                </a:lnTo>
                <a:lnTo>
                  <a:pt x="742" y="89"/>
                </a:lnTo>
                <a:lnTo>
                  <a:pt x="741" y="90"/>
                </a:lnTo>
                <a:lnTo>
                  <a:pt x="739" y="92"/>
                </a:lnTo>
                <a:lnTo>
                  <a:pt x="735" y="94"/>
                </a:lnTo>
                <a:lnTo>
                  <a:pt x="731" y="97"/>
                </a:lnTo>
                <a:lnTo>
                  <a:pt x="728" y="96"/>
                </a:lnTo>
                <a:lnTo>
                  <a:pt x="723" y="102"/>
                </a:lnTo>
                <a:lnTo>
                  <a:pt x="724" y="104"/>
                </a:lnTo>
                <a:lnTo>
                  <a:pt x="724" y="106"/>
                </a:lnTo>
                <a:lnTo>
                  <a:pt x="721" y="109"/>
                </a:lnTo>
                <a:lnTo>
                  <a:pt x="721" y="112"/>
                </a:lnTo>
                <a:lnTo>
                  <a:pt x="723" y="113"/>
                </a:lnTo>
                <a:lnTo>
                  <a:pt x="727" y="114"/>
                </a:lnTo>
                <a:lnTo>
                  <a:pt x="729" y="117"/>
                </a:lnTo>
                <a:lnTo>
                  <a:pt x="730" y="118"/>
                </a:lnTo>
                <a:lnTo>
                  <a:pt x="730" y="119"/>
                </a:lnTo>
                <a:lnTo>
                  <a:pt x="731" y="115"/>
                </a:lnTo>
                <a:lnTo>
                  <a:pt x="734" y="116"/>
                </a:lnTo>
                <a:lnTo>
                  <a:pt x="737" y="113"/>
                </a:lnTo>
                <a:lnTo>
                  <a:pt x="740" y="114"/>
                </a:lnTo>
                <a:lnTo>
                  <a:pt x="743" y="111"/>
                </a:lnTo>
                <a:lnTo>
                  <a:pt x="746" y="113"/>
                </a:lnTo>
                <a:lnTo>
                  <a:pt x="748" y="111"/>
                </a:lnTo>
                <a:lnTo>
                  <a:pt x="753" y="112"/>
                </a:lnTo>
                <a:lnTo>
                  <a:pt x="758" y="114"/>
                </a:lnTo>
                <a:lnTo>
                  <a:pt x="759" y="114"/>
                </a:lnTo>
                <a:lnTo>
                  <a:pt x="762" y="111"/>
                </a:lnTo>
                <a:lnTo>
                  <a:pt x="766" y="110"/>
                </a:lnTo>
                <a:lnTo>
                  <a:pt x="771" y="108"/>
                </a:lnTo>
                <a:lnTo>
                  <a:pt x="772" y="106"/>
                </a:lnTo>
                <a:lnTo>
                  <a:pt x="770" y="104"/>
                </a:lnTo>
                <a:lnTo>
                  <a:pt x="770" y="98"/>
                </a:lnTo>
                <a:lnTo>
                  <a:pt x="772" y="98"/>
                </a:lnTo>
                <a:lnTo>
                  <a:pt x="775" y="101"/>
                </a:lnTo>
                <a:lnTo>
                  <a:pt x="778" y="105"/>
                </a:lnTo>
                <a:lnTo>
                  <a:pt x="781" y="104"/>
                </a:lnTo>
                <a:lnTo>
                  <a:pt x="783" y="105"/>
                </a:lnTo>
                <a:lnTo>
                  <a:pt x="790" y="109"/>
                </a:lnTo>
                <a:lnTo>
                  <a:pt x="790" y="114"/>
                </a:lnTo>
                <a:lnTo>
                  <a:pt x="793" y="117"/>
                </a:lnTo>
                <a:lnTo>
                  <a:pt x="795" y="119"/>
                </a:lnTo>
                <a:lnTo>
                  <a:pt x="795" y="123"/>
                </a:lnTo>
                <a:lnTo>
                  <a:pt x="799" y="123"/>
                </a:lnTo>
                <a:lnTo>
                  <a:pt x="800" y="124"/>
                </a:lnTo>
                <a:lnTo>
                  <a:pt x="799" y="126"/>
                </a:lnTo>
                <a:lnTo>
                  <a:pt x="801" y="130"/>
                </a:lnTo>
                <a:lnTo>
                  <a:pt x="803" y="132"/>
                </a:lnTo>
                <a:lnTo>
                  <a:pt x="805" y="132"/>
                </a:lnTo>
                <a:lnTo>
                  <a:pt x="808" y="133"/>
                </a:lnTo>
                <a:lnTo>
                  <a:pt x="812" y="131"/>
                </a:lnTo>
                <a:lnTo>
                  <a:pt x="814" y="134"/>
                </a:lnTo>
                <a:lnTo>
                  <a:pt x="816" y="133"/>
                </a:lnTo>
                <a:lnTo>
                  <a:pt x="820" y="131"/>
                </a:lnTo>
                <a:lnTo>
                  <a:pt x="825" y="134"/>
                </a:lnTo>
                <a:lnTo>
                  <a:pt x="830" y="132"/>
                </a:lnTo>
                <a:lnTo>
                  <a:pt x="832" y="134"/>
                </a:lnTo>
                <a:lnTo>
                  <a:pt x="835" y="137"/>
                </a:lnTo>
                <a:lnTo>
                  <a:pt x="836" y="137"/>
                </a:lnTo>
                <a:lnTo>
                  <a:pt x="841" y="138"/>
                </a:lnTo>
                <a:lnTo>
                  <a:pt x="843" y="137"/>
                </a:lnTo>
                <a:lnTo>
                  <a:pt x="846" y="142"/>
                </a:lnTo>
                <a:lnTo>
                  <a:pt x="850" y="143"/>
                </a:lnTo>
                <a:lnTo>
                  <a:pt x="856" y="150"/>
                </a:lnTo>
                <a:lnTo>
                  <a:pt x="857" y="156"/>
                </a:lnTo>
                <a:lnTo>
                  <a:pt x="856" y="162"/>
                </a:lnTo>
                <a:lnTo>
                  <a:pt x="850" y="158"/>
                </a:lnTo>
                <a:lnTo>
                  <a:pt x="850" y="160"/>
                </a:lnTo>
                <a:lnTo>
                  <a:pt x="850" y="162"/>
                </a:lnTo>
                <a:lnTo>
                  <a:pt x="846" y="162"/>
                </a:lnTo>
                <a:lnTo>
                  <a:pt x="841" y="168"/>
                </a:lnTo>
                <a:lnTo>
                  <a:pt x="835" y="172"/>
                </a:lnTo>
                <a:lnTo>
                  <a:pt x="833" y="176"/>
                </a:lnTo>
                <a:lnTo>
                  <a:pt x="829" y="177"/>
                </a:lnTo>
                <a:lnTo>
                  <a:pt x="826" y="180"/>
                </a:lnTo>
                <a:lnTo>
                  <a:pt x="829" y="184"/>
                </a:lnTo>
                <a:lnTo>
                  <a:pt x="831" y="185"/>
                </a:lnTo>
                <a:lnTo>
                  <a:pt x="834" y="188"/>
                </a:lnTo>
                <a:lnTo>
                  <a:pt x="841" y="188"/>
                </a:lnTo>
                <a:lnTo>
                  <a:pt x="841" y="196"/>
                </a:lnTo>
                <a:lnTo>
                  <a:pt x="840" y="207"/>
                </a:lnTo>
                <a:lnTo>
                  <a:pt x="848" y="210"/>
                </a:lnTo>
                <a:lnTo>
                  <a:pt x="851" y="216"/>
                </a:lnTo>
                <a:lnTo>
                  <a:pt x="844" y="222"/>
                </a:lnTo>
                <a:lnTo>
                  <a:pt x="841" y="227"/>
                </a:lnTo>
                <a:lnTo>
                  <a:pt x="839" y="233"/>
                </a:lnTo>
                <a:lnTo>
                  <a:pt x="837" y="235"/>
                </a:lnTo>
                <a:lnTo>
                  <a:pt x="835" y="238"/>
                </a:lnTo>
                <a:lnTo>
                  <a:pt x="837" y="239"/>
                </a:lnTo>
                <a:lnTo>
                  <a:pt x="842" y="239"/>
                </a:lnTo>
                <a:lnTo>
                  <a:pt x="842" y="242"/>
                </a:lnTo>
                <a:lnTo>
                  <a:pt x="839" y="246"/>
                </a:lnTo>
                <a:lnTo>
                  <a:pt x="837" y="249"/>
                </a:lnTo>
                <a:lnTo>
                  <a:pt x="839" y="252"/>
                </a:lnTo>
                <a:lnTo>
                  <a:pt x="837" y="255"/>
                </a:lnTo>
                <a:lnTo>
                  <a:pt x="840" y="256"/>
                </a:lnTo>
                <a:lnTo>
                  <a:pt x="837" y="260"/>
                </a:lnTo>
                <a:lnTo>
                  <a:pt x="839" y="262"/>
                </a:lnTo>
                <a:lnTo>
                  <a:pt x="837" y="265"/>
                </a:lnTo>
                <a:lnTo>
                  <a:pt x="837" y="266"/>
                </a:lnTo>
                <a:lnTo>
                  <a:pt x="831" y="273"/>
                </a:lnTo>
                <a:lnTo>
                  <a:pt x="831" y="278"/>
                </a:lnTo>
                <a:lnTo>
                  <a:pt x="835" y="283"/>
                </a:lnTo>
                <a:lnTo>
                  <a:pt x="840" y="282"/>
                </a:lnTo>
                <a:lnTo>
                  <a:pt x="844" y="281"/>
                </a:lnTo>
                <a:lnTo>
                  <a:pt x="852" y="286"/>
                </a:lnTo>
                <a:lnTo>
                  <a:pt x="858" y="284"/>
                </a:lnTo>
                <a:lnTo>
                  <a:pt x="869" y="286"/>
                </a:lnTo>
                <a:lnTo>
                  <a:pt x="871" y="289"/>
                </a:lnTo>
                <a:lnTo>
                  <a:pt x="872" y="290"/>
                </a:lnTo>
                <a:lnTo>
                  <a:pt x="873" y="298"/>
                </a:lnTo>
                <a:lnTo>
                  <a:pt x="872" y="309"/>
                </a:lnTo>
                <a:lnTo>
                  <a:pt x="870" y="319"/>
                </a:lnTo>
                <a:lnTo>
                  <a:pt x="873" y="321"/>
                </a:lnTo>
                <a:lnTo>
                  <a:pt x="877" y="322"/>
                </a:lnTo>
                <a:lnTo>
                  <a:pt x="879" y="325"/>
                </a:lnTo>
                <a:lnTo>
                  <a:pt x="877" y="329"/>
                </a:lnTo>
                <a:lnTo>
                  <a:pt x="875" y="337"/>
                </a:lnTo>
                <a:lnTo>
                  <a:pt x="875" y="341"/>
                </a:lnTo>
                <a:lnTo>
                  <a:pt x="882" y="348"/>
                </a:lnTo>
                <a:lnTo>
                  <a:pt x="882" y="353"/>
                </a:lnTo>
                <a:lnTo>
                  <a:pt x="882" y="354"/>
                </a:lnTo>
                <a:lnTo>
                  <a:pt x="886" y="359"/>
                </a:lnTo>
                <a:lnTo>
                  <a:pt x="877" y="375"/>
                </a:lnTo>
                <a:lnTo>
                  <a:pt x="873" y="380"/>
                </a:lnTo>
                <a:lnTo>
                  <a:pt x="873" y="382"/>
                </a:lnTo>
                <a:lnTo>
                  <a:pt x="872" y="386"/>
                </a:lnTo>
                <a:lnTo>
                  <a:pt x="873" y="387"/>
                </a:lnTo>
                <a:lnTo>
                  <a:pt x="874" y="388"/>
                </a:lnTo>
                <a:lnTo>
                  <a:pt x="875" y="388"/>
                </a:lnTo>
                <a:lnTo>
                  <a:pt x="875" y="390"/>
                </a:lnTo>
                <a:lnTo>
                  <a:pt x="886" y="380"/>
                </a:lnTo>
                <a:lnTo>
                  <a:pt x="890" y="378"/>
                </a:lnTo>
                <a:lnTo>
                  <a:pt x="894" y="373"/>
                </a:lnTo>
                <a:lnTo>
                  <a:pt x="910" y="375"/>
                </a:lnTo>
                <a:lnTo>
                  <a:pt x="914" y="384"/>
                </a:lnTo>
                <a:lnTo>
                  <a:pt x="913" y="390"/>
                </a:lnTo>
                <a:lnTo>
                  <a:pt x="913" y="394"/>
                </a:lnTo>
                <a:lnTo>
                  <a:pt x="913" y="395"/>
                </a:lnTo>
                <a:lnTo>
                  <a:pt x="918" y="400"/>
                </a:lnTo>
                <a:lnTo>
                  <a:pt x="916" y="405"/>
                </a:lnTo>
                <a:lnTo>
                  <a:pt x="915" y="407"/>
                </a:lnTo>
                <a:lnTo>
                  <a:pt x="910" y="411"/>
                </a:lnTo>
                <a:lnTo>
                  <a:pt x="905" y="418"/>
                </a:lnTo>
                <a:lnTo>
                  <a:pt x="904" y="424"/>
                </a:lnTo>
                <a:lnTo>
                  <a:pt x="909" y="435"/>
                </a:lnTo>
                <a:lnTo>
                  <a:pt x="909" y="442"/>
                </a:lnTo>
                <a:lnTo>
                  <a:pt x="903" y="444"/>
                </a:lnTo>
                <a:lnTo>
                  <a:pt x="900" y="448"/>
                </a:lnTo>
                <a:lnTo>
                  <a:pt x="897" y="451"/>
                </a:lnTo>
                <a:lnTo>
                  <a:pt x="892" y="463"/>
                </a:lnTo>
                <a:lnTo>
                  <a:pt x="893" y="475"/>
                </a:lnTo>
                <a:lnTo>
                  <a:pt x="893" y="476"/>
                </a:lnTo>
                <a:lnTo>
                  <a:pt x="896" y="482"/>
                </a:lnTo>
                <a:lnTo>
                  <a:pt x="896" y="490"/>
                </a:lnTo>
                <a:lnTo>
                  <a:pt x="894" y="495"/>
                </a:lnTo>
                <a:lnTo>
                  <a:pt x="894" y="496"/>
                </a:lnTo>
                <a:lnTo>
                  <a:pt x="894" y="497"/>
                </a:lnTo>
                <a:lnTo>
                  <a:pt x="894" y="501"/>
                </a:lnTo>
                <a:lnTo>
                  <a:pt x="894" y="505"/>
                </a:lnTo>
                <a:lnTo>
                  <a:pt x="894" y="505"/>
                </a:lnTo>
                <a:lnTo>
                  <a:pt x="899" y="512"/>
                </a:lnTo>
                <a:lnTo>
                  <a:pt x="898" y="524"/>
                </a:lnTo>
                <a:lnTo>
                  <a:pt x="912" y="540"/>
                </a:lnTo>
                <a:lnTo>
                  <a:pt x="911" y="546"/>
                </a:lnTo>
                <a:lnTo>
                  <a:pt x="916" y="549"/>
                </a:lnTo>
                <a:lnTo>
                  <a:pt x="920" y="552"/>
                </a:lnTo>
                <a:lnTo>
                  <a:pt x="920" y="553"/>
                </a:lnTo>
                <a:lnTo>
                  <a:pt x="921" y="553"/>
                </a:lnTo>
                <a:lnTo>
                  <a:pt x="923" y="556"/>
                </a:lnTo>
                <a:lnTo>
                  <a:pt x="923" y="559"/>
                </a:lnTo>
                <a:lnTo>
                  <a:pt x="925" y="563"/>
                </a:lnTo>
                <a:lnTo>
                  <a:pt x="925" y="566"/>
                </a:lnTo>
                <a:lnTo>
                  <a:pt x="930" y="570"/>
                </a:lnTo>
                <a:lnTo>
                  <a:pt x="934" y="569"/>
                </a:lnTo>
                <a:lnTo>
                  <a:pt x="938" y="566"/>
                </a:lnTo>
                <a:lnTo>
                  <a:pt x="941" y="569"/>
                </a:lnTo>
                <a:lnTo>
                  <a:pt x="939" y="571"/>
                </a:lnTo>
                <a:lnTo>
                  <a:pt x="943" y="574"/>
                </a:lnTo>
                <a:lnTo>
                  <a:pt x="942" y="577"/>
                </a:lnTo>
                <a:lnTo>
                  <a:pt x="946" y="578"/>
                </a:lnTo>
                <a:lnTo>
                  <a:pt x="948" y="584"/>
                </a:lnTo>
                <a:lnTo>
                  <a:pt x="945" y="592"/>
                </a:lnTo>
                <a:lnTo>
                  <a:pt x="950" y="591"/>
                </a:lnTo>
                <a:lnTo>
                  <a:pt x="952" y="597"/>
                </a:lnTo>
                <a:lnTo>
                  <a:pt x="951" y="600"/>
                </a:lnTo>
                <a:lnTo>
                  <a:pt x="953" y="600"/>
                </a:lnTo>
                <a:lnTo>
                  <a:pt x="952" y="602"/>
                </a:lnTo>
                <a:lnTo>
                  <a:pt x="951" y="603"/>
                </a:lnTo>
                <a:lnTo>
                  <a:pt x="950" y="604"/>
                </a:lnTo>
                <a:lnTo>
                  <a:pt x="950" y="606"/>
                </a:lnTo>
                <a:lnTo>
                  <a:pt x="951" y="607"/>
                </a:lnTo>
                <a:lnTo>
                  <a:pt x="952" y="611"/>
                </a:lnTo>
                <a:lnTo>
                  <a:pt x="958" y="611"/>
                </a:lnTo>
                <a:lnTo>
                  <a:pt x="956" y="614"/>
                </a:lnTo>
                <a:lnTo>
                  <a:pt x="950" y="623"/>
                </a:lnTo>
                <a:lnTo>
                  <a:pt x="951" y="634"/>
                </a:lnTo>
                <a:lnTo>
                  <a:pt x="945" y="640"/>
                </a:lnTo>
                <a:lnTo>
                  <a:pt x="943" y="644"/>
                </a:lnTo>
                <a:lnTo>
                  <a:pt x="938" y="651"/>
                </a:lnTo>
                <a:lnTo>
                  <a:pt x="936" y="658"/>
                </a:lnTo>
                <a:lnTo>
                  <a:pt x="937" y="666"/>
                </a:lnTo>
                <a:lnTo>
                  <a:pt x="936" y="672"/>
                </a:lnTo>
                <a:lnTo>
                  <a:pt x="938" y="676"/>
                </a:lnTo>
                <a:lnTo>
                  <a:pt x="932" y="682"/>
                </a:lnTo>
                <a:lnTo>
                  <a:pt x="935" y="687"/>
                </a:lnTo>
                <a:lnTo>
                  <a:pt x="933" y="692"/>
                </a:lnTo>
                <a:lnTo>
                  <a:pt x="935" y="693"/>
                </a:lnTo>
                <a:lnTo>
                  <a:pt x="936" y="700"/>
                </a:lnTo>
                <a:lnTo>
                  <a:pt x="937" y="700"/>
                </a:lnTo>
                <a:lnTo>
                  <a:pt x="943" y="706"/>
                </a:lnTo>
                <a:lnTo>
                  <a:pt x="948" y="705"/>
                </a:lnTo>
                <a:lnTo>
                  <a:pt x="949" y="714"/>
                </a:lnTo>
                <a:lnTo>
                  <a:pt x="943" y="719"/>
                </a:lnTo>
                <a:lnTo>
                  <a:pt x="944" y="725"/>
                </a:lnTo>
                <a:lnTo>
                  <a:pt x="939" y="731"/>
                </a:lnTo>
                <a:lnTo>
                  <a:pt x="934" y="734"/>
                </a:lnTo>
                <a:lnTo>
                  <a:pt x="933" y="739"/>
                </a:lnTo>
                <a:lnTo>
                  <a:pt x="932" y="743"/>
                </a:lnTo>
                <a:lnTo>
                  <a:pt x="928" y="748"/>
                </a:lnTo>
                <a:lnTo>
                  <a:pt x="931" y="752"/>
                </a:lnTo>
                <a:lnTo>
                  <a:pt x="928" y="757"/>
                </a:lnTo>
                <a:lnTo>
                  <a:pt x="924" y="761"/>
                </a:lnTo>
                <a:lnTo>
                  <a:pt x="921" y="770"/>
                </a:lnTo>
                <a:lnTo>
                  <a:pt x="916" y="771"/>
                </a:lnTo>
                <a:lnTo>
                  <a:pt x="916" y="776"/>
                </a:lnTo>
                <a:lnTo>
                  <a:pt x="915" y="780"/>
                </a:lnTo>
                <a:lnTo>
                  <a:pt x="910" y="795"/>
                </a:lnTo>
                <a:lnTo>
                  <a:pt x="910" y="796"/>
                </a:lnTo>
                <a:lnTo>
                  <a:pt x="907" y="798"/>
                </a:lnTo>
                <a:lnTo>
                  <a:pt x="905" y="804"/>
                </a:lnTo>
                <a:lnTo>
                  <a:pt x="902" y="809"/>
                </a:lnTo>
                <a:lnTo>
                  <a:pt x="903" y="814"/>
                </a:lnTo>
                <a:lnTo>
                  <a:pt x="897" y="821"/>
                </a:lnTo>
                <a:lnTo>
                  <a:pt x="898" y="825"/>
                </a:lnTo>
                <a:lnTo>
                  <a:pt x="896" y="826"/>
                </a:lnTo>
                <a:lnTo>
                  <a:pt x="894" y="829"/>
                </a:lnTo>
                <a:lnTo>
                  <a:pt x="890" y="829"/>
                </a:lnTo>
                <a:lnTo>
                  <a:pt x="889" y="832"/>
                </a:lnTo>
                <a:lnTo>
                  <a:pt x="886" y="835"/>
                </a:lnTo>
                <a:lnTo>
                  <a:pt x="886" y="838"/>
                </a:lnTo>
                <a:lnTo>
                  <a:pt x="882" y="839"/>
                </a:lnTo>
                <a:lnTo>
                  <a:pt x="880" y="842"/>
                </a:lnTo>
                <a:lnTo>
                  <a:pt x="874" y="842"/>
                </a:lnTo>
                <a:lnTo>
                  <a:pt x="872" y="849"/>
                </a:lnTo>
                <a:lnTo>
                  <a:pt x="868" y="852"/>
                </a:lnTo>
                <a:lnTo>
                  <a:pt x="869" y="854"/>
                </a:lnTo>
                <a:lnTo>
                  <a:pt x="868" y="855"/>
                </a:lnTo>
                <a:lnTo>
                  <a:pt x="865" y="860"/>
                </a:lnTo>
                <a:lnTo>
                  <a:pt x="868" y="866"/>
                </a:lnTo>
                <a:lnTo>
                  <a:pt x="863" y="866"/>
                </a:lnTo>
                <a:lnTo>
                  <a:pt x="862" y="870"/>
                </a:lnTo>
                <a:lnTo>
                  <a:pt x="864" y="873"/>
                </a:lnTo>
                <a:lnTo>
                  <a:pt x="863" y="879"/>
                </a:lnTo>
                <a:lnTo>
                  <a:pt x="862" y="880"/>
                </a:lnTo>
                <a:lnTo>
                  <a:pt x="862" y="884"/>
                </a:lnTo>
                <a:lnTo>
                  <a:pt x="860" y="883"/>
                </a:lnTo>
                <a:lnTo>
                  <a:pt x="859" y="891"/>
                </a:lnTo>
                <a:lnTo>
                  <a:pt x="856" y="895"/>
                </a:lnTo>
                <a:lnTo>
                  <a:pt x="854" y="898"/>
                </a:lnTo>
                <a:lnTo>
                  <a:pt x="856" y="899"/>
                </a:lnTo>
                <a:lnTo>
                  <a:pt x="855" y="904"/>
                </a:lnTo>
                <a:lnTo>
                  <a:pt x="855" y="905"/>
                </a:lnTo>
                <a:lnTo>
                  <a:pt x="854" y="908"/>
                </a:lnTo>
                <a:lnTo>
                  <a:pt x="847" y="917"/>
                </a:lnTo>
                <a:lnTo>
                  <a:pt x="844" y="923"/>
                </a:lnTo>
                <a:lnTo>
                  <a:pt x="844" y="926"/>
                </a:lnTo>
                <a:lnTo>
                  <a:pt x="841" y="926"/>
                </a:lnTo>
                <a:lnTo>
                  <a:pt x="840" y="928"/>
                </a:lnTo>
                <a:lnTo>
                  <a:pt x="839" y="929"/>
                </a:lnTo>
                <a:lnTo>
                  <a:pt x="838" y="930"/>
                </a:lnTo>
                <a:lnTo>
                  <a:pt x="834" y="930"/>
                </a:lnTo>
                <a:lnTo>
                  <a:pt x="830" y="932"/>
                </a:lnTo>
                <a:lnTo>
                  <a:pt x="827" y="932"/>
                </a:lnTo>
                <a:lnTo>
                  <a:pt x="826" y="932"/>
                </a:lnTo>
                <a:lnTo>
                  <a:pt x="825" y="933"/>
                </a:lnTo>
                <a:lnTo>
                  <a:pt x="823" y="934"/>
                </a:lnTo>
                <a:lnTo>
                  <a:pt x="821" y="936"/>
                </a:lnTo>
                <a:lnTo>
                  <a:pt x="817" y="937"/>
                </a:lnTo>
                <a:lnTo>
                  <a:pt x="813" y="937"/>
                </a:lnTo>
                <a:lnTo>
                  <a:pt x="812" y="937"/>
                </a:lnTo>
                <a:lnTo>
                  <a:pt x="811" y="938"/>
                </a:lnTo>
                <a:lnTo>
                  <a:pt x="810" y="939"/>
                </a:lnTo>
                <a:lnTo>
                  <a:pt x="807" y="941"/>
                </a:lnTo>
                <a:lnTo>
                  <a:pt x="806" y="943"/>
                </a:lnTo>
                <a:lnTo>
                  <a:pt x="803" y="943"/>
                </a:lnTo>
                <a:lnTo>
                  <a:pt x="798" y="946"/>
                </a:lnTo>
                <a:lnTo>
                  <a:pt x="794" y="949"/>
                </a:lnTo>
                <a:lnTo>
                  <a:pt x="793" y="951"/>
                </a:lnTo>
                <a:lnTo>
                  <a:pt x="789" y="952"/>
                </a:lnTo>
                <a:lnTo>
                  <a:pt x="785" y="952"/>
                </a:lnTo>
                <a:lnTo>
                  <a:pt x="778" y="956"/>
                </a:lnTo>
                <a:lnTo>
                  <a:pt x="776" y="957"/>
                </a:lnTo>
                <a:lnTo>
                  <a:pt x="775" y="957"/>
                </a:lnTo>
                <a:lnTo>
                  <a:pt x="775" y="958"/>
                </a:lnTo>
                <a:lnTo>
                  <a:pt x="771" y="957"/>
                </a:lnTo>
                <a:lnTo>
                  <a:pt x="759" y="967"/>
                </a:lnTo>
                <a:lnTo>
                  <a:pt x="757" y="967"/>
                </a:lnTo>
                <a:lnTo>
                  <a:pt x="755" y="967"/>
                </a:lnTo>
                <a:lnTo>
                  <a:pt x="755" y="968"/>
                </a:lnTo>
                <a:lnTo>
                  <a:pt x="748" y="968"/>
                </a:lnTo>
                <a:lnTo>
                  <a:pt x="746" y="968"/>
                </a:lnTo>
                <a:lnTo>
                  <a:pt x="742" y="972"/>
                </a:lnTo>
                <a:lnTo>
                  <a:pt x="742" y="972"/>
                </a:lnTo>
                <a:lnTo>
                  <a:pt x="741" y="972"/>
                </a:lnTo>
                <a:lnTo>
                  <a:pt x="739" y="970"/>
                </a:lnTo>
                <a:lnTo>
                  <a:pt x="736" y="972"/>
                </a:lnTo>
                <a:lnTo>
                  <a:pt x="736" y="974"/>
                </a:lnTo>
                <a:lnTo>
                  <a:pt x="735" y="974"/>
                </a:lnTo>
                <a:lnTo>
                  <a:pt x="734" y="975"/>
                </a:lnTo>
                <a:lnTo>
                  <a:pt x="730" y="975"/>
                </a:lnTo>
                <a:lnTo>
                  <a:pt x="728" y="975"/>
                </a:lnTo>
                <a:lnTo>
                  <a:pt x="725" y="975"/>
                </a:lnTo>
                <a:lnTo>
                  <a:pt x="723" y="981"/>
                </a:lnTo>
                <a:lnTo>
                  <a:pt x="724" y="982"/>
                </a:lnTo>
                <a:lnTo>
                  <a:pt x="724" y="983"/>
                </a:lnTo>
                <a:lnTo>
                  <a:pt x="728" y="985"/>
                </a:lnTo>
                <a:lnTo>
                  <a:pt x="727" y="988"/>
                </a:lnTo>
                <a:lnTo>
                  <a:pt x="724" y="990"/>
                </a:lnTo>
                <a:lnTo>
                  <a:pt x="723" y="992"/>
                </a:lnTo>
                <a:lnTo>
                  <a:pt x="723" y="994"/>
                </a:lnTo>
                <a:lnTo>
                  <a:pt x="723" y="998"/>
                </a:lnTo>
                <a:lnTo>
                  <a:pt x="727" y="999"/>
                </a:lnTo>
                <a:lnTo>
                  <a:pt x="726" y="1001"/>
                </a:lnTo>
                <a:lnTo>
                  <a:pt x="726" y="1004"/>
                </a:lnTo>
                <a:lnTo>
                  <a:pt x="725" y="1004"/>
                </a:lnTo>
                <a:lnTo>
                  <a:pt x="725" y="1005"/>
                </a:lnTo>
                <a:lnTo>
                  <a:pt x="725" y="1007"/>
                </a:lnTo>
                <a:lnTo>
                  <a:pt x="723" y="1009"/>
                </a:lnTo>
                <a:lnTo>
                  <a:pt x="722" y="1012"/>
                </a:lnTo>
                <a:lnTo>
                  <a:pt x="718" y="1013"/>
                </a:lnTo>
                <a:lnTo>
                  <a:pt x="717" y="1016"/>
                </a:lnTo>
                <a:lnTo>
                  <a:pt x="718" y="1017"/>
                </a:lnTo>
                <a:lnTo>
                  <a:pt x="721" y="1022"/>
                </a:lnTo>
                <a:lnTo>
                  <a:pt x="721" y="1023"/>
                </a:lnTo>
                <a:lnTo>
                  <a:pt x="718" y="1026"/>
                </a:lnTo>
                <a:lnTo>
                  <a:pt x="716" y="1026"/>
                </a:lnTo>
                <a:lnTo>
                  <a:pt x="715" y="1026"/>
                </a:lnTo>
                <a:lnTo>
                  <a:pt x="712" y="1029"/>
                </a:lnTo>
                <a:lnTo>
                  <a:pt x="711" y="1030"/>
                </a:lnTo>
                <a:lnTo>
                  <a:pt x="707" y="1030"/>
                </a:lnTo>
                <a:lnTo>
                  <a:pt x="707" y="1031"/>
                </a:lnTo>
                <a:lnTo>
                  <a:pt x="706" y="1031"/>
                </a:lnTo>
                <a:lnTo>
                  <a:pt x="704" y="1032"/>
                </a:lnTo>
                <a:lnTo>
                  <a:pt x="703" y="1033"/>
                </a:lnTo>
                <a:lnTo>
                  <a:pt x="702" y="1032"/>
                </a:lnTo>
                <a:lnTo>
                  <a:pt x="699" y="1032"/>
                </a:lnTo>
                <a:lnTo>
                  <a:pt x="698" y="1032"/>
                </a:lnTo>
                <a:lnTo>
                  <a:pt x="697" y="1031"/>
                </a:lnTo>
                <a:lnTo>
                  <a:pt x="695" y="1030"/>
                </a:lnTo>
                <a:lnTo>
                  <a:pt x="693" y="1030"/>
                </a:lnTo>
                <a:lnTo>
                  <a:pt x="690" y="1029"/>
                </a:lnTo>
                <a:lnTo>
                  <a:pt x="688" y="1031"/>
                </a:lnTo>
                <a:lnTo>
                  <a:pt x="687" y="1034"/>
                </a:lnTo>
                <a:lnTo>
                  <a:pt x="684" y="1036"/>
                </a:lnTo>
                <a:lnTo>
                  <a:pt x="683" y="1035"/>
                </a:lnTo>
                <a:lnTo>
                  <a:pt x="679" y="1033"/>
                </a:lnTo>
                <a:lnTo>
                  <a:pt x="678" y="1033"/>
                </a:lnTo>
                <a:lnTo>
                  <a:pt x="674" y="1033"/>
                </a:lnTo>
                <a:lnTo>
                  <a:pt x="673" y="1033"/>
                </a:lnTo>
                <a:lnTo>
                  <a:pt x="673" y="1034"/>
                </a:lnTo>
                <a:lnTo>
                  <a:pt x="674" y="1036"/>
                </a:lnTo>
                <a:lnTo>
                  <a:pt x="673" y="1039"/>
                </a:lnTo>
                <a:lnTo>
                  <a:pt x="673" y="1042"/>
                </a:lnTo>
                <a:lnTo>
                  <a:pt x="673" y="1044"/>
                </a:lnTo>
                <a:lnTo>
                  <a:pt x="673" y="1045"/>
                </a:lnTo>
                <a:lnTo>
                  <a:pt x="667" y="1044"/>
                </a:lnTo>
                <a:lnTo>
                  <a:pt x="665" y="1046"/>
                </a:lnTo>
                <a:lnTo>
                  <a:pt x="663" y="1048"/>
                </a:lnTo>
                <a:lnTo>
                  <a:pt x="661" y="1050"/>
                </a:lnTo>
                <a:lnTo>
                  <a:pt x="658" y="1051"/>
                </a:lnTo>
                <a:lnTo>
                  <a:pt x="658" y="1050"/>
                </a:lnTo>
                <a:lnTo>
                  <a:pt x="654" y="1045"/>
                </a:lnTo>
                <a:lnTo>
                  <a:pt x="652" y="1044"/>
                </a:lnTo>
                <a:lnTo>
                  <a:pt x="651" y="1044"/>
                </a:lnTo>
                <a:lnTo>
                  <a:pt x="649" y="1046"/>
                </a:lnTo>
                <a:lnTo>
                  <a:pt x="648" y="1047"/>
                </a:lnTo>
                <a:lnTo>
                  <a:pt x="645" y="1048"/>
                </a:lnTo>
                <a:lnTo>
                  <a:pt x="644" y="1048"/>
                </a:lnTo>
                <a:lnTo>
                  <a:pt x="643" y="1047"/>
                </a:lnTo>
                <a:lnTo>
                  <a:pt x="639" y="1045"/>
                </a:lnTo>
                <a:lnTo>
                  <a:pt x="638" y="1045"/>
                </a:lnTo>
                <a:lnTo>
                  <a:pt x="637" y="1045"/>
                </a:lnTo>
                <a:lnTo>
                  <a:pt x="635" y="1045"/>
                </a:lnTo>
                <a:lnTo>
                  <a:pt x="632" y="1047"/>
                </a:lnTo>
                <a:lnTo>
                  <a:pt x="630" y="1047"/>
                </a:lnTo>
                <a:lnTo>
                  <a:pt x="628" y="1046"/>
                </a:lnTo>
                <a:lnTo>
                  <a:pt x="627" y="1045"/>
                </a:lnTo>
                <a:lnTo>
                  <a:pt x="624" y="1046"/>
                </a:lnTo>
                <a:lnTo>
                  <a:pt x="621" y="1046"/>
                </a:lnTo>
                <a:lnTo>
                  <a:pt x="620" y="1046"/>
                </a:lnTo>
                <a:lnTo>
                  <a:pt x="620" y="1045"/>
                </a:lnTo>
                <a:lnTo>
                  <a:pt x="620" y="1045"/>
                </a:lnTo>
                <a:lnTo>
                  <a:pt x="618" y="1039"/>
                </a:lnTo>
                <a:lnTo>
                  <a:pt x="617" y="1038"/>
                </a:lnTo>
                <a:lnTo>
                  <a:pt x="616" y="1036"/>
                </a:lnTo>
                <a:lnTo>
                  <a:pt x="613" y="1034"/>
                </a:lnTo>
                <a:lnTo>
                  <a:pt x="608" y="1035"/>
                </a:lnTo>
                <a:lnTo>
                  <a:pt x="603" y="1033"/>
                </a:lnTo>
                <a:lnTo>
                  <a:pt x="603" y="1032"/>
                </a:lnTo>
                <a:lnTo>
                  <a:pt x="603" y="1032"/>
                </a:lnTo>
                <a:lnTo>
                  <a:pt x="600" y="1029"/>
                </a:lnTo>
                <a:lnTo>
                  <a:pt x="600" y="1028"/>
                </a:lnTo>
                <a:lnTo>
                  <a:pt x="599" y="1027"/>
                </a:lnTo>
                <a:lnTo>
                  <a:pt x="605" y="1023"/>
                </a:lnTo>
                <a:lnTo>
                  <a:pt x="607" y="1022"/>
                </a:lnTo>
                <a:lnTo>
                  <a:pt x="609" y="1023"/>
                </a:lnTo>
                <a:lnTo>
                  <a:pt x="610" y="1024"/>
                </a:lnTo>
                <a:lnTo>
                  <a:pt x="610" y="1025"/>
                </a:lnTo>
                <a:lnTo>
                  <a:pt x="611" y="1022"/>
                </a:lnTo>
                <a:lnTo>
                  <a:pt x="612" y="1019"/>
                </a:lnTo>
                <a:lnTo>
                  <a:pt x="612" y="1018"/>
                </a:lnTo>
                <a:lnTo>
                  <a:pt x="618" y="1012"/>
                </a:lnTo>
                <a:lnTo>
                  <a:pt x="618" y="1009"/>
                </a:lnTo>
                <a:lnTo>
                  <a:pt x="618" y="1004"/>
                </a:lnTo>
                <a:lnTo>
                  <a:pt x="620" y="1003"/>
                </a:lnTo>
                <a:lnTo>
                  <a:pt x="620" y="1002"/>
                </a:lnTo>
                <a:lnTo>
                  <a:pt x="620" y="998"/>
                </a:lnTo>
                <a:lnTo>
                  <a:pt x="621" y="996"/>
                </a:lnTo>
                <a:lnTo>
                  <a:pt x="627" y="990"/>
                </a:lnTo>
                <a:lnTo>
                  <a:pt x="628" y="989"/>
                </a:lnTo>
                <a:lnTo>
                  <a:pt x="630" y="991"/>
                </a:lnTo>
                <a:lnTo>
                  <a:pt x="633" y="991"/>
                </a:lnTo>
                <a:lnTo>
                  <a:pt x="634" y="990"/>
                </a:lnTo>
                <a:lnTo>
                  <a:pt x="635" y="991"/>
                </a:lnTo>
                <a:lnTo>
                  <a:pt x="637" y="992"/>
                </a:lnTo>
                <a:lnTo>
                  <a:pt x="639" y="993"/>
                </a:lnTo>
                <a:lnTo>
                  <a:pt x="641" y="991"/>
                </a:lnTo>
                <a:lnTo>
                  <a:pt x="640" y="988"/>
                </a:lnTo>
                <a:lnTo>
                  <a:pt x="638" y="987"/>
                </a:lnTo>
                <a:lnTo>
                  <a:pt x="636" y="987"/>
                </a:lnTo>
                <a:lnTo>
                  <a:pt x="635" y="986"/>
                </a:lnTo>
                <a:lnTo>
                  <a:pt x="635" y="982"/>
                </a:lnTo>
                <a:lnTo>
                  <a:pt x="633" y="981"/>
                </a:lnTo>
                <a:lnTo>
                  <a:pt x="632" y="980"/>
                </a:lnTo>
                <a:lnTo>
                  <a:pt x="631" y="980"/>
                </a:lnTo>
                <a:lnTo>
                  <a:pt x="630" y="979"/>
                </a:lnTo>
                <a:lnTo>
                  <a:pt x="628" y="979"/>
                </a:lnTo>
                <a:lnTo>
                  <a:pt x="627" y="979"/>
                </a:lnTo>
                <a:lnTo>
                  <a:pt x="626" y="980"/>
                </a:lnTo>
                <a:lnTo>
                  <a:pt x="623" y="982"/>
                </a:lnTo>
                <a:lnTo>
                  <a:pt x="623" y="981"/>
                </a:lnTo>
                <a:lnTo>
                  <a:pt x="623" y="976"/>
                </a:lnTo>
                <a:lnTo>
                  <a:pt x="622" y="975"/>
                </a:lnTo>
                <a:lnTo>
                  <a:pt x="619" y="973"/>
                </a:lnTo>
                <a:lnTo>
                  <a:pt x="620" y="972"/>
                </a:lnTo>
                <a:lnTo>
                  <a:pt x="622" y="972"/>
                </a:lnTo>
                <a:lnTo>
                  <a:pt x="627" y="973"/>
                </a:lnTo>
                <a:lnTo>
                  <a:pt x="627" y="972"/>
                </a:lnTo>
                <a:lnTo>
                  <a:pt x="634" y="965"/>
                </a:lnTo>
                <a:lnTo>
                  <a:pt x="634" y="963"/>
                </a:lnTo>
                <a:lnTo>
                  <a:pt x="635" y="961"/>
                </a:lnTo>
                <a:lnTo>
                  <a:pt x="636" y="960"/>
                </a:lnTo>
                <a:lnTo>
                  <a:pt x="637" y="960"/>
                </a:lnTo>
                <a:lnTo>
                  <a:pt x="638" y="959"/>
                </a:lnTo>
                <a:lnTo>
                  <a:pt x="638" y="958"/>
                </a:lnTo>
                <a:lnTo>
                  <a:pt x="639" y="956"/>
                </a:lnTo>
                <a:lnTo>
                  <a:pt x="639" y="954"/>
                </a:lnTo>
                <a:lnTo>
                  <a:pt x="638" y="952"/>
                </a:lnTo>
                <a:lnTo>
                  <a:pt x="639" y="951"/>
                </a:lnTo>
                <a:lnTo>
                  <a:pt x="641" y="949"/>
                </a:lnTo>
                <a:lnTo>
                  <a:pt x="641" y="946"/>
                </a:lnTo>
                <a:lnTo>
                  <a:pt x="641" y="945"/>
                </a:lnTo>
                <a:lnTo>
                  <a:pt x="641" y="939"/>
                </a:lnTo>
                <a:lnTo>
                  <a:pt x="645" y="936"/>
                </a:lnTo>
                <a:lnTo>
                  <a:pt x="644" y="930"/>
                </a:lnTo>
                <a:lnTo>
                  <a:pt x="644" y="929"/>
                </a:lnTo>
                <a:lnTo>
                  <a:pt x="645" y="928"/>
                </a:lnTo>
                <a:lnTo>
                  <a:pt x="646" y="926"/>
                </a:lnTo>
                <a:lnTo>
                  <a:pt x="648" y="922"/>
                </a:lnTo>
                <a:lnTo>
                  <a:pt x="649" y="921"/>
                </a:lnTo>
                <a:lnTo>
                  <a:pt x="653" y="918"/>
                </a:lnTo>
                <a:lnTo>
                  <a:pt x="653" y="916"/>
                </a:lnTo>
                <a:lnTo>
                  <a:pt x="659" y="914"/>
                </a:lnTo>
                <a:lnTo>
                  <a:pt x="662" y="913"/>
                </a:lnTo>
                <a:lnTo>
                  <a:pt x="663" y="913"/>
                </a:lnTo>
                <a:lnTo>
                  <a:pt x="663" y="911"/>
                </a:lnTo>
                <a:lnTo>
                  <a:pt x="663" y="910"/>
                </a:lnTo>
                <a:lnTo>
                  <a:pt x="662" y="910"/>
                </a:lnTo>
                <a:lnTo>
                  <a:pt x="658" y="910"/>
                </a:lnTo>
                <a:lnTo>
                  <a:pt x="657" y="909"/>
                </a:lnTo>
                <a:lnTo>
                  <a:pt x="659" y="908"/>
                </a:lnTo>
                <a:lnTo>
                  <a:pt x="660" y="908"/>
                </a:lnTo>
                <a:lnTo>
                  <a:pt x="663" y="909"/>
                </a:lnTo>
                <a:lnTo>
                  <a:pt x="667" y="908"/>
                </a:lnTo>
                <a:lnTo>
                  <a:pt x="668" y="904"/>
                </a:lnTo>
                <a:lnTo>
                  <a:pt x="667" y="902"/>
                </a:lnTo>
                <a:lnTo>
                  <a:pt x="667" y="901"/>
                </a:lnTo>
                <a:lnTo>
                  <a:pt x="668" y="901"/>
                </a:lnTo>
                <a:lnTo>
                  <a:pt x="670" y="901"/>
                </a:lnTo>
                <a:lnTo>
                  <a:pt x="670" y="903"/>
                </a:lnTo>
                <a:lnTo>
                  <a:pt x="670" y="904"/>
                </a:lnTo>
                <a:lnTo>
                  <a:pt x="669" y="906"/>
                </a:lnTo>
                <a:lnTo>
                  <a:pt x="669" y="907"/>
                </a:lnTo>
                <a:lnTo>
                  <a:pt x="672" y="907"/>
                </a:lnTo>
                <a:lnTo>
                  <a:pt x="673" y="905"/>
                </a:lnTo>
                <a:lnTo>
                  <a:pt x="673" y="904"/>
                </a:lnTo>
                <a:lnTo>
                  <a:pt x="673" y="903"/>
                </a:lnTo>
                <a:lnTo>
                  <a:pt x="673" y="900"/>
                </a:lnTo>
                <a:lnTo>
                  <a:pt x="673" y="898"/>
                </a:lnTo>
                <a:lnTo>
                  <a:pt x="673" y="898"/>
                </a:lnTo>
                <a:lnTo>
                  <a:pt x="674" y="897"/>
                </a:lnTo>
                <a:lnTo>
                  <a:pt x="675" y="894"/>
                </a:lnTo>
                <a:lnTo>
                  <a:pt x="674" y="893"/>
                </a:lnTo>
                <a:lnTo>
                  <a:pt x="671" y="895"/>
                </a:lnTo>
                <a:lnTo>
                  <a:pt x="670" y="891"/>
                </a:lnTo>
                <a:lnTo>
                  <a:pt x="671" y="891"/>
                </a:lnTo>
                <a:lnTo>
                  <a:pt x="672" y="891"/>
                </a:lnTo>
                <a:lnTo>
                  <a:pt x="679" y="888"/>
                </a:lnTo>
                <a:lnTo>
                  <a:pt x="679" y="888"/>
                </a:lnTo>
                <a:lnTo>
                  <a:pt x="685" y="889"/>
                </a:lnTo>
                <a:lnTo>
                  <a:pt x="687" y="884"/>
                </a:lnTo>
                <a:lnTo>
                  <a:pt x="692" y="885"/>
                </a:lnTo>
                <a:lnTo>
                  <a:pt x="693" y="885"/>
                </a:lnTo>
                <a:lnTo>
                  <a:pt x="699" y="881"/>
                </a:lnTo>
                <a:lnTo>
                  <a:pt x="698" y="880"/>
                </a:lnTo>
                <a:lnTo>
                  <a:pt x="697" y="879"/>
                </a:lnTo>
                <a:lnTo>
                  <a:pt x="695" y="879"/>
                </a:lnTo>
                <a:lnTo>
                  <a:pt x="690" y="878"/>
                </a:lnTo>
                <a:lnTo>
                  <a:pt x="690" y="877"/>
                </a:lnTo>
                <a:lnTo>
                  <a:pt x="688" y="872"/>
                </a:lnTo>
                <a:lnTo>
                  <a:pt x="692" y="872"/>
                </a:lnTo>
                <a:lnTo>
                  <a:pt x="692" y="870"/>
                </a:lnTo>
                <a:lnTo>
                  <a:pt x="691" y="869"/>
                </a:lnTo>
                <a:lnTo>
                  <a:pt x="688" y="866"/>
                </a:lnTo>
                <a:lnTo>
                  <a:pt x="687" y="866"/>
                </a:lnTo>
                <a:lnTo>
                  <a:pt x="683" y="864"/>
                </a:lnTo>
                <a:lnTo>
                  <a:pt x="684" y="861"/>
                </a:lnTo>
                <a:lnTo>
                  <a:pt x="683" y="859"/>
                </a:lnTo>
                <a:lnTo>
                  <a:pt x="681" y="852"/>
                </a:lnTo>
                <a:lnTo>
                  <a:pt x="674" y="847"/>
                </a:lnTo>
                <a:lnTo>
                  <a:pt x="676" y="846"/>
                </a:lnTo>
                <a:lnTo>
                  <a:pt x="679" y="845"/>
                </a:lnTo>
                <a:lnTo>
                  <a:pt x="678" y="841"/>
                </a:lnTo>
                <a:lnTo>
                  <a:pt x="677" y="840"/>
                </a:lnTo>
                <a:lnTo>
                  <a:pt x="679" y="839"/>
                </a:lnTo>
                <a:lnTo>
                  <a:pt x="679" y="840"/>
                </a:lnTo>
                <a:lnTo>
                  <a:pt x="679" y="839"/>
                </a:lnTo>
                <a:lnTo>
                  <a:pt x="681" y="838"/>
                </a:lnTo>
                <a:lnTo>
                  <a:pt x="683" y="834"/>
                </a:lnTo>
                <a:lnTo>
                  <a:pt x="683" y="833"/>
                </a:lnTo>
                <a:lnTo>
                  <a:pt x="685" y="833"/>
                </a:lnTo>
                <a:lnTo>
                  <a:pt x="686" y="832"/>
                </a:lnTo>
                <a:lnTo>
                  <a:pt x="687" y="831"/>
                </a:lnTo>
                <a:lnTo>
                  <a:pt x="688" y="830"/>
                </a:lnTo>
                <a:lnTo>
                  <a:pt x="691" y="830"/>
                </a:lnTo>
                <a:lnTo>
                  <a:pt x="692" y="828"/>
                </a:lnTo>
                <a:lnTo>
                  <a:pt x="695" y="826"/>
                </a:lnTo>
                <a:lnTo>
                  <a:pt x="698" y="824"/>
                </a:lnTo>
                <a:lnTo>
                  <a:pt x="698" y="823"/>
                </a:lnTo>
                <a:lnTo>
                  <a:pt x="697" y="822"/>
                </a:lnTo>
                <a:lnTo>
                  <a:pt x="697" y="820"/>
                </a:lnTo>
                <a:lnTo>
                  <a:pt x="697" y="819"/>
                </a:lnTo>
                <a:lnTo>
                  <a:pt x="696" y="817"/>
                </a:lnTo>
                <a:lnTo>
                  <a:pt x="695" y="816"/>
                </a:lnTo>
                <a:lnTo>
                  <a:pt x="692" y="815"/>
                </a:lnTo>
                <a:lnTo>
                  <a:pt x="694" y="814"/>
                </a:lnTo>
                <a:lnTo>
                  <a:pt x="700" y="810"/>
                </a:lnTo>
                <a:lnTo>
                  <a:pt x="700" y="808"/>
                </a:lnTo>
                <a:lnTo>
                  <a:pt x="699" y="806"/>
                </a:lnTo>
                <a:lnTo>
                  <a:pt x="700" y="802"/>
                </a:lnTo>
                <a:lnTo>
                  <a:pt x="707" y="800"/>
                </a:lnTo>
                <a:lnTo>
                  <a:pt x="708" y="800"/>
                </a:lnTo>
                <a:lnTo>
                  <a:pt x="712" y="796"/>
                </a:lnTo>
                <a:lnTo>
                  <a:pt x="719" y="801"/>
                </a:lnTo>
                <a:lnTo>
                  <a:pt x="720" y="801"/>
                </a:lnTo>
                <a:lnTo>
                  <a:pt x="721" y="800"/>
                </a:lnTo>
                <a:lnTo>
                  <a:pt x="721" y="799"/>
                </a:lnTo>
                <a:lnTo>
                  <a:pt x="721" y="794"/>
                </a:lnTo>
                <a:lnTo>
                  <a:pt x="722" y="791"/>
                </a:lnTo>
                <a:lnTo>
                  <a:pt x="724" y="790"/>
                </a:lnTo>
                <a:lnTo>
                  <a:pt x="728" y="789"/>
                </a:lnTo>
                <a:lnTo>
                  <a:pt x="728" y="786"/>
                </a:lnTo>
                <a:lnTo>
                  <a:pt x="728" y="785"/>
                </a:lnTo>
                <a:lnTo>
                  <a:pt x="731" y="783"/>
                </a:lnTo>
                <a:lnTo>
                  <a:pt x="737" y="779"/>
                </a:lnTo>
                <a:lnTo>
                  <a:pt x="736" y="777"/>
                </a:lnTo>
                <a:lnTo>
                  <a:pt x="734" y="772"/>
                </a:lnTo>
                <a:lnTo>
                  <a:pt x="725" y="757"/>
                </a:lnTo>
                <a:lnTo>
                  <a:pt x="723" y="751"/>
                </a:lnTo>
                <a:lnTo>
                  <a:pt x="722" y="744"/>
                </a:lnTo>
                <a:lnTo>
                  <a:pt x="717" y="734"/>
                </a:lnTo>
                <a:lnTo>
                  <a:pt x="715" y="732"/>
                </a:lnTo>
                <a:lnTo>
                  <a:pt x="710" y="725"/>
                </a:lnTo>
                <a:lnTo>
                  <a:pt x="703" y="718"/>
                </a:lnTo>
                <a:lnTo>
                  <a:pt x="697" y="711"/>
                </a:lnTo>
                <a:lnTo>
                  <a:pt x="684" y="701"/>
                </a:lnTo>
                <a:lnTo>
                  <a:pt x="673" y="695"/>
                </a:lnTo>
                <a:lnTo>
                  <a:pt x="660" y="687"/>
                </a:lnTo>
                <a:lnTo>
                  <a:pt x="658" y="686"/>
                </a:lnTo>
                <a:lnTo>
                  <a:pt x="656" y="684"/>
                </a:lnTo>
                <a:lnTo>
                  <a:pt x="655" y="683"/>
                </a:lnTo>
                <a:lnTo>
                  <a:pt x="648" y="678"/>
                </a:lnTo>
                <a:lnTo>
                  <a:pt x="641" y="677"/>
                </a:lnTo>
                <a:lnTo>
                  <a:pt x="639" y="676"/>
                </a:lnTo>
                <a:lnTo>
                  <a:pt x="632" y="672"/>
                </a:lnTo>
                <a:lnTo>
                  <a:pt x="631" y="672"/>
                </a:lnTo>
                <a:lnTo>
                  <a:pt x="622" y="667"/>
                </a:lnTo>
                <a:lnTo>
                  <a:pt x="595" y="652"/>
                </a:lnTo>
                <a:lnTo>
                  <a:pt x="585" y="647"/>
                </a:lnTo>
                <a:lnTo>
                  <a:pt x="582" y="646"/>
                </a:lnTo>
                <a:lnTo>
                  <a:pt x="561" y="641"/>
                </a:lnTo>
                <a:lnTo>
                  <a:pt x="560" y="640"/>
                </a:lnTo>
                <a:lnTo>
                  <a:pt x="560" y="639"/>
                </a:lnTo>
                <a:lnTo>
                  <a:pt x="558" y="638"/>
                </a:lnTo>
                <a:lnTo>
                  <a:pt x="535" y="621"/>
                </a:lnTo>
                <a:lnTo>
                  <a:pt x="524" y="616"/>
                </a:lnTo>
                <a:lnTo>
                  <a:pt x="523" y="616"/>
                </a:lnTo>
                <a:lnTo>
                  <a:pt x="519" y="614"/>
                </a:lnTo>
                <a:lnTo>
                  <a:pt x="510" y="614"/>
                </a:lnTo>
                <a:lnTo>
                  <a:pt x="510" y="613"/>
                </a:lnTo>
                <a:lnTo>
                  <a:pt x="500" y="613"/>
                </a:lnTo>
                <a:lnTo>
                  <a:pt x="498" y="613"/>
                </a:lnTo>
                <a:lnTo>
                  <a:pt x="496" y="614"/>
                </a:lnTo>
                <a:lnTo>
                  <a:pt x="496" y="614"/>
                </a:lnTo>
                <a:lnTo>
                  <a:pt x="489" y="616"/>
                </a:lnTo>
                <a:lnTo>
                  <a:pt x="477" y="621"/>
                </a:lnTo>
                <a:lnTo>
                  <a:pt x="472" y="623"/>
                </a:lnTo>
                <a:lnTo>
                  <a:pt x="471" y="623"/>
                </a:lnTo>
                <a:lnTo>
                  <a:pt x="468" y="625"/>
                </a:lnTo>
                <a:lnTo>
                  <a:pt x="466" y="625"/>
                </a:lnTo>
                <a:lnTo>
                  <a:pt x="463" y="625"/>
                </a:lnTo>
                <a:lnTo>
                  <a:pt x="454" y="625"/>
                </a:lnTo>
                <a:lnTo>
                  <a:pt x="444" y="625"/>
                </a:lnTo>
                <a:lnTo>
                  <a:pt x="443" y="625"/>
                </a:lnTo>
                <a:lnTo>
                  <a:pt x="443" y="623"/>
                </a:lnTo>
                <a:lnTo>
                  <a:pt x="442" y="619"/>
                </a:lnTo>
                <a:lnTo>
                  <a:pt x="441" y="619"/>
                </a:lnTo>
                <a:lnTo>
                  <a:pt x="439" y="615"/>
                </a:lnTo>
                <a:lnTo>
                  <a:pt x="432" y="614"/>
                </a:lnTo>
                <a:lnTo>
                  <a:pt x="430" y="614"/>
                </a:lnTo>
                <a:lnTo>
                  <a:pt x="427" y="614"/>
                </a:lnTo>
                <a:lnTo>
                  <a:pt x="426" y="618"/>
                </a:lnTo>
                <a:lnTo>
                  <a:pt x="426" y="622"/>
                </a:lnTo>
                <a:lnTo>
                  <a:pt x="420" y="622"/>
                </a:lnTo>
                <a:lnTo>
                  <a:pt x="393" y="622"/>
                </a:lnTo>
                <a:lnTo>
                  <a:pt x="388" y="622"/>
                </a:lnTo>
                <a:lnTo>
                  <a:pt x="388" y="621"/>
                </a:lnTo>
                <a:lnTo>
                  <a:pt x="388" y="620"/>
                </a:lnTo>
                <a:lnTo>
                  <a:pt x="387" y="620"/>
                </a:lnTo>
                <a:lnTo>
                  <a:pt x="378" y="619"/>
                </a:lnTo>
                <a:lnTo>
                  <a:pt x="375" y="619"/>
                </a:lnTo>
                <a:lnTo>
                  <a:pt x="370" y="621"/>
                </a:lnTo>
                <a:lnTo>
                  <a:pt x="347" y="624"/>
                </a:lnTo>
                <a:lnTo>
                  <a:pt x="328" y="625"/>
                </a:lnTo>
                <a:lnTo>
                  <a:pt x="327" y="624"/>
                </a:lnTo>
                <a:lnTo>
                  <a:pt x="326" y="623"/>
                </a:lnTo>
                <a:lnTo>
                  <a:pt x="325" y="622"/>
                </a:lnTo>
                <a:lnTo>
                  <a:pt x="332" y="613"/>
                </a:lnTo>
                <a:lnTo>
                  <a:pt x="335" y="605"/>
                </a:lnTo>
                <a:lnTo>
                  <a:pt x="336" y="602"/>
                </a:lnTo>
                <a:lnTo>
                  <a:pt x="332" y="593"/>
                </a:lnTo>
                <a:lnTo>
                  <a:pt x="326" y="591"/>
                </a:lnTo>
                <a:lnTo>
                  <a:pt x="323" y="592"/>
                </a:lnTo>
                <a:lnTo>
                  <a:pt x="321" y="592"/>
                </a:lnTo>
                <a:lnTo>
                  <a:pt x="317" y="589"/>
                </a:lnTo>
                <a:lnTo>
                  <a:pt x="316" y="581"/>
                </a:lnTo>
                <a:lnTo>
                  <a:pt x="319" y="571"/>
                </a:lnTo>
                <a:lnTo>
                  <a:pt x="318" y="565"/>
                </a:lnTo>
                <a:lnTo>
                  <a:pt x="320" y="562"/>
                </a:lnTo>
                <a:lnTo>
                  <a:pt x="319" y="561"/>
                </a:lnTo>
                <a:lnTo>
                  <a:pt x="319" y="559"/>
                </a:lnTo>
                <a:lnTo>
                  <a:pt x="313" y="559"/>
                </a:lnTo>
                <a:lnTo>
                  <a:pt x="303" y="567"/>
                </a:lnTo>
                <a:lnTo>
                  <a:pt x="299" y="569"/>
                </a:lnTo>
                <a:lnTo>
                  <a:pt x="298" y="569"/>
                </a:lnTo>
                <a:lnTo>
                  <a:pt x="291" y="571"/>
                </a:lnTo>
                <a:lnTo>
                  <a:pt x="287" y="567"/>
                </a:lnTo>
                <a:lnTo>
                  <a:pt x="286" y="567"/>
                </a:lnTo>
                <a:lnTo>
                  <a:pt x="280" y="560"/>
                </a:lnTo>
                <a:lnTo>
                  <a:pt x="280" y="559"/>
                </a:lnTo>
                <a:lnTo>
                  <a:pt x="279" y="555"/>
                </a:lnTo>
                <a:lnTo>
                  <a:pt x="281" y="551"/>
                </a:lnTo>
                <a:lnTo>
                  <a:pt x="286" y="545"/>
                </a:lnTo>
                <a:lnTo>
                  <a:pt x="286" y="544"/>
                </a:lnTo>
                <a:lnTo>
                  <a:pt x="284" y="542"/>
                </a:lnTo>
                <a:lnTo>
                  <a:pt x="280" y="543"/>
                </a:lnTo>
                <a:lnTo>
                  <a:pt x="273" y="546"/>
                </a:lnTo>
                <a:lnTo>
                  <a:pt x="271" y="543"/>
                </a:lnTo>
                <a:lnTo>
                  <a:pt x="271" y="542"/>
                </a:lnTo>
                <a:lnTo>
                  <a:pt x="268" y="540"/>
                </a:lnTo>
                <a:lnTo>
                  <a:pt x="262" y="544"/>
                </a:lnTo>
                <a:lnTo>
                  <a:pt x="260" y="546"/>
                </a:lnTo>
                <a:lnTo>
                  <a:pt x="259" y="546"/>
                </a:lnTo>
                <a:lnTo>
                  <a:pt x="258" y="547"/>
                </a:lnTo>
                <a:lnTo>
                  <a:pt x="257" y="549"/>
                </a:lnTo>
                <a:lnTo>
                  <a:pt x="249" y="556"/>
                </a:lnTo>
                <a:lnTo>
                  <a:pt x="247" y="558"/>
                </a:lnTo>
                <a:lnTo>
                  <a:pt x="243" y="559"/>
                </a:lnTo>
                <a:lnTo>
                  <a:pt x="244" y="556"/>
                </a:lnTo>
                <a:lnTo>
                  <a:pt x="243" y="557"/>
                </a:lnTo>
                <a:lnTo>
                  <a:pt x="249" y="535"/>
                </a:lnTo>
                <a:lnTo>
                  <a:pt x="247" y="533"/>
                </a:lnTo>
                <a:lnTo>
                  <a:pt x="244" y="532"/>
                </a:lnTo>
                <a:lnTo>
                  <a:pt x="237" y="531"/>
                </a:lnTo>
                <a:lnTo>
                  <a:pt x="230" y="533"/>
                </a:lnTo>
                <a:lnTo>
                  <a:pt x="230" y="533"/>
                </a:lnTo>
                <a:lnTo>
                  <a:pt x="226" y="530"/>
                </a:lnTo>
                <a:lnTo>
                  <a:pt x="224" y="529"/>
                </a:lnTo>
                <a:lnTo>
                  <a:pt x="224" y="527"/>
                </a:lnTo>
                <a:lnTo>
                  <a:pt x="224" y="525"/>
                </a:lnTo>
                <a:lnTo>
                  <a:pt x="222" y="523"/>
                </a:lnTo>
                <a:lnTo>
                  <a:pt x="220" y="522"/>
                </a:lnTo>
                <a:lnTo>
                  <a:pt x="218" y="512"/>
                </a:lnTo>
                <a:lnTo>
                  <a:pt x="220" y="510"/>
                </a:lnTo>
                <a:lnTo>
                  <a:pt x="223" y="508"/>
                </a:lnTo>
                <a:lnTo>
                  <a:pt x="226" y="506"/>
                </a:lnTo>
                <a:lnTo>
                  <a:pt x="232" y="501"/>
                </a:lnTo>
                <a:lnTo>
                  <a:pt x="234" y="492"/>
                </a:lnTo>
                <a:lnTo>
                  <a:pt x="236" y="487"/>
                </a:lnTo>
                <a:lnTo>
                  <a:pt x="239" y="477"/>
                </a:lnTo>
                <a:lnTo>
                  <a:pt x="236" y="477"/>
                </a:lnTo>
                <a:lnTo>
                  <a:pt x="224" y="483"/>
                </a:lnTo>
                <a:lnTo>
                  <a:pt x="217" y="482"/>
                </a:lnTo>
                <a:lnTo>
                  <a:pt x="214" y="477"/>
                </a:lnTo>
                <a:lnTo>
                  <a:pt x="213" y="476"/>
                </a:lnTo>
                <a:lnTo>
                  <a:pt x="217" y="470"/>
                </a:lnTo>
                <a:lnTo>
                  <a:pt x="220" y="462"/>
                </a:lnTo>
                <a:lnTo>
                  <a:pt x="220" y="458"/>
                </a:lnTo>
                <a:lnTo>
                  <a:pt x="223" y="455"/>
                </a:lnTo>
                <a:lnTo>
                  <a:pt x="230" y="448"/>
                </a:lnTo>
                <a:lnTo>
                  <a:pt x="236" y="436"/>
                </a:lnTo>
                <a:lnTo>
                  <a:pt x="237" y="426"/>
                </a:lnTo>
                <a:lnTo>
                  <a:pt x="240" y="421"/>
                </a:lnTo>
                <a:lnTo>
                  <a:pt x="239" y="420"/>
                </a:lnTo>
                <a:lnTo>
                  <a:pt x="234" y="414"/>
                </a:lnTo>
                <a:lnTo>
                  <a:pt x="229" y="416"/>
                </a:lnTo>
                <a:lnTo>
                  <a:pt x="225" y="416"/>
                </a:lnTo>
                <a:lnTo>
                  <a:pt x="222" y="416"/>
                </a:lnTo>
                <a:lnTo>
                  <a:pt x="214" y="411"/>
                </a:lnTo>
                <a:lnTo>
                  <a:pt x="213" y="411"/>
                </a:lnTo>
                <a:lnTo>
                  <a:pt x="211" y="413"/>
                </a:lnTo>
                <a:lnTo>
                  <a:pt x="208" y="422"/>
                </a:lnTo>
                <a:lnTo>
                  <a:pt x="206" y="421"/>
                </a:lnTo>
                <a:lnTo>
                  <a:pt x="204" y="423"/>
                </a:lnTo>
                <a:lnTo>
                  <a:pt x="202" y="424"/>
                </a:lnTo>
                <a:lnTo>
                  <a:pt x="198" y="424"/>
                </a:lnTo>
                <a:lnTo>
                  <a:pt x="179" y="431"/>
                </a:lnTo>
                <a:lnTo>
                  <a:pt x="175" y="433"/>
                </a:lnTo>
                <a:lnTo>
                  <a:pt x="162" y="438"/>
                </a:lnTo>
                <a:lnTo>
                  <a:pt x="160" y="439"/>
                </a:lnTo>
                <a:lnTo>
                  <a:pt x="160" y="436"/>
                </a:lnTo>
                <a:lnTo>
                  <a:pt x="159" y="432"/>
                </a:lnTo>
                <a:lnTo>
                  <a:pt x="159" y="430"/>
                </a:lnTo>
                <a:lnTo>
                  <a:pt x="159" y="429"/>
                </a:lnTo>
                <a:lnTo>
                  <a:pt x="152" y="430"/>
                </a:lnTo>
                <a:lnTo>
                  <a:pt x="147" y="429"/>
                </a:lnTo>
                <a:lnTo>
                  <a:pt x="146" y="430"/>
                </a:lnTo>
                <a:lnTo>
                  <a:pt x="141" y="430"/>
                </a:lnTo>
                <a:lnTo>
                  <a:pt x="140" y="431"/>
                </a:lnTo>
                <a:lnTo>
                  <a:pt x="135" y="432"/>
                </a:lnTo>
                <a:lnTo>
                  <a:pt x="134" y="432"/>
                </a:lnTo>
                <a:lnTo>
                  <a:pt x="130" y="429"/>
                </a:lnTo>
                <a:lnTo>
                  <a:pt x="128" y="427"/>
                </a:lnTo>
                <a:lnTo>
                  <a:pt x="125" y="428"/>
                </a:lnTo>
                <a:lnTo>
                  <a:pt x="124" y="429"/>
                </a:lnTo>
                <a:lnTo>
                  <a:pt x="121" y="430"/>
                </a:lnTo>
                <a:lnTo>
                  <a:pt x="117" y="432"/>
                </a:lnTo>
                <a:lnTo>
                  <a:pt x="109" y="436"/>
                </a:lnTo>
                <a:lnTo>
                  <a:pt x="109" y="437"/>
                </a:lnTo>
                <a:lnTo>
                  <a:pt x="103" y="437"/>
                </a:lnTo>
                <a:lnTo>
                  <a:pt x="93" y="440"/>
                </a:lnTo>
                <a:lnTo>
                  <a:pt x="90" y="441"/>
                </a:lnTo>
                <a:lnTo>
                  <a:pt x="79" y="447"/>
                </a:lnTo>
                <a:lnTo>
                  <a:pt x="73" y="449"/>
                </a:lnTo>
                <a:lnTo>
                  <a:pt x="62" y="453"/>
                </a:lnTo>
                <a:lnTo>
                  <a:pt x="54" y="455"/>
                </a:lnTo>
                <a:lnTo>
                  <a:pt x="47" y="457"/>
                </a:lnTo>
                <a:lnTo>
                  <a:pt x="47" y="456"/>
                </a:lnTo>
                <a:lnTo>
                  <a:pt x="47" y="452"/>
                </a:lnTo>
                <a:lnTo>
                  <a:pt x="46" y="448"/>
                </a:lnTo>
                <a:lnTo>
                  <a:pt x="45" y="451"/>
                </a:lnTo>
                <a:lnTo>
                  <a:pt x="44" y="453"/>
                </a:lnTo>
                <a:lnTo>
                  <a:pt x="42" y="453"/>
                </a:lnTo>
                <a:lnTo>
                  <a:pt x="41" y="458"/>
                </a:lnTo>
                <a:lnTo>
                  <a:pt x="38" y="457"/>
                </a:lnTo>
                <a:lnTo>
                  <a:pt x="35" y="462"/>
                </a:lnTo>
                <a:lnTo>
                  <a:pt x="34" y="462"/>
                </a:lnTo>
                <a:lnTo>
                  <a:pt x="33" y="460"/>
                </a:lnTo>
                <a:lnTo>
                  <a:pt x="31" y="463"/>
                </a:lnTo>
                <a:lnTo>
                  <a:pt x="29" y="467"/>
                </a:lnTo>
                <a:lnTo>
                  <a:pt x="22" y="472"/>
                </a:lnTo>
                <a:lnTo>
                  <a:pt x="11" y="478"/>
                </a:lnTo>
                <a:lnTo>
                  <a:pt x="1" y="481"/>
                </a:lnTo>
                <a:lnTo>
                  <a:pt x="0" y="449"/>
                </a:lnTo>
                <a:lnTo>
                  <a:pt x="0" y="416"/>
                </a:lnTo>
                <a:lnTo>
                  <a:pt x="1" y="410"/>
                </a:lnTo>
                <a:lnTo>
                  <a:pt x="1" y="405"/>
                </a:lnTo>
                <a:lnTo>
                  <a:pt x="1" y="402"/>
                </a:lnTo>
                <a:lnTo>
                  <a:pt x="1" y="398"/>
                </a:lnTo>
                <a:lnTo>
                  <a:pt x="2" y="393"/>
                </a:lnTo>
                <a:lnTo>
                  <a:pt x="2" y="389"/>
                </a:lnTo>
                <a:lnTo>
                  <a:pt x="5" y="387"/>
                </a:lnTo>
                <a:lnTo>
                  <a:pt x="9" y="387"/>
                </a:lnTo>
                <a:lnTo>
                  <a:pt x="13" y="386"/>
                </a:lnTo>
                <a:lnTo>
                  <a:pt x="14" y="385"/>
                </a:lnTo>
                <a:lnTo>
                  <a:pt x="19" y="384"/>
                </a:lnTo>
                <a:lnTo>
                  <a:pt x="23" y="383"/>
                </a:lnTo>
                <a:lnTo>
                  <a:pt x="26" y="381"/>
                </a:lnTo>
                <a:lnTo>
                  <a:pt x="27" y="379"/>
                </a:lnTo>
                <a:lnTo>
                  <a:pt x="31" y="373"/>
                </a:lnTo>
                <a:lnTo>
                  <a:pt x="33" y="369"/>
                </a:lnTo>
                <a:lnTo>
                  <a:pt x="35" y="366"/>
                </a:lnTo>
                <a:lnTo>
                  <a:pt x="38" y="361"/>
                </a:lnTo>
                <a:lnTo>
                  <a:pt x="40" y="358"/>
                </a:lnTo>
                <a:lnTo>
                  <a:pt x="43" y="357"/>
                </a:lnTo>
                <a:lnTo>
                  <a:pt x="45" y="355"/>
                </a:lnTo>
                <a:lnTo>
                  <a:pt x="45" y="354"/>
                </a:lnTo>
                <a:lnTo>
                  <a:pt x="48" y="353"/>
                </a:lnTo>
                <a:lnTo>
                  <a:pt x="49" y="349"/>
                </a:lnTo>
                <a:lnTo>
                  <a:pt x="50" y="348"/>
                </a:lnTo>
                <a:lnTo>
                  <a:pt x="52" y="346"/>
                </a:lnTo>
                <a:lnTo>
                  <a:pt x="52" y="346"/>
                </a:lnTo>
                <a:lnTo>
                  <a:pt x="53" y="346"/>
                </a:lnTo>
                <a:lnTo>
                  <a:pt x="53" y="344"/>
                </a:lnTo>
                <a:lnTo>
                  <a:pt x="55" y="338"/>
                </a:lnTo>
                <a:lnTo>
                  <a:pt x="59" y="338"/>
                </a:lnTo>
                <a:lnTo>
                  <a:pt x="58" y="336"/>
                </a:lnTo>
                <a:lnTo>
                  <a:pt x="59" y="335"/>
                </a:lnTo>
                <a:lnTo>
                  <a:pt x="59" y="332"/>
                </a:lnTo>
                <a:lnTo>
                  <a:pt x="61" y="329"/>
                </a:lnTo>
                <a:lnTo>
                  <a:pt x="64" y="329"/>
                </a:lnTo>
                <a:lnTo>
                  <a:pt x="64" y="327"/>
                </a:lnTo>
                <a:lnTo>
                  <a:pt x="60" y="325"/>
                </a:lnTo>
                <a:lnTo>
                  <a:pt x="62" y="322"/>
                </a:lnTo>
                <a:lnTo>
                  <a:pt x="65" y="322"/>
                </a:lnTo>
                <a:lnTo>
                  <a:pt x="66" y="320"/>
                </a:lnTo>
                <a:lnTo>
                  <a:pt x="77" y="312"/>
                </a:lnTo>
                <a:lnTo>
                  <a:pt x="83" y="309"/>
                </a:lnTo>
                <a:lnTo>
                  <a:pt x="86" y="309"/>
                </a:lnTo>
                <a:lnTo>
                  <a:pt x="88" y="309"/>
                </a:lnTo>
                <a:lnTo>
                  <a:pt x="94" y="309"/>
                </a:lnTo>
                <a:lnTo>
                  <a:pt x="94" y="306"/>
                </a:lnTo>
                <a:lnTo>
                  <a:pt x="100" y="306"/>
                </a:lnTo>
                <a:lnTo>
                  <a:pt x="103" y="305"/>
                </a:lnTo>
                <a:lnTo>
                  <a:pt x="104" y="303"/>
                </a:lnTo>
                <a:lnTo>
                  <a:pt x="108" y="302"/>
                </a:lnTo>
                <a:lnTo>
                  <a:pt x="111" y="299"/>
                </a:lnTo>
                <a:lnTo>
                  <a:pt x="113" y="302"/>
                </a:lnTo>
                <a:lnTo>
                  <a:pt x="118" y="302"/>
                </a:lnTo>
                <a:lnTo>
                  <a:pt x="123" y="299"/>
                </a:lnTo>
                <a:lnTo>
                  <a:pt x="125" y="303"/>
                </a:lnTo>
                <a:lnTo>
                  <a:pt x="126" y="303"/>
                </a:lnTo>
                <a:lnTo>
                  <a:pt x="128" y="302"/>
                </a:lnTo>
                <a:lnTo>
                  <a:pt x="128" y="303"/>
                </a:lnTo>
                <a:lnTo>
                  <a:pt x="133" y="303"/>
                </a:lnTo>
                <a:lnTo>
                  <a:pt x="135" y="305"/>
                </a:lnTo>
                <a:lnTo>
                  <a:pt x="136" y="307"/>
                </a:lnTo>
                <a:lnTo>
                  <a:pt x="138" y="307"/>
                </a:lnTo>
                <a:lnTo>
                  <a:pt x="142" y="306"/>
                </a:lnTo>
                <a:lnTo>
                  <a:pt x="145" y="307"/>
                </a:lnTo>
                <a:lnTo>
                  <a:pt x="148" y="307"/>
                </a:lnTo>
                <a:lnTo>
                  <a:pt x="152" y="307"/>
                </a:lnTo>
                <a:lnTo>
                  <a:pt x="158" y="306"/>
                </a:lnTo>
                <a:lnTo>
                  <a:pt x="160" y="307"/>
                </a:lnTo>
                <a:lnTo>
                  <a:pt x="163" y="305"/>
                </a:lnTo>
                <a:lnTo>
                  <a:pt x="167" y="306"/>
                </a:lnTo>
                <a:lnTo>
                  <a:pt x="170" y="304"/>
                </a:lnTo>
                <a:lnTo>
                  <a:pt x="166" y="303"/>
                </a:lnTo>
                <a:lnTo>
                  <a:pt x="166" y="303"/>
                </a:lnTo>
                <a:lnTo>
                  <a:pt x="168" y="299"/>
                </a:lnTo>
                <a:lnTo>
                  <a:pt x="168" y="297"/>
                </a:lnTo>
                <a:lnTo>
                  <a:pt x="170" y="296"/>
                </a:lnTo>
                <a:lnTo>
                  <a:pt x="176" y="295"/>
                </a:lnTo>
                <a:lnTo>
                  <a:pt x="177" y="296"/>
                </a:lnTo>
                <a:lnTo>
                  <a:pt x="179" y="295"/>
                </a:lnTo>
                <a:lnTo>
                  <a:pt x="180" y="298"/>
                </a:lnTo>
                <a:lnTo>
                  <a:pt x="185" y="297"/>
                </a:lnTo>
                <a:lnTo>
                  <a:pt x="184" y="300"/>
                </a:lnTo>
                <a:lnTo>
                  <a:pt x="187" y="301"/>
                </a:lnTo>
                <a:lnTo>
                  <a:pt x="191" y="305"/>
                </a:lnTo>
                <a:lnTo>
                  <a:pt x="195" y="306"/>
                </a:lnTo>
                <a:lnTo>
                  <a:pt x="196" y="306"/>
                </a:lnTo>
                <a:lnTo>
                  <a:pt x="198" y="303"/>
                </a:lnTo>
                <a:lnTo>
                  <a:pt x="200" y="302"/>
                </a:lnTo>
                <a:lnTo>
                  <a:pt x="202" y="298"/>
                </a:lnTo>
                <a:lnTo>
                  <a:pt x="204" y="296"/>
                </a:lnTo>
                <a:lnTo>
                  <a:pt x="207" y="295"/>
                </a:lnTo>
                <a:lnTo>
                  <a:pt x="207" y="292"/>
                </a:lnTo>
                <a:lnTo>
                  <a:pt x="209" y="293"/>
                </a:lnTo>
                <a:lnTo>
                  <a:pt x="208" y="290"/>
                </a:lnTo>
                <a:lnTo>
                  <a:pt x="211" y="290"/>
                </a:lnTo>
                <a:lnTo>
                  <a:pt x="211" y="287"/>
                </a:lnTo>
                <a:lnTo>
                  <a:pt x="213" y="284"/>
                </a:lnTo>
                <a:lnTo>
                  <a:pt x="214" y="281"/>
                </a:lnTo>
                <a:lnTo>
                  <a:pt x="218" y="277"/>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p:cNvSpPr>
          <p:nvPr/>
        </p:nvSpPr>
        <p:spPr bwMode="auto">
          <a:xfrm>
            <a:off x="3535363" y="903287"/>
            <a:ext cx="336550" cy="419100"/>
          </a:xfrm>
          <a:custGeom>
            <a:avLst/>
            <a:gdLst>
              <a:gd name="T0" fmla="*/ 2 w 212"/>
              <a:gd name="T1" fmla="*/ 259 h 264"/>
              <a:gd name="T2" fmla="*/ 15 w 212"/>
              <a:gd name="T3" fmla="*/ 252 h 264"/>
              <a:gd name="T4" fmla="*/ 19 w 212"/>
              <a:gd name="T5" fmla="*/ 239 h 264"/>
              <a:gd name="T6" fmla="*/ 15 w 212"/>
              <a:gd name="T7" fmla="*/ 223 h 264"/>
              <a:gd name="T8" fmla="*/ 10 w 212"/>
              <a:gd name="T9" fmla="*/ 219 h 264"/>
              <a:gd name="T10" fmla="*/ 8 w 212"/>
              <a:gd name="T11" fmla="*/ 207 h 264"/>
              <a:gd name="T12" fmla="*/ 4 w 212"/>
              <a:gd name="T13" fmla="*/ 197 h 264"/>
              <a:gd name="T14" fmla="*/ 5 w 212"/>
              <a:gd name="T15" fmla="*/ 187 h 264"/>
              <a:gd name="T16" fmla="*/ 14 w 212"/>
              <a:gd name="T17" fmla="*/ 175 h 264"/>
              <a:gd name="T18" fmla="*/ 19 w 212"/>
              <a:gd name="T19" fmla="*/ 165 h 264"/>
              <a:gd name="T20" fmla="*/ 21 w 212"/>
              <a:gd name="T21" fmla="*/ 161 h 264"/>
              <a:gd name="T22" fmla="*/ 22 w 212"/>
              <a:gd name="T23" fmla="*/ 153 h 264"/>
              <a:gd name="T24" fmla="*/ 24 w 212"/>
              <a:gd name="T25" fmla="*/ 147 h 264"/>
              <a:gd name="T26" fmla="*/ 24 w 212"/>
              <a:gd name="T27" fmla="*/ 140 h 264"/>
              <a:gd name="T28" fmla="*/ 21 w 212"/>
              <a:gd name="T29" fmla="*/ 133 h 264"/>
              <a:gd name="T30" fmla="*/ 25 w 212"/>
              <a:gd name="T31" fmla="*/ 124 h 264"/>
              <a:gd name="T32" fmla="*/ 24 w 212"/>
              <a:gd name="T33" fmla="*/ 117 h 264"/>
              <a:gd name="T34" fmla="*/ 33 w 212"/>
              <a:gd name="T35" fmla="*/ 106 h 264"/>
              <a:gd name="T36" fmla="*/ 31 w 212"/>
              <a:gd name="T37" fmla="*/ 97 h 264"/>
              <a:gd name="T38" fmla="*/ 35 w 212"/>
              <a:gd name="T39" fmla="*/ 92 h 264"/>
              <a:gd name="T40" fmla="*/ 37 w 212"/>
              <a:gd name="T41" fmla="*/ 85 h 264"/>
              <a:gd name="T42" fmla="*/ 35 w 212"/>
              <a:gd name="T43" fmla="*/ 79 h 264"/>
              <a:gd name="T44" fmla="*/ 39 w 212"/>
              <a:gd name="T45" fmla="*/ 69 h 264"/>
              <a:gd name="T46" fmla="*/ 35 w 212"/>
              <a:gd name="T47" fmla="*/ 60 h 264"/>
              <a:gd name="T48" fmla="*/ 30 w 212"/>
              <a:gd name="T49" fmla="*/ 53 h 264"/>
              <a:gd name="T50" fmla="*/ 35 w 212"/>
              <a:gd name="T51" fmla="*/ 47 h 264"/>
              <a:gd name="T52" fmla="*/ 34 w 212"/>
              <a:gd name="T53" fmla="*/ 38 h 264"/>
              <a:gd name="T54" fmla="*/ 36 w 212"/>
              <a:gd name="T55" fmla="*/ 32 h 264"/>
              <a:gd name="T56" fmla="*/ 43 w 212"/>
              <a:gd name="T57" fmla="*/ 34 h 264"/>
              <a:gd name="T58" fmla="*/ 52 w 212"/>
              <a:gd name="T59" fmla="*/ 34 h 264"/>
              <a:gd name="T60" fmla="*/ 59 w 212"/>
              <a:gd name="T61" fmla="*/ 30 h 264"/>
              <a:gd name="T62" fmla="*/ 69 w 212"/>
              <a:gd name="T63" fmla="*/ 35 h 264"/>
              <a:gd name="T64" fmla="*/ 74 w 212"/>
              <a:gd name="T65" fmla="*/ 35 h 264"/>
              <a:gd name="T66" fmla="*/ 77 w 212"/>
              <a:gd name="T67" fmla="*/ 42 h 264"/>
              <a:gd name="T68" fmla="*/ 89 w 212"/>
              <a:gd name="T69" fmla="*/ 41 h 264"/>
              <a:gd name="T70" fmla="*/ 99 w 212"/>
              <a:gd name="T71" fmla="*/ 26 h 264"/>
              <a:gd name="T72" fmla="*/ 118 w 212"/>
              <a:gd name="T73" fmla="*/ 15 h 264"/>
              <a:gd name="T74" fmla="*/ 120 w 212"/>
              <a:gd name="T75" fmla="*/ 8 h 264"/>
              <a:gd name="T76" fmla="*/ 129 w 212"/>
              <a:gd name="T77" fmla="*/ 8 h 264"/>
              <a:gd name="T78" fmla="*/ 141 w 212"/>
              <a:gd name="T79" fmla="*/ 11 h 264"/>
              <a:gd name="T80" fmla="*/ 147 w 212"/>
              <a:gd name="T81" fmla="*/ 10 h 264"/>
              <a:gd name="T82" fmla="*/ 154 w 212"/>
              <a:gd name="T83" fmla="*/ 0 h 264"/>
              <a:gd name="T84" fmla="*/ 161 w 212"/>
              <a:gd name="T85" fmla="*/ 8 h 264"/>
              <a:gd name="T86" fmla="*/ 167 w 212"/>
              <a:gd name="T87" fmla="*/ 15 h 264"/>
              <a:gd name="T88" fmla="*/ 182 w 212"/>
              <a:gd name="T89" fmla="*/ 11 h 264"/>
              <a:gd name="T90" fmla="*/ 189 w 212"/>
              <a:gd name="T91" fmla="*/ 20 h 264"/>
              <a:gd name="T92" fmla="*/ 203 w 212"/>
              <a:gd name="T93" fmla="*/ 24 h 264"/>
              <a:gd name="T94" fmla="*/ 209 w 212"/>
              <a:gd name="T95" fmla="*/ 39 h 264"/>
              <a:gd name="T96" fmla="*/ 203 w 212"/>
              <a:gd name="T97" fmla="*/ 50 h 264"/>
              <a:gd name="T98" fmla="*/ 202 w 212"/>
              <a:gd name="T99" fmla="*/ 6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2" h="264">
                <a:moveTo>
                  <a:pt x="0" y="264"/>
                </a:moveTo>
                <a:lnTo>
                  <a:pt x="0" y="264"/>
                </a:lnTo>
                <a:lnTo>
                  <a:pt x="2" y="259"/>
                </a:lnTo>
                <a:lnTo>
                  <a:pt x="7" y="258"/>
                </a:lnTo>
                <a:lnTo>
                  <a:pt x="15" y="258"/>
                </a:lnTo>
                <a:lnTo>
                  <a:pt x="15" y="252"/>
                </a:lnTo>
                <a:lnTo>
                  <a:pt x="18" y="247"/>
                </a:lnTo>
                <a:lnTo>
                  <a:pt x="18" y="244"/>
                </a:lnTo>
                <a:lnTo>
                  <a:pt x="19" y="239"/>
                </a:lnTo>
                <a:lnTo>
                  <a:pt x="19" y="234"/>
                </a:lnTo>
                <a:lnTo>
                  <a:pt x="15" y="232"/>
                </a:lnTo>
                <a:lnTo>
                  <a:pt x="15" y="223"/>
                </a:lnTo>
                <a:lnTo>
                  <a:pt x="10" y="225"/>
                </a:lnTo>
                <a:lnTo>
                  <a:pt x="10" y="220"/>
                </a:lnTo>
                <a:lnTo>
                  <a:pt x="10" y="219"/>
                </a:lnTo>
                <a:lnTo>
                  <a:pt x="10" y="213"/>
                </a:lnTo>
                <a:lnTo>
                  <a:pt x="8" y="212"/>
                </a:lnTo>
                <a:lnTo>
                  <a:pt x="8" y="207"/>
                </a:lnTo>
                <a:lnTo>
                  <a:pt x="4" y="204"/>
                </a:lnTo>
                <a:lnTo>
                  <a:pt x="5" y="200"/>
                </a:lnTo>
                <a:lnTo>
                  <a:pt x="4" y="197"/>
                </a:lnTo>
                <a:lnTo>
                  <a:pt x="4" y="194"/>
                </a:lnTo>
                <a:lnTo>
                  <a:pt x="1" y="191"/>
                </a:lnTo>
                <a:lnTo>
                  <a:pt x="5" y="187"/>
                </a:lnTo>
                <a:lnTo>
                  <a:pt x="9" y="184"/>
                </a:lnTo>
                <a:lnTo>
                  <a:pt x="16" y="181"/>
                </a:lnTo>
                <a:lnTo>
                  <a:pt x="14" y="175"/>
                </a:lnTo>
                <a:lnTo>
                  <a:pt x="18" y="173"/>
                </a:lnTo>
                <a:lnTo>
                  <a:pt x="18" y="171"/>
                </a:lnTo>
                <a:lnTo>
                  <a:pt x="19" y="165"/>
                </a:lnTo>
                <a:lnTo>
                  <a:pt x="18" y="162"/>
                </a:lnTo>
                <a:lnTo>
                  <a:pt x="20" y="162"/>
                </a:lnTo>
                <a:lnTo>
                  <a:pt x="21" y="161"/>
                </a:lnTo>
                <a:lnTo>
                  <a:pt x="19" y="158"/>
                </a:lnTo>
                <a:lnTo>
                  <a:pt x="21" y="153"/>
                </a:lnTo>
                <a:lnTo>
                  <a:pt x="22" y="153"/>
                </a:lnTo>
                <a:lnTo>
                  <a:pt x="24" y="149"/>
                </a:lnTo>
                <a:lnTo>
                  <a:pt x="24" y="149"/>
                </a:lnTo>
                <a:lnTo>
                  <a:pt x="24" y="147"/>
                </a:lnTo>
                <a:lnTo>
                  <a:pt x="23" y="147"/>
                </a:lnTo>
                <a:lnTo>
                  <a:pt x="23" y="143"/>
                </a:lnTo>
                <a:lnTo>
                  <a:pt x="24" y="140"/>
                </a:lnTo>
                <a:lnTo>
                  <a:pt x="22" y="137"/>
                </a:lnTo>
                <a:lnTo>
                  <a:pt x="20" y="134"/>
                </a:lnTo>
                <a:lnTo>
                  <a:pt x="21" y="133"/>
                </a:lnTo>
                <a:lnTo>
                  <a:pt x="21" y="130"/>
                </a:lnTo>
                <a:lnTo>
                  <a:pt x="24" y="126"/>
                </a:lnTo>
                <a:lnTo>
                  <a:pt x="25" y="124"/>
                </a:lnTo>
                <a:lnTo>
                  <a:pt x="26" y="124"/>
                </a:lnTo>
                <a:lnTo>
                  <a:pt x="25" y="122"/>
                </a:lnTo>
                <a:lnTo>
                  <a:pt x="24" y="117"/>
                </a:lnTo>
                <a:lnTo>
                  <a:pt x="26" y="114"/>
                </a:lnTo>
                <a:lnTo>
                  <a:pt x="27" y="109"/>
                </a:lnTo>
                <a:lnTo>
                  <a:pt x="33" y="106"/>
                </a:lnTo>
                <a:lnTo>
                  <a:pt x="31" y="101"/>
                </a:lnTo>
                <a:lnTo>
                  <a:pt x="32" y="101"/>
                </a:lnTo>
                <a:lnTo>
                  <a:pt x="31" y="97"/>
                </a:lnTo>
                <a:lnTo>
                  <a:pt x="35" y="96"/>
                </a:lnTo>
                <a:lnTo>
                  <a:pt x="35" y="92"/>
                </a:lnTo>
                <a:lnTo>
                  <a:pt x="35" y="92"/>
                </a:lnTo>
                <a:lnTo>
                  <a:pt x="34" y="91"/>
                </a:lnTo>
                <a:lnTo>
                  <a:pt x="37" y="87"/>
                </a:lnTo>
                <a:lnTo>
                  <a:pt x="37" y="85"/>
                </a:lnTo>
                <a:lnTo>
                  <a:pt x="31" y="84"/>
                </a:lnTo>
                <a:lnTo>
                  <a:pt x="31" y="78"/>
                </a:lnTo>
                <a:lnTo>
                  <a:pt x="35" y="79"/>
                </a:lnTo>
                <a:lnTo>
                  <a:pt x="34" y="76"/>
                </a:lnTo>
                <a:lnTo>
                  <a:pt x="37" y="73"/>
                </a:lnTo>
                <a:lnTo>
                  <a:pt x="39" y="69"/>
                </a:lnTo>
                <a:lnTo>
                  <a:pt x="37" y="67"/>
                </a:lnTo>
                <a:lnTo>
                  <a:pt x="36" y="65"/>
                </a:lnTo>
                <a:lnTo>
                  <a:pt x="35" y="60"/>
                </a:lnTo>
                <a:lnTo>
                  <a:pt x="34" y="57"/>
                </a:lnTo>
                <a:lnTo>
                  <a:pt x="31" y="56"/>
                </a:lnTo>
                <a:lnTo>
                  <a:pt x="30" y="53"/>
                </a:lnTo>
                <a:lnTo>
                  <a:pt x="34" y="52"/>
                </a:lnTo>
                <a:lnTo>
                  <a:pt x="34" y="48"/>
                </a:lnTo>
                <a:lnTo>
                  <a:pt x="35" y="47"/>
                </a:lnTo>
                <a:lnTo>
                  <a:pt x="36" y="47"/>
                </a:lnTo>
                <a:lnTo>
                  <a:pt x="36" y="42"/>
                </a:lnTo>
                <a:lnTo>
                  <a:pt x="34" y="38"/>
                </a:lnTo>
                <a:lnTo>
                  <a:pt x="32" y="38"/>
                </a:lnTo>
                <a:lnTo>
                  <a:pt x="35" y="35"/>
                </a:lnTo>
                <a:lnTo>
                  <a:pt x="36" y="32"/>
                </a:lnTo>
                <a:lnTo>
                  <a:pt x="38" y="32"/>
                </a:lnTo>
                <a:lnTo>
                  <a:pt x="42" y="33"/>
                </a:lnTo>
                <a:lnTo>
                  <a:pt x="43" y="34"/>
                </a:lnTo>
                <a:lnTo>
                  <a:pt x="46" y="36"/>
                </a:lnTo>
                <a:lnTo>
                  <a:pt x="50" y="35"/>
                </a:lnTo>
                <a:lnTo>
                  <a:pt x="52" y="34"/>
                </a:lnTo>
                <a:lnTo>
                  <a:pt x="56" y="32"/>
                </a:lnTo>
                <a:lnTo>
                  <a:pt x="57" y="32"/>
                </a:lnTo>
                <a:lnTo>
                  <a:pt x="59" y="30"/>
                </a:lnTo>
                <a:lnTo>
                  <a:pt x="62" y="32"/>
                </a:lnTo>
                <a:lnTo>
                  <a:pt x="63" y="37"/>
                </a:lnTo>
                <a:lnTo>
                  <a:pt x="69" y="35"/>
                </a:lnTo>
                <a:lnTo>
                  <a:pt x="70" y="30"/>
                </a:lnTo>
                <a:lnTo>
                  <a:pt x="75" y="32"/>
                </a:lnTo>
                <a:lnTo>
                  <a:pt x="74" y="35"/>
                </a:lnTo>
                <a:lnTo>
                  <a:pt x="70" y="40"/>
                </a:lnTo>
                <a:lnTo>
                  <a:pt x="74" y="41"/>
                </a:lnTo>
                <a:lnTo>
                  <a:pt x="77" y="42"/>
                </a:lnTo>
                <a:lnTo>
                  <a:pt x="81" y="40"/>
                </a:lnTo>
                <a:lnTo>
                  <a:pt x="85" y="41"/>
                </a:lnTo>
                <a:lnTo>
                  <a:pt x="89" y="41"/>
                </a:lnTo>
                <a:lnTo>
                  <a:pt x="91" y="38"/>
                </a:lnTo>
                <a:lnTo>
                  <a:pt x="94" y="31"/>
                </a:lnTo>
                <a:lnTo>
                  <a:pt x="99" y="26"/>
                </a:lnTo>
                <a:lnTo>
                  <a:pt x="108" y="20"/>
                </a:lnTo>
                <a:lnTo>
                  <a:pt x="113" y="17"/>
                </a:lnTo>
                <a:lnTo>
                  <a:pt x="118" y="15"/>
                </a:lnTo>
                <a:lnTo>
                  <a:pt x="124" y="15"/>
                </a:lnTo>
                <a:lnTo>
                  <a:pt x="125" y="12"/>
                </a:lnTo>
                <a:lnTo>
                  <a:pt x="120" y="8"/>
                </a:lnTo>
                <a:lnTo>
                  <a:pt x="121" y="7"/>
                </a:lnTo>
                <a:lnTo>
                  <a:pt x="125" y="5"/>
                </a:lnTo>
                <a:lnTo>
                  <a:pt x="129" y="8"/>
                </a:lnTo>
                <a:lnTo>
                  <a:pt x="133" y="8"/>
                </a:lnTo>
                <a:lnTo>
                  <a:pt x="134" y="8"/>
                </a:lnTo>
                <a:lnTo>
                  <a:pt x="141" y="11"/>
                </a:lnTo>
                <a:lnTo>
                  <a:pt x="144" y="8"/>
                </a:lnTo>
                <a:lnTo>
                  <a:pt x="145" y="9"/>
                </a:lnTo>
                <a:lnTo>
                  <a:pt x="147" y="10"/>
                </a:lnTo>
                <a:lnTo>
                  <a:pt x="149" y="8"/>
                </a:lnTo>
                <a:lnTo>
                  <a:pt x="151" y="5"/>
                </a:lnTo>
                <a:lnTo>
                  <a:pt x="154" y="0"/>
                </a:lnTo>
                <a:lnTo>
                  <a:pt x="157" y="3"/>
                </a:lnTo>
                <a:lnTo>
                  <a:pt x="161" y="5"/>
                </a:lnTo>
                <a:lnTo>
                  <a:pt x="161" y="8"/>
                </a:lnTo>
                <a:lnTo>
                  <a:pt x="162" y="9"/>
                </a:lnTo>
                <a:lnTo>
                  <a:pt x="164" y="11"/>
                </a:lnTo>
                <a:lnTo>
                  <a:pt x="167" y="15"/>
                </a:lnTo>
                <a:lnTo>
                  <a:pt x="171" y="15"/>
                </a:lnTo>
                <a:lnTo>
                  <a:pt x="176" y="13"/>
                </a:lnTo>
                <a:lnTo>
                  <a:pt x="182" y="11"/>
                </a:lnTo>
                <a:lnTo>
                  <a:pt x="185" y="15"/>
                </a:lnTo>
                <a:lnTo>
                  <a:pt x="188" y="13"/>
                </a:lnTo>
                <a:lnTo>
                  <a:pt x="189" y="20"/>
                </a:lnTo>
                <a:lnTo>
                  <a:pt x="190" y="20"/>
                </a:lnTo>
                <a:lnTo>
                  <a:pt x="195" y="18"/>
                </a:lnTo>
                <a:lnTo>
                  <a:pt x="203" y="24"/>
                </a:lnTo>
                <a:lnTo>
                  <a:pt x="208" y="26"/>
                </a:lnTo>
                <a:lnTo>
                  <a:pt x="212" y="35"/>
                </a:lnTo>
                <a:lnTo>
                  <a:pt x="209" y="39"/>
                </a:lnTo>
                <a:lnTo>
                  <a:pt x="209" y="44"/>
                </a:lnTo>
                <a:lnTo>
                  <a:pt x="208" y="47"/>
                </a:lnTo>
                <a:lnTo>
                  <a:pt x="203" y="50"/>
                </a:lnTo>
                <a:lnTo>
                  <a:pt x="202" y="53"/>
                </a:lnTo>
                <a:lnTo>
                  <a:pt x="203" y="57"/>
                </a:lnTo>
                <a:lnTo>
                  <a:pt x="202" y="61"/>
                </a:lnTo>
                <a:lnTo>
                  <a:pt x="200" y="67"/>
                </a:lnTo>
                <a:lnTo>
                  <a:pt x="200" y="73"/>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3119438" y="2887662"/>
            <a:ext cx="952500" cy="936625"/>
          </a:xfrm>
          <a:custGeom>
            <a:avLst/>
            <a:gdLst>
              <a:gd name="T0" fmla="*/ 221 w 600"/>
              <a:gd name="T1" fmla="*/ 274 h 590"/>
              <a:gd name="T2" fmla="*/ 215 w 600"/>
              <a:gd name="T3" fmla="*/ 244 h 590"/>
              <a:gd name="T4" fmla="*/ 196 w 600"/>
              <a:gd name="T5" fmla="*/ 220 h 590"/>
              <a:gd name="T6" fmla="*/ 172 w 600"/>
              <a:gd name="T7" fmla="*/ 198 h 590"/>
              <a:gd name="T8" fmla="*/ 179 w 600"/>
              <a:gd name="T9" fmla="*/ 168 h 590"/>
              <a:gd name="T10" fmla="*/ 204 w 600"/>
              <a:gd name="T11" fmla="*/ 150 h 590"/>
              <a:gd name="T12" fmla="*/ 216 w 600"/>
              <a:gd name="T13" fmla="*/ 127 h 590"/>
              <a:gd name="T14" fmla="*/ 218 w 600"/>
              <a:gd name="T15" fmla="*/ 99 h 590"/>
              <a:gd name="T16" fmla="*/ 276 w 600"/>
              <a:gd name="T17" fmla="*/ 59 h 590"/>
              <a:gd name="T18" fmla="*/ 371 w 600"/>
              <a:gd name="T19" fmla="*/ 6 h 590"/>
              <a:gd name="T20" fmla="*/ 395 w 600"/>
              <a:gd name="T21" fmla="*/ 77 h 590"/>
              <a:gd name="T22" fmla="*/ 369 w 600"/>
              <a:gd name="T23" fmla="*/ 135 h 590"/>
              <a:gd name="T24" fmla="*/ 392 w 600"/>
              <a:gd name="T25" fmla="*/ 148 h 590"/>
              <a:gd name="T26" fmla="*/ 425 w 600"/>
              <a:gd name="T27" fmla="*/ 158 h 590"/>
              <a:gd name="T28" fmla="*/ 451 w 600"/>
              <a:gd name="T29" fmla="*/ 171 h 590"/>
              <a:gd name="T30" fmla="*/ 476 w 600"/>
              <a:gd name="T31" fmla="*/ 159 h 590"/>
              <a:gd name="T32" fmla="*/ 536 w 600"/>
              <a:gd name="T33" fmla="*/ 172 h 590"/>
              <a:gd name="T34" fmla="*/ 568 w 600"/>
              <a:gd name="T35" fmla="*/ 175 h 590"/>
              <a:gd name="T36" fmla="*/ 580 w 600"/>
              <a:gd name="T37" fmla="*/ 217 h 590"/>
              <a:gd name="T38" fmla="*/ 594 w 600"/>
              <a:gd name="T39" fmla="*/ 245 h 590"/>
              <a:gd name="T40" fmla="*/ 578 w 600"/>
              <a:gd name="T41" fmla="*/ 271 h 590"/>
              <a:gd name="T42" fmla="*/ 559 w 600"/>
              <a:gd name="T43" fmla="*/ 294 h 590"/>
              <a:gd name="T44" fmla="*/ 548 w 600"/>
              <a:gd name="T45" fmla="*/ 313 h 590"/>
              <a:gd name="T46" fmla="*/ 542 w 600"/>
              <a:gd name="T47" fmla="*/ 337 h 590"/>
              <a:gd name="T48" fmla="*/ 518 w 600"/>
              <a:gd name="T49" fmla="*/ 350 h 590"/>
              <a:gd name="T50" fmla="*/ 486 w 600"/>
              <a:gd name="T51" fmla="*/ 337 h 590"/>
              <a:gd name="T52" fmla="*/ 461 w 600"/>
              <a:gd name="T53" fmla="*/ 325 h 590"/>
              <a:gd name="T54" fmla="*/ 440 w 600"/>
              <a:gd name="T55" fmla="*/ 313 h 590"/>
              <a:gd name="T56" fmla="*/ 424 w 600"/>
              <a:gd name="T57" fmla="*/ 316 h 590"/>
              <a:gd name="T58" fmla="*/ 407 w 600"/>
              <a:gd name="T59" fmla="*/ 300 h 590"/>
              <a:gd name="T60" fmla="*/ 386 w 600"/>
              <a:gd name="T61" fmla="*/ 288 h 590"/>
              <a:gd name="T62" fmla="*/ 373 w 600"/>
              <a:gd name="T63" fmla="*/ 264 h 590"/>
              <a:gd name="T64" fmla="*/ 349 w 600"/>
              <a:gd name="T65" fmla="*/ 267 h 590"/>
              <a:gd name="T66" fmla="*/ 333 w 600"/>
              <a:gd name="T67" fmla="*/ 267 h 590"/>
              <a:gd name="T68" fmla="*/ 311 w 600"/>
              <a:gd name="T69" fmla="*/ 290 h 590"/>
              <a:gd name="T70" fmla="*/ 320 w 600"/>
              <a:gd name="T71" fmla="*/ 306 h 590"/>
              <a:gd name="T72" fmla="*/ 326 w 600"/>
              <a:gd name="T73" fmla="*/ 308 h 590"/>
              <a:gd name="T74" fmla="*/ 330 w 600"/>
              <a:gd name="T75" fmla="*/ 322 h 590"/>
              <a:gd name="T76" fmla="*/ 323 w 600"/>
              <a:gd name="T77" fmla="*/ 344 h 590"/>
              <a:gd name="T78" fmla="*/ 297 w 600"/>
              <a:gd name="T79" fmla="*/ 366 h 590"/>
              <a:gd name="T80" fmla="*/ 293 w 600"/>
              <a:gd name="T81" fmla="*/ 403 h 590"/>
              <a:gd name="T82" fmla="*/ 275 w 600"/>
              <a:gd name="T83" fmla="*/ 419 h 590"/>
              <a:gd name="T84" fmla="*/ 268 w 600"/>
              <a:gd name="T85" fmla="*/ 428 h 590"/>
              <a:gd name="T86" fmla="*/ 273 w 600"/>
              <a:gd name="T87" fmla="*/ 446 h 590"/>
              <a:gd name="T88" fmla="*/ 272 w 600"/>
              <a:gd name="T89" fmla="*/ 459 h 590"/>
              <a:gd name="T90" fmla="*/ 253 w 600"/>
              <a:gd name="T91" fmla="*/ 477 h 590"/>
              <a:gd name="T92" fmla="*/ 242 w 600"/>
              <a:gd name="T93" fmla="*/ 486 h 590"/>
              <a:gd name="T94" fmla="*/ 239 w 600"/>
              <a:gd name="T95" fmla="*/ 524 h 590"/>
              <a:gd name="T96" fmla="*/ 231 w 600"/>
              <a:gd name="T97" fmla="*/ 566 h 590"/>
              <a:gd name="T98" fmla="*/ 218 w 600"/>
              <a:gd name="T99" fmla="*/ 590 h 590"/>
              <a:gd name="T100" fmla="*/ 39 w 600"/>
              <a:gd name="T101" fmla="*/ 523 h 590"/>
              <a:gd name="T102" fmla="*/ 16 w 600"/>
              <a:gd name="T103" fmla="*/ 501 h 590"/>
              <a:gd name="T104" fmla="*/ 2 w 600"/>
              <a:gd name="T105" fmla="*/ 482 h 590"/>
              <a:gd name="T106" fmla="*/ 9 w 600"/>
              <a:gd name="T107" fmla="*/ 455 h 590"/>
              <a:gd name="T108" fmla="*/ 6 w 600"/>
              <a:gd name="T109" fmla="*/ 423 h 590"/>
              <a:gd name="T110" fmla="*/ 67 w 600"/>
              <a:gd name="T111" fmla="*/ 392 h 590"/>
              <a:gd name="T112" fmla="*/ 119 w 600"/>
              <a:gd name="T113" fmla="*/ 400 h 590"/>
              <a:gd name="T114" fmla="*/ 180 w 600"/>
              <a:gd name="T115" fmla="*/ 396 h 590"/>
              <a:gd name="T116" fmla="*/ 194 w 600"/>
              <a:gd name="T117" fmla="*/ 378 h 590"/>
              <a:gd name="T118" fmla="*/ 207 w 600"/>
              <a:gd name="T119" fmla="*/ 327 h 590"/>
              <a:gd name="T120" fmla="*/ 212 w 600"/>
              <a:gd name="T121" fmla="*/ 30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0" h="590">
                <a:moveTo>
                  <a:pt x="587" y="223"/>
                </a:moveTo>
                <a:lnTo>
                  <a:pt x="585" y="224"/>
                </a:lnTo>
                <a:lnTo>
                  <a:pt x="587" y="223"/>
                </a:lnTo>
                <a:close/>
                <a:moveTo>
                  <a:pt x="443" y="172"/>
                </a:moveTo>
                <a:lnTo>
                  <a:pt x="444" y="172"/>
                </a:lnTo>
                <a:lnTo>
                  <a:pt x="443" y="172"/>
                </a:lnTo>
                <a:close/>
                <a:moveTo>
                  <a:pt x="222" y="285"/>
                </a:moveTo>
                <a:lnTo>
                  <a:pt x="223" y="284"/>
                </a:lnTo>
                <a:lnTo>
                  <a:pt x="222" y="283"/>
                </a:lnTo>
                <a:lnTo>
                  <a:pt x="221" y="281"/>
                </a:lnTo>
                <a:lnTo>
                  <a:pt x="220" y="281"/>
                </a:lnTo>
                <a:lnTo>
                  <a:pt x="220" y="279"/>
                </a:lnTo>
                <a:lnTo>
                  <a:pt x="220" y="278"/>
                </a:lnTo>
                <a:lnTo>
                  <a:pt x="221" y="278"/>
                </a:lnTo>
                <a:lnTo>
                  <a:pt x="221" y="276"/>
                </a:lnTo>
                <a:lnTo>
                  <a:pt x="220" y="276"/>
                </a:lnTo>
                <a:lnTo>
                  <a:pt x="221" y="275"/>
                </a:lnTo>
                <a:lnTo>
                  <a:pt x="221" y="274"/>
                </a:lnTo>
                <a:lnTo>
                  <a:pt x="221" y="272"/>
                </a:lnTo>
                <a:lnTo>
                  <a:pt x="221" y="271"/>
                </a:lnTo>
                <a:lnTo>
                  <a:pt x="220" y="269"/>
                </a:lnTo>
                <a:lnTo>
                  <a:pt x="220" y="266"/>
                </a:lnTo>
                <a:lnTo>
                  <a:pt x="219" y="265"/>
                </a:lnTo>
                <a:lnTo>
                  <a:pt x="217" y="262"/>
                </a:lnTo>
                <a:lnTo>
                  <a:pt x="217" y="262"/>
                </a:lnTo>
                <a:lnTo>
                  <a:pt x="217" y="261"/>
                </a:lnTo>
                <a:lnTo>
                  <a:pt x="217" y="261"/>
                </a:lnTo>
                <a:lnTo>
                  <a:pt x="217" y="259"/>
                </a:lnTo>
                <a:lnTo>
                  <a:pt x="217" y="257"/>
                </a:lnTo>
                <a:lnTo>
                  <a:pt x="218" y="256"/>
                </a:lnTo>
                <a:lnTo>
                  <a:pt x="217" y="255"/>
                </a:lnTo>
                <a:lnTo>
                  <a:pt x="217" y="255"/>
                </a:lnTo>
                <a:lnTo>
                  <a:pt x="216" y="253"/>
                </a:lnTo>
                <a:lnTo>
                  <a:pt x="217" y="249"/>
                </a:lnTo>
                <a:lnTo>
                  <a:pt x="216" y="247"/>
                </a:lnTo>
                <a:lnTo>
                  <a:pt x="215" y="244"/>
                </a:lnTo>
                <a:lnTo>
                  <a:pt x="215" y="243"/>
                </a:lnTo>
                <a:lnTo>
                  <a:pt x="214" y="243"/>
                </a:lnTo>
                <a:lnTo>
                  <a:pt x="213" y="243"/>
                </a:lnTo>
                <a:lnTo>
                  <a:pt x="212" y="242"/>
                </a:lnTo>
                <a:lnTo>
                  <a:pt x="211" y="241"/>
                </a:lnTo>
                <a:lnTo>
                  <a:pt x="210" y="240"/>
                </a:lnTo>
                <a:lnTo>
                  <a:pt x="210" y="238"/>
                </a:lnTo>
                <a:lnTo>
                  <a:pt x="209" y="236"/>
                </a:lnTo>
                <a:lnTo>
                  <a:pt x="206" y="232"/>
                </a:lnTo>
                <a:lnTo>
                  <a:pt x="205" y="231"/>
                </a:lnTo>
                <a:lnTo>
                  <a:pt x="204" y="230"/>
                </a:lnTo>
                <a:lnTo>
                  <a:pt x="204" y="230"/>
                </a:lnTo>
                <a:lnTo>
                  <a:pt x="202" y="230"/>
                </a:lnTo>
                <a:lnTo>
                  <a:pt x="201" y="230"/>
                </a:lnTo>
                <a:lnTo>
                  <a:pt x="201" y="227"/>
                </a:lnTo>
                <a:lnTo>
                  <a:pt x="198" y="223"/>
                </a:lnTo>
                <a:lnTo>
                  <a:pt x="198" y="222"/>
                </a:lnTo>
                <a:lnTo>
                  <a:pt x="196" y="220"/>
                </a:lnTo>
                <a:lnTo>
                  <a:pt x="196" y="219"/>
                </a:lnTo>
                <a:lnTo>
                  <a:pt x="192" y="215"/>
                </a:lnTo>
                <a:lnTo>
                  <a:pt x="192" y="214"/>
                </a:lnTo>
                <a:lnTo>
                  <a:pt x="191" y="211"/>
                </a:lnTo>
                <a:lnTo>
                  <a:pt x="190" y="210"/>
                </a:lnTo>
                <a:lnTo>
                  <a:pt x="189" y="209"/>
                </a:lnTo>
                <a:lnTo>
                  <a:pt x="189" y="208"/>
                </a:lnTo>
                <a:lnTo>
                  <a:pt x="187" y="207"/>
                </a:lnTo>
                <a:lnTo>
                  <a:pt x="184" y="206"/>
                </a:lnTo>
                <a:lnTo>
                  <a:pt x="183" y="206"/>
                </a:lnTo>
                <a:lnTo>
                  <a:pt x="181" y="205"/>
                </a:lnTo>
                <a:lnTo>
                  <a:pt x="179" y="204"/>
                </a:lnTo>
                <a:lnTo>
                  <a:pt x="178" y="204"/>
                </a:lnTo>
                <a:lnTo>
                  <a:pt x="175" y="204"/>
                </a:lnTo>
                <a:lnTo>
                  <a:pt x="173" y="204"/>
                </a:lnTo>
                <a:lnTo>
                  <a:pt x="173" y="201"/>
                </a:lnTo>
                <a:lnTo>
                  <a:pt x="172" y="200"/>
                </a:lnTo>
                <a:lnTo>
                  <a:pt x="172" y="198"/>
                </a:lnTo>
                <a:lnTo>
                  <a:pt x="171" y="197"/>
                </a:lnTo>
                <a:lnTo>
                  <a:pt x="171" y="196"/>
                </a:lnTo>
                <a:lnTo>
                  <a:pt x="171" y="194"/>
                </a:lnTo>
                <a:lnTo>
                  <a:pt x="171" y="193"/>
                </a:lnTo>
                <a:lnTo>
                  <a:pt x="171" y="192"/>
                </a:lnTo>
                <a:lnTo>
                  <a:pt x="172" y="191"/>
                </a:lnTo>
                <a:lnTo>
                  <a:pt x="172" y="190"/>
                </a:lnTo>
                <a:lnTo>
                  <a:pt x="171" y="187"/>
                </a:lnTo>
                <a:lnTo>
                  <a:pt x="173" y="185"/>
                </a:lnTo>
                <a:lnTo>
                  <a:pt x="175" y="181"/>
                </a:lnTo>
                <a:lnTo>
                  <a:pt x="175" y="180"/>
                </a:lnTo>
                <a:lnTo>
                  <a:pt x="176" y="176"/>
                </a:lnTo>
                <a:lnTo>
                  <a:pt x="175" y="175"/>
                </a:lnTo>
                <a:lnTo>
                  <a:pt x="173" y="172"/>
                </a:lnTo>
                <a:lnTo>
                  <a:pt x="174" y="172"/>
                </a:lnTo>
                <a:lnTo>
                  <a:pt x="174" y="170"/>
                </a:lnTo>
                <a:lnTo>
                  <a:pt x="179" y="170"/>
                </a:lnTo>
                <a:lnTo>
                  <a:pt x="179" y="168"/>
                </a:lnTo>
                <a:lnTo>
                  <a:pt x="180" y="168"/>
                </a:lnTo>
                <a:lnTo>
                  <a:pt x="181" y="167"/>
                </a:lnTo>
                <a:lnTo>
                  <a:pt x="183" y="167"/>
                </a:lnTo>
                <a:lnTo>
                  <a:pt x="185" y="166"/>
                </a:lnTo>
                <a:lnTo>
                  <a:pt x="186" y="166"/>
                </a:lnTo>
                <a:lnTo>
                  <a:pt x="188" y="163"/>
                </a:lnTo>
                <a:lnTo>
                  <a:pt x="191" y="165"/>
                </a:lnTo>
                <a:lnTo>
                  <a:pt x="192" y="162"/>
                </a:lnTo>
                <a:lnTo>
                  <a:pt x="196" y="162"/>
                </a:lnTo>
                <a:lnTo>
                  <a:pt x="198" y="161"/>
                </a:lnTo>
                <a:lnTo>
                  <a:pt x="199" y="160"/>
                </a:lnTo>
                <a:lnTo>
                  <a:pt x="201" y="160"/>
                </a:lnTo>
                <a:lnTo>
                  <a:pt x="200" y="156"/>
                </a:lnTo>
                <a:lnTo>
                  <a:pt x="202" y="153"/>
                </a:lnTo>
                <a:lnTo>
                  <a:pt x="203" y="153"/>
                </a:lnTo>
                <a:lnTo>
                  <a:pt x="203" y="152"/>
                </a:lnTo>
                <a:lnTo>
                  <a:pt x="203" y="151"/>
                </a:lnTo>
                <a:lnTo>
                  <a:pt x="204" y="150"/>
                </a:lnTo>
                <a:lnTo>
                  <a:pt x="204" y="148"/>
                </a:lnTo>
                <a:lnTo>
                  <a:pt x="204" y="146"/>
                </a:lnTo>
                <a:lnTo>
                  <a:pt x="205" y="144"/>
                </a:lnTo>
                <a:lnTo>
                  <a:pt x="207" y="142"/>
                </a:lnTo>
                <a:lnTo>
                  <a:pt x="209" y="142"/>
                </a:lnTo>
                <a:lnTo>
                  <a:pt x="208" y="140"/>
                </a:lnTo>
                <a:lnTo>
                  <a:pt x="210" y="139"/>
                </a:lnTo>
                <a:lnTo>
                  <a:pt x="210" y="138"/>
                </a:lnTo>
                <a:lnTo>
                  <a:pt x="211" y="138"/>
                </a:lnTo>
                <a:lnTo>
                  <a:pt x="211" y="137"/>
                </a:lnTo>
                <a:lnTo>
                  <a:pt x="211" y="136"/>
                </a:lnTo>
                <a:lnTo>
                  <a:pt x="212" y="136"/>
                </a:lnTo>
                <a:lnTo>
                  <a:pt x="214" y="135"/>
                </a:lnTo>
                <a:lnTo>
                  <a:pt x="215" y="134"/>
                </a:lnTo>
                <a:lnTo>
                  <a:pt x="217" y="133"/>
                </a:lnTo>
                <a:lnTo>
                  <a:pt x="216" y="130"/>
                </a:lnTo>
                <a:lnTo>
                  <a:pt x="216" y="128"/>
                </a:lnTo>
                <a:lnTo>
                  <a:pt x="216" y="127"/>
                </a:lnTo>
                <a:lnTo>
                  <a:pt x="216" y="126"/>
                </a:lnTo>
                <a:lnTo>
                  <a:pt x="216" y="125"/>
                </a:lnTo>
                <a:lnTo>
                  <a:pt x="216" y="123"/>
                </a:lnTo>
                <a:lnTo>
                  <a:pt x="216" y="122"/>
                </a:lnTo>
                <a:lnTo>
                  <a:pt x="216" y="121"/>
                </a:lnTo>
                <a:lnTo>
                  <a:pt x="215" y="120"/>
                </a:lnTo>
                <a:lnTo>
                  <a:pt x="214" y="120"/>
                </a:lnTo>
                <a:lnTo>
                  <a:pt x="214" y="119"/>
                </a:lnTo>
                <a:lnTo>
                  <a:pt x="217" y="117"/>
                </a:lnTo>
                <a:lnTo>
                  <a:pt x="217" y="111"/>
                </a:lnTo>
                <a:lnTo>
                  <a:pt x="216" y="109"/>
                </a:lnTo>
                <a:lnTo>
                  <a:pt x="216" y="108"/>
                </a:lnTo>
                <a:lnTo>
                  <a:pt x="215" y="108"/>
                </a:lnTo>
                <a:lnTo>
                  <a:pt x="216" y="107"/>
                </a:lnTo>
                <a:lnTo>
                  <a:pt x="218" y="103"/>
                </a:lnTo>
                <a:lnTo>
                  <a:pt x="220" y="101"/>
                </a:lnTo>
                <a:lnTo>
                  <a:pt x="220" y="100"/>
                </a:lnTo>
                <a:lnTo>
                  <a:pt x="218" y="99"/>
                </a:lnTo>
                <a:lnTo>
                  <a:pt x="216" y="96"/>
                </a:lnTo>
                <a:lnTo>
                  <a:pt x="216" y="95"/>
                </a:lnTo>
                <a:lnTo>
                  <a:pt x="224" y="93"/>
                </a:lnTo>
                <a:lnTo>
                  <a:pt x="228" y="87"/>
                </a:lnTo>
                <a:lnTo>
                  <a:pt x="230" y="86"/>
                </a:lnTo>
                <a:lnTo>
                  <a:pt x="231" y="86"/>
                </a:lnTo>
                <a:lnTo>
                  <a:pt x="235" y="85"/>
                </a:lnTo>
                <a:lnTo>
                  <a:pt x="241" y="76"/>
                </a:lnTo>
                <a:lnTo>
                  <a:pt x="241" y="75"/>
                </a:lnTo>
                <a:lnTo>
                  <a:pt x="241" y="74"/>
                </a:lnTo>
                <a:lnTo>
                  <a:pt x="241" y="70"/>
                </a:lnTo>
                <a:lnTo>
                  <a:pt x="242" y="69"/>
                </a:lnTo>
                <a:lnTo>
                  <a:pt x="244" y="65"/>
                </a:lnTo>
                <a:lnTo>
                  <a:pt x="248" y="64"/>
                </a:lnTo>
                <a:lnTo>
                  <a:pt x="252" y="63"/>
                </a:lnTo>
                <a:lnTo>
                  <a:pt x="255" y="62"/>
                </a:lnTo>
                <a:lnTo>
                  <a:pt x="262" y="61"/>
                </a:lnTo>
                <a:lnTo>
                  <a:pt x="276" y="59"/>
                </a:lnTo>
                <a:lnTo>
                  <a:pt x="280" y="58"/>
                </a:lnTo>
                <a:lnTo>
                  <a:pt x="286" y="58"/>
                </a:lnTo>
                <a:lnTo>
                  <a:pt x="289" y="56"/>
                </a:lnTo>
                <a:lnTo>
                  <a:pt x="290" y="55"/>
                </a:lnTo>
                <a:lnTo>
                  <a:pt x="291" y="54"/>
                </a:lnTo>
                <a:lnTo>
                  <a:pt x="307" y="45"/>
                </a:lnTo>
                <a:lnTo>
                  <a:pt x="308" y="44"/>
                </a:lnTo>
                <a:lnTo>
                  <a:pt x="317" y="36"/>
                </a:lnTo>
                <a:lnTo>
                  <a:pt x="322" y="34"/>
                </a:lnTo>
                <a:lnTo>
                  <a:pt x="327" y="33"/>
                </a:lnTo>
                <a:lnTo>
                  <a:pt x="329" y="32"/>
                </a:lnTo>
                <a:lnTo>
                  <a:pt x="337" y="28"/>
                </a:lnTo>
                <a:lnTo>
                  <a:pt x="350" y="21"/>
                </a:lnTo>
                <a:lnTo>
                  <a:pt x="353" y="19"/>
                </a:lnTo>
                <a:lnTo>
                  <a:pt x="357" y="14"/>
                </a:lnTo>
                <a:lnTo>
                  <a:pt x="359" y="13"/>
                </a:lnTo>
                <a:lnTo>
                  <a:pt x="362" y="10"/>
                </a:lnTo>
                <a:lnTo>
                  <a:pt x="371" y="6"/>
                </a:lnTo>
                <a:lnTo>
                  <a:pt x="377" y="5"/>
                </a:lnTo>
                <a:lnTo>
                  <a:pt x="379" y="4"/>
                </a:lnTo>
                <a:lnTo>
                  <a:pt x="382" y="2"/>
                </a:lnTo>
                <a:lnTo>
                  <a:pt x="391" y="0"/>
                </a:lnTo>
                <a:lnTo>
                  <a:pt x="392" y="0"/>
                </a:lnTo>
                <a:lnTo>
                  <a:pt x="399" y="13"/>
                </a:lnTo>
                <a:lnTo>
                  <a:pt x="400" y="15"/>
                </a:lnTo>
                <a:lnTo>
                  <a:pt x="402" y="19"/>
                </a:lnTo>
                <a:lnTo>
                  <a:pt x="408" y="33"/>
                </a:lnTo>
                <a:lnTo>
                  <a:pt x="411" y="46"/>
                </a:lnTo>
                <a:lnTo>
                  <a:pt x="411" y="51"/>
                </a:lnTo>
                <a:lnTo>
                  <a:pt x="411" y="54"/>
                </a:lnTo>
                <a:lnTo>
                  <a:pt x="404" y="64"/>
                </a:lnTo>
                <a:lnTo>
                  <a:pt x="401" y="67"/>
                </a:lnTo>
                <a:lnTo>
                  <a:pt x="398" y="74"/>
                </a:lnTo>
                <a:lnTo>
                  <a:pt x="397" y="74"/>
                </a:lnTo>
                <a:lnTo>
                  <a:pt x="396" y="76"/>
                </a:lnTo>
                <a:lnTo>
                  <a:pt x="395" y="77"/>
                </a:lnTo>
                <a:lnTo>
                  <a:pt x="389" y="89"/>
                </a:lnTo>
                <a:lnTo>
                  <a:pt x="389" y="94"/>
                </a:lnTo>
                <a:lnTo>
                  <a:pt x="393" y="99"/>
                </a:lnTo>
                <a:lnTo>
                  <a:pt x="393" y="102"/>
                </a:lnTo>
                <a:lnTo>
                  <a:pt x="393" y="105"/>
                </a:lnTo>
                <a:lnTo>
                  <a:pt x="389" y="111"/>
                </a:lnTo>
                <a:lnTo>
                  <a:pt x="380" y="111"/>
                </a:lnTo>
                <a:lnTo>
                  <a:pt x="379" y="112"/>
                </a:lnTo>
                <a:lnTo>
                  <a:pt x="375" y="115"/>
                </a:lnTo>
                <a:lnTo>
                  <a:pt x="373" y="118"/>
                </a:lnTo>
                <a:lnTo>
                  <a:pt x="373" y="121"/>
                </a:lnTo>
                <a:lnTo>
                  <a:pt x="372" y="122"/>
                </a:lnTo>
                <a:lnTo>
                  <a:pt x="371" y="128"/>
                </a:lnTo>
                <a:lnTo>
                  <a:pt x="370" y="129"/>
                </a:lnTo>
                <a:lnTo>
                  <a:pt x="370" y="130"/>
                </a:lnTo>
                <a:lnTo>
                  <a:pt x="370" y="133"/>
                </a:lnTo>
                <a:lnTo>
                  <a:pt x="370" y="134"/>
                </a:lnTo>
                <a:lnTo>
                  <a:pt x="369" y="135"/>
                </a:lnTo>
                <a:lnTo>
                  <a:pt x="369" y="136"/>
                </a:lnTo>
                <a:lnTo>
                  <a:pt x="370" y="138"/>
                </a:lnTo>
                <a:lnTo>
                  <a:pt x="371" y="140"/>
                </a:lnTo>
                <a:lnTo>
                  <a:pt x="371" y="141"/>
                </a:lnTo>
                <a:lnTo>
                  <a:pt x="373" y="146"/>
                </a:lnTo>
                <a:lnTo>
                  <a:pt x="370" y="148"/>
                </a:lnTo>
                <a:lnTo>
                  <a:pt x="369" y="149"/>
                </a:lnTo>
                <a:lnTo>
                  <a:pt x="369" y="150"/>
                </a:lnTo>
                <a:lnTo>
                  <a:pt x="369" y="151"/>
                </a:lnTo>
                <a:lnTo>
                  <a:pt x="370" y="153"/>
                </a:lnTo>
                <a:lnTo>
                  <a:pt x="370" y="153"/>
                </a:lnTo>
                <a:lnTo>
                  <a:pt x="375" y="154"/>
                </a:lnTo>
                <a:lnTo>
                  <a:pt x="379" y="156"/>
                </a:lnTo>
                <a:lnTo>
                  <a:pt x="381" y="154"/>
                </a:lnTo>
                <a:lnTo>
                  <a:pt x="382" y="153"/>
                </a:lnTo>
                <a:lnTo>
                  <a:pt x="384" y="152"/>
                </a:lnTo>
                <a:lnTo>
                  <a:pt x="391" y="148"/>
                </a:lnTo>
                <a:lnTo>
                  <a:pt x="392" y="148"/>
                </a:lnTo>
                <a:lnTo>
                  <a:pt x="395" y="150"/>
                </a:lnTo>
                <a:lnTo>
                  <a:pt x="398" y="151"/>
                </a:lnTo>
                <a:lnTo>
                  <a:pt x="399" y="151"/>
                </a:lnTo>
                <a:lnTo>
                  <a:pt x="400" y="151"/>
                </a:lnTo>
                <a:lnTo>
                  <a:pt x="401" y="151"/>
                </a:lnTo>
                <a:lnTo>
                  <a:pt x="404" y="149"/>
                </a:lnTo>
                <a:lnTo>
                  <a:pt x="405" y="149"/>
                </a:lnTo>
                <a:lnTo>
                  <a:pt x="407" y="150"/>
                </a:lnTo>
                <a:lnTo>
                  <a:pt x="409" y="150"/>
                </a:lnTo>
                <a:lnTo>
                  <a:pt x="410" y="150"/>
                </a:lnTo>
                <a:lnTo>
                  <a:pt x="413" y="151"/>
                </a:lnTo>
                <a:lnTo>
                  <a:pt x="414" y="153"/>
                </a:lnTo>
                <a:lnTo>
                  <a:pt x="413" y="153"/>
                </a:lnTo>
                <a:lnTo>
                  <a:pt x="414" y="153"/>
                </a:lnTo>
                <a:lnTo>
                  <a:pt x="416" y="157"/>
                </a:lnTo>
                <a:lnTo>
                  <a:pt x="423" y="158"/>
                </a:lnTo>
                <a:lnTo>
                  <a:pt x="424" y="158"/>
                </a:lnTo>
                <a:lnTo>
                  <a:pt x="425" y="158"/>
                </a:lnTo>
                <a:lnTo>
                  <a:pt x="430" y="158"/>
                </a:lnTo>
                <a:lnTo>
                  <a:pt x="430" y="160"/>
                </a:lnTo>
                <a:lnTo>
                  <a:pt x="432" y="162"/>
                </a:lnTo>
                <a:lnTo>
                  <a:pt x="432" y="163"/>
                </a:lnTo>
                <a:lnTo>
                  <a:pt x="434" y="166"/>
                </a:lnTo>
                <a:lnTo>
                  <a:pt x="435" y="166"/>
                </a:lnTo>
                <a:lnTo>
                  <a:pt x="436" y="168"/>
                </a:lnTo>
                <a:lnTo>
                  <a:pt x="438" y="171"/>
                </a:lnTo>
                <a:lnTo>
                  <a:pt x="440" y="172"/>
                </a:lnTo>
                <a:lnTo>
                  <a:pt x="441" y="172"/>
                </a:lnTo>
                <a:lnTo>
                  <a:pt x="442" y="172"/>
                </a:lnTo>
                <a:lnTo>
                  <a:pt x="443" y="172"/>
                </a:lnTo>
                <a:lnTo>
                  <a:pt x="444" y="172"/>
                </a:lnTo>
                <a:lnTo>
                  <a:pt x="443" y="172"/>
                </a:lnTo>
                <a:lnTo>
                  <a:pt x="445" y="172"/>
                </a:lnTo>
                <a:lnTo>
                  <a:pt x="446" y="171"/>
                </a:lnTo>
                <a:lnTo>
                  <a:pt x="449" y="171"/>
                </a:lnTo>
                <a:lnTo>
                  <a:pt x="451" y="171"/>
                </a:lnTo>
                <a:lnTo>
                  <a:pt x="452" y="171"/>
                </a:lnTo>
                <a:lnTo>
                  <a:pt x="453" y="172"/>
                </a:lnTo>
                <a:lnTo>
                  <a:pt x="454" y="172"/>
                </a:lnTo>
                <a:lnTo>
                  <a:pt x="457" y="172"/>
                </a:lnTo>
                <a:lnTo>
                  <a:pt x="459" y="169"/>
                </a:lnTo>
                <a:lnTo>
                  <a:pt x="460" y="167"/>
                </a:lnTo>
                <a:lnTo>
                  <a:pt x="461" y="167"/>
                </a:lnTo>
                <a:lnTo>
                  <a:pt x="461" y="166"/>
                </a:lnTo>
                <a:lnTo>
                  <a:pt x="461" y="166"/>
                </a:lnTo>
                <a:lnTo>
                  <a:pt x="462" y="166"/>
                </a:lnTo>
                <a:lnTo>
                  <a:pt x="463" y="166"/>
                </a:lnTo>
                <a:lnTo>
                  <a:pt x="464" y="166"/>
                </a:lnTo>
                <a:lnTo>
                  <a:pt x="465" y="165"/>
                </a:lnTo>
                <a:lnTo>
                  <a:pt x="467" y="164"/>
                </a:lnTo>
                <a:lnTo>
                  <a:pt x="470" y="162"/>
                </a:lnTo>
                <a:lnTo>
                  <a:pt x="471" y="161"/>
                </a:lnTo>
                <a:lnTo>
                  <a:pt x="473" y="160"/>
                </a:lnTo>
                <a:lnTo>
                  <a:pt x="476" y="159"/>
                </a:lnTo>
                <a:lnTo>
                  <a:pt x="476" y="159"/>
                </a:lnTo>
                <a:lnTo>
                  <a:pt x="481" y="160"/>
                </a:lnTo>
                <a:lnTo>
                  <a:pt x="482" y="160"/>
                </a:lnTo>
                <a:lnTo>
                  <a:pt x="487" y="165"/>
                </a:lnTo>
                <a:lnTo>
                  <a:pt x="492" y="166"/>
                </a:lnTo>
                <a:lnTo>
                  <a:pt x="496" y="166"/>
                </a:lnTo>
                <a:lnTo>
                  <a:pt x="498" y="166"/>
                </a:lnTo>
                <a:lnTo>
                  <a:pt x="499" y="166"/>
                </a:lnTo>
                <a:lnTo>
                  <a:pt x="504" y="169"/>
                </a:lnTo>
                <a:lnTo>
                  <a:pt x="510" y="166"/>
                </a:lnTo>
                <a:lnTo>
                  <a:pt x="520" y="162"/>
                </a:lnTo>
                <a:lnTo>
                  <a:pt x="521" y="162"/>
                </a:lnTo>
                <a:lnTo>
                  <a:pt x="523" y="163"/>
                </a:lnTo>
                <a:lnTo>
                  <a:pt x="527" y="164"/>
                </a:lnTo>
                <a:lnTo>
                  <a:pt x="531" y="167"/>
                </a:lnTo>
                <a:lnTo>
                  <a:pt x="533" y="168"/>
                </a:lnTo>
                <a:lnTo>
                  <a:pt x="535" y="171"/>
                </a:lnTo>
                <a:lnTo>
                  <a:pt x="536" y="172"/>
                </a:lnTo>
                <a:lnTo>
                  <a:pt x="537" y="172"/>
                </a:lnTo>
                <a:lnTo>
                  <a:pt x="540" y="172"/>
                </a:lnTo>
                <a:lnTo>
                  <a:pt x="547" y="170"/>
                </a:lnTo>
                <a:lnTo>
                  <a:pt x="548" y="170"/>
                </a:lnTo>
                <a:lnTo>
                  <a:pt x="549" y="169"/>
                </a:lnTo>
                <a:lnTo>
                  <a:pt x="554" y="166"/>
                </a:lnTo>
                <a:lnTo>
                  <a:pt x="555" y="166"/>
                </a:lnTo>
                <a:lnTo>
                  <a:pt x="555" y="165"/>
                </a:lnTo>
                <a:lnTo>
                  <a:pt x="557" y="166"/>
                </a:lnTo>
                <a:lnTo>
                  <a:pt x="559" y="165"/>
                </a:lnTo>
                <a:lnTo>
                  <a:pt x="560" y="165"/>
                </a:lnTo>
                <a:lnTo>
                  <a:pt x="562" y="166"/>
                </a:lnTo>
                <a:lnTo>
                  <a:pt x="564" y="166"/>
                </a:lnTo>
                <a:lnTo>
                  <a:pt x="565" y="167"/>
                </a:lnTo>
                <a:lnTo>
                  <a:pt x="565" y="168"/>
                </a:lnTo>
                <a:lnTo>
                  <a:pt x="566" y="171"/>
                </a:lnTo>
                <a:lnTo>
                  <a:pt x="567" y="173"/>
                </a:lnTo>
                <a:lnTo>
                  <a:pt x="568" y="175"/>
                </a:lnTo>
                <a:lnTo>
                  <a:pt x="568" y="177"/>
                </a:lnTo>
                <a:lnTo>
                  <a:pt x="566" y="185"/>
                </a:lnTo>
                <a:lnTo>
                  <a:pt x="565" y="189"/>
                </a:lnTo>
                <a:lnTo>
                  <a:pt x="564" y="191"/>
                </a:lnTo>
                <a:lnTo>
                  <a:pt x="563" y="193"/>
                </a:lnTo>
                <a:lnTo>
                  <a:pt x="562" y="195"/>
                </a:lnTo>
                <a:lnTo>
                  <a:pt x="561" y="196"/>
                </a:lnTo>
                <a:lnTo>
                  <a:pt x="562" y="205"/>
                </a:lnTo>
                <a:lnTo>
                  <a:pt x="564" y="206"/>
                </a:lnTo>
                <a:lnTo>
                  <a:pt x="566" y="207"/>
                </a:lnTo>
                <a:lnTo>
                  <a:pt x="572" y="211"/>
                </a:lnTo>
                <a:lnTo>
                  <a:pt x="574" y="212"/>
                </a:lnTo>
                <a:lnTo>
                  <a:pt x="575" y="212"/>
                </a:lnTo>
                <a:lnTo>
                  <a:pt x="575" y="213"/>
                </a:lnTo>
                <a:lnTo>
                  <a:pt x="576" y="213"/>
                </a:lnTo>
                <a:lnTo>
                  <a:pt x="577" y="214"/>
                </a:lnTo>
                <a:lnTo>
                  <a:pt x="578" y="216"/>
                </a:lnTo>
                <a:lnTo>
                  <a:pt x="580" y="217"/>
                </a:lnTo>
                <a:lnTo>
                  <a:pt x="581" y="218"/>
                </a:lnTo>
                <a:lnTo>
                  <a:pt x="582" y="219"/>
                </a:lnTo>
                <a:lnTo>
                  <a:pt x="585" y="223"/>
                </a:lnTo>
                <a:lnTo>
                  <a:pt x="587" y="223"/>
                </a:lnTo>
                <a:lnTo>
                  <a:pt x="587" y="223"/>
                </a:lnTo>
                <a:lnTo>
                  <a:pt x="589" y="221"/>
                </a:lnTo>
                <a:lnTo>
                  <a:pt x="590" y="220"/>
                </a:lnTo>
                <a:lnTo>
                  <a:pt x="594" y="211"/>
                </a:lnTo>
                <a:lnTo>
                  <a:pt x="600" y="210"/>
                </a:lnTo>
                <a:lnTo>
                  <a:pt x="598" y="213"/>
                </a:lnTo>
                <a:lnTo>
                  <a:pt x="597" y="215"/>
                </a:lnTo>
                <a:lnTo>
                  <a:pt x="597" y="217"/>
                </a:lnTo>
                <a:lnTo>
                  <a:pt x="596" y="218"/>
                </a:lnTo>
                <a:lnTo>
                  <a:pt x="597" y="238"/>
                </a:lnTo>
                <a:lnTo>
                  <a:pt x="597" y="240"/>
                </a:lnTo>
                <a:lnTo>
                  <a:pt x="596" y="241"/>
                </a:lnTo>
                <a:lnTo>
                  <a:pt x="595" y="243"/>
                </a:lnTo>
                <a:lnTo>
                  <a:pt x="594" y="245"/>
                </a:lnTo>
                <a:lnTo>
                  <a:pt x="592" y="247"/>
                </a:lnTo>
                <a:lnTo>
                  <a:pt x="591" y="248"/>
                </a:lnTo>
                <a:lnTo>
                  <a:pt x="590" y="249"/>
                </a:lnTo>
                <a:lnTo>
                  <a:pt x="590" y="250"/>
                </a:lnTo>
                <a:lnTo>
                  <a:pt x="589" y="250"/>
                </a:lnTo>
                <a:lnTo>
                  <a:pt x="587" y="252"/>
                </a:lnTo>
                <a:lnTo>
                  <a:pt x="585" y="253"/>
                </a:lnTo>
                <a:lnTo>
                  <a:pt x="584" y="255"/>
                </a:lnTo>
                <a:lnTo>
                  <a:pt x="584" y="256"/>
                </a:lnTo>
                <a:lnTo>
                  <a:pt x="584" y="258"/>
                </a:lnTo>
                <a:lnTo>
                  <a:pt x="584" y="261"/>
                </a:lnTo>
                <a:lnTo>
                  <a:pt x="582" y="263"/>
                </a:lnTo>
                <a:lnTo>
                  <a:pt x="582" y="265"/>
                </a:lnTo>
                <a:lnTo>
                  <a:pt x="580" y="266"/>
                </a:lnTo>
                <a:lnTo>
                  <a:pt x="578" y="268"/>
                </a:lnTo>
                <a:lnTo>
                  <a:pt x="578" y="269"/>
                </a:lnTo>
                <a:lnTo>
                  <a:pt x="578" y="270"/>
                </a:lnTo>
                <a:lnTo>
                  <a:pt x="578" y="271"/>
                </a:lnTo>
                <a:lnTo>
                  <a:pt x="577" y="273"/>
                </a:lnTo>
                <a:lnTo>
                  <a:pt x="573" y="276"/>
                </a:lnTo>
                <a:lnTo>
                  <a:pt x="571" y="277"/>
                </a:lnTo>
                <a:lnTo>
                  <a:pt x="571" y="278"/>
                </a:lnTo>
                <a:lnTo>
                  <a:pt x="570" y="278"/>
                </a:lnTo>
                <a:lnTo>
                  <a:pt x="569" y="278"/>
                </a:lnTo>
                <a:lnTo>
                  <a:pt x="566" y="279"/>
                </a:lnTo>
                <a:lnTo>
                  <a:pt x="565" y="279"/>
                </a:lnTo>
                <a:lnTo>
                  <a:pt x="565" y="280"/>
                </a:lnTo>
                <a:lnTo>
                  <a:pt x="565" y="283"/>
                </a:lnTo>
                <a:lnTo>
                  <a:pt x="565" y="284"/>
                </a:lnTo>
                <a:lnTo>
                  <a:pt x="564" y="285"/>
                </a:lnTo>
                <a:lnTo>
                  <a:pt x="561" y="289"/>
                </a:lnTo>
                <a:lnTo>
                  <a:pt x="560" y="291"/>
                </a:lnTo>
                <a:lnTo>
                  <a:pt x="559" y="292"/>
                </a:lnTo>
                <a:lnTo>
                  <a:pt x="559" y="293"/>
                </a:lnTo>
                <a:lnTo>
                  <a:pt x="559" y="294"/>
                </a:lnTo>
                <a:lnTo>
                  <a:pt x="559" y="294"/>
                </a:lnTo>
                <a:lnTo>
                  <a:pt x="558" y="294"/>
                </a:lnTo>
                <a:lnTo>
                  <a:pt x="557" y="295"/>
                </a:lnTo>
                <a:lnTo>
                  <a:pt x="556" y="298"/>
                </a:lnTo>
                <a:lnTo>
                  <a:pt x="556" y="300"/>
                </a:lnTo>
                <a:lnTo>
                  <a:pt x="555" y="300"/>
                </a:lnTo>
                <a:lnTo>
                  <a:pt x="552" y="301"/>
                </a:lnTo>
                <a:lnTo>
                  <a:pt x="552" y="303"/>
                </a:lnTo>
                <a:lnTo>
                  <a:pt x="551" y="303"/>
                </a:lnTo>
                <a:lnTo>
                  <a:pt x="551" y="304"/>
                </a:lnTo>
                <a:lnTo>
                  <a:pt x="550" y="306"/>
                </a:lnTo>
                <a:lnTo>
                  <a:pt x="549" y="307"/>
                </a:lnTo>
                <a:lnTo>
                  <a:pt x="549" y="307"/>
                </a:lnTo>
                <a:lnTo>
                  <a:pt x="550" y="307"/>
                </a:lnTo>
                <a:lnTo>
                  <a:pt x="551" y="308"/>
                </a:lnTo>
                <a:lnTo>
                  <a:pt x="551" y="309"/>
                </a:lnTo>
                <a:lnTo>
                  <a:pt x="551" y="312"/>
                </a:lnTo>
                <a:lnTo>
                  <a:pt x="549" y="313"/>
                </a:lnTo>
                <a:lnTo>
                  <a:pt x="548" y="313"/>
                </a:lnTo>
                <a:lnTo>
                  <a:pt x="547" y="315"/>
                </a:lnTo>
                <a:lnTo>
                  <a:pt x="546" y="316"/>
                </a:lnTo>
                <a:lnTo>
                  <a:pt x="546" y="317"/>
                </a:lnTo>
                <a:lnTo>
                  <a:pt x="545" y="318"/>
                </a:lnTo>
                <a:lnTo>
                  <a:pt x="545" y="319"/>
                </a:lnTo>
                <a:lnTo>
                  <a:pt x="545" y="319"/>
                </a:lnTo>
                <a:lnTo>
                  <a:pt x="546" y="320"/>
                </a:lnTo>
                <a:lnTo>
                  <a:pt x="547" y="323"/>
                </a:lnTo>
                <a:lnTo>
                  <a:pt x="548" y="325"/>
                </a:lnTo>
                <a:lnTo>
                  <a:pt x="548" y="327"/>
                </a:lnTo>
                <a:lnTo>
                  <a:pt x="547" y="327"/>
                </a:lnTo>
                <a:lnTo>
                  <a:pt x="546" y="327"/>
                </a:lnTo>
                <a:lnTo>
                  <a:pt x="545" y="328"/>
                </a:lnTo>
                <a:lnTo>
                  <a:pt x="544" y="331"/>
                </a:lnTo>
                <a:lnTo>
                  <a:pt x="544" y="333"/>
                </a:lnTo>
                <a:lnTo>
                  <a:pt x="543" y="335"/>
                </a:lnTo>
                <a:lnTo>
                  <a:pt x="543" y="337"/>
                </a:lnTo>
                <a:lnTo>
                  <a:pt x="542" y="337"/>
                </a:lnTo>
                <a:lnTo>
                  <a:pt x="540" y="338"/>
                </a:lnTo>
                <a:lnTo>
                  <a:pt x="540" y="339"/>
                </a:lnTo>
                <a:lnTo>
                  <a:pt x="540" y="341"/>
                </a:lnTo>
                <a:lnTo>
                  <a:pt x="538" y="342"/>
                </a:lnTo>
                <a:lnTo>
                  <a:pt x="536" y="342"/>
                </a:lnTo>
                <a:lnTo>
                  <a:pt x="535" y="343"/>
                </a:lnTo>
                <a:lnTo>
                  <a:pt x="533" y="343"/>
                </a:lnTo>
                <a:lnTo>
                  <a:pt x="532" y="343"/>
                </a:lnTo>
                <a:lnTo>
                  <a:pt x="530" y="345"/>
                </a:lnTo>
                <a:lnTo>
                  <a:pt x="528" y="345"/>
                </a:lnTo>
                <a:lnTo>
                  <a:pt x="527" y="345"/>
                </a:lnTo>
                <a:lnTo>
                  <a:pt x="527" y="345"/>
                </a:lnTo>
                <a:lnTo>
                  <a:pt x="527" y="345"/>
                </a:lnTo>
                <a:lnTo>
                  <a:pt x="525" y="345"/>
                </a:lnTo>
                <a:lnTo>
                  <a:pt x="524" y="345"/>
                </a:lnTo>
                <a:lnTo>
                  <a:pt x="520" y="347"/>
                </a:lnTo>
                <a:lnTo>
                  <a:pt x="519" y="349"/>
                </a:lnTo>
                <a:lnTo>
                  <a:pt x="518" y="350"/>
                </a:lnTo>
                <a:lnTo>
                  <a:pt x="515" y="350"/>
                </a:lnTo>
                <a:lnTo>
                  <a:pt x="514" y="351"/>
                </a:lnTo>
                <a:lnTo>
                  <a:pt x="512" y="349"/>
                </a:lnTo>
                <a:lnTo>
                  <a:pt x="510" y="349"/>
                </a:lnTo>
                <a:lnTo>
                  <a:pt x="508" y="347"/>
                </a:lnTo>
                <a:lnTo>
                  <a:pt x="505" y="346"/>
                </a:lnTo>
                <a:lnTo>
                  <a:pt x="502" y="345"/>
                </a:lnTo>
                <a:lnTo>
                  <a:pt x="500" y="342"/>
                </a:lnTo>
                <a:lnTo>
                  <a:pt x="501" y="341"/>
                </a:lnTo>
                <a:lnTo>
                  <a:pt x="498" y="339"/>
                </a:lnTo>
                <a:lnTo>
                  <a:pt x="496" y="339"/>
                </a:lnTo>
                <a:lnTo>
                  <a:pt x="496" y="340"/>
                </a:lnTo>
                <a:lnTo>
                  <a:pt x="494" y="340"/>
                </a:lnTo>
                <a:lnTo>
                  <a:pt x="490" y="339"/>
                </a:lnTo>
                <a:lnTo>
                  <a:pt x="488" y="340"/>
                </a:lnTo>
                <a:lnTo>
                  <a:pt x="486" y="339"/>
                </a:lnTo>
                <a:lnTo>
                  <a:pt x="486" y="338"/>
                </a:lnTo>
                <a:lnTo>
                  <a:pt x="486" y="337"/>
                </a:lnTo>
                <a:lnTo>
                  <a:pt x="483" y="337"/>
                </a:lnTo>
                <a:lnTo>
                  <a:pt x="482" y="335"/>
                </a:lnTo>
                <a:lnTo>
                  <a:pt x="482" y="334"/>
                </a:lnTo>
                <a:lnTo>
                  <a:pt x="482" y="333"/>
                </a:lnTo>
                <a:lnTo>
                  <a:pt x="480" y="332"/>
                </a:lnTo>
                <a:lnTo>
                  <a:pt x="479" y="332"/>
                </a:lnTo>
                <a:lnTo>
                  <a:pt x="479" y="333"/>
                </a:lnTo>
                <a:lnTo>
                  <a:pt x="474" y="332"/>
                </a:lnTo>
                <a:lnTo>
                  <a:pt x="473" y="332"/>
                </a:lnTo>
                <a:lnTo>
                  <a:pt x="473" y="330"/>
                </a:lnTo>
                <a:lnTo>
                  <a:pt x="473" y="326"/>
                </a:lnTo>
                <a:lnTo>
                  <a:pt x="471" y="327"/>
                </a:lnTo>
                <a:lnTo>
                  <a:pt x="471" y="326"/>
                </a:lnTo>
                <a:lnTo>
                  <a:pt x="470" y="325"/>
                </a:lnTo>
                <a:lnTo>
                  <a:pt x="469" y="326"/>
                </a:lnTo>
                <a:lnTo>
                  <a:pt x="467" y="326"/>
                </a:lnTo>
                <a:lnTo>
                  <a:pt x="464" y="326"/>
                </a:lnTo>
                <a:lnTo>
                  <a:pt x="461" y="325"/>
                </a:lnTo>
                <a:lnTo>
                  <a:pt x="458" y="324"/>
                </a:lnTo>
                <a:lnTo>
                  <a:pt x="457" y="323"/>
                </a:lnTo>
                <a:lnTo>
                  <a:pt x="457" y="321"/>
                </a:lnTo>
                <a:lnTo>
                  <a:pt x="455" y="319"/>
                </a:lnTo>
                <a:lnTo>
                  <a:pt x="453" y="319"/>
                </a:lnTo>
                <a:lnTo>
                  <a:pt x="451" y="317"/>
                </a:lnTo>
                <a:lnTo>
                  <a:pt x="448" y="313"/>
                </a:lnTo>
                <a:lnTo>
                  <a:pt x="447" y="312"/>
                </a:lnTo>
                <a:lnTo>
                  <a:pt x="446" y="311"/>
                </a:lnTo>
                <a:lnTo>
                  <a:pt x="445" y="312"/>
                </a:lnTo>
                <a:lnTo>
                  <a:pt x="445" y="312"/>
                </a:lnTo>
                <a:lnTo>
                  <a:pt x="443" y="312"/>
                </a:lnTo>
                <a:lnTo>
                  <a:pt x="442" y="312"/>
                </a:lnTo>
                <a:lnTo>
                  <a:pt x="442" y="313"/>
                </a:lnTo>
                <a:lnTo>
                  <a:pt x="443" y="313"/>
                </a:lnTo>
                <a:lnTo>
                  <a:pt x="442" y="314"/>
                </a:lnTo>
                <a:lnTo>
                  <a:pt x="441" y="314"/>
                </a:lnTo>
                <a:lnTo>
                  <a:pt x="440" y="313"/>
                </a:lnTo>
                <a:lnTo>
                  <a:pt x="438" y="312"/>
                </a:lnTo>
                <a:lnTo>
                  <a:pt x="438" y="310"/>
                </a:lnTo>
                <a:lnTo>
                  <a:pt x="436" y="310"/>
                </a:lnTo>
                <a:lnTo>
                  <a:pt x="434" y="311"/>
                </a:lnTo>
                <a:lnTo>
                  <a:pt x="434" y="310"/>
                </a:lnTo>
                <a:lnTo>
                  <a:pt x="434" y="308"/>
                </a:lnTo>
                <a:lnTo>
                  <a:pt x="433" y="308"/>
                </a:lnTo>
                <a:lnTo>
                  <a:pt x="432" y="309"/>
                </a:lnTo>
                <a:lnTo>
                  <a:pt x="430" y="309"/>
                </a:lnTo>
                <a:lnTo>
                  <a:pt x="429" y="307"/>
                </a:lnTo>
                <a:lnTo>
                  <a:pt x="428" y="308"/>
                </a:lnTo>
                <a:lnTo>
                  <a:pt x="429" y="310"/>
                </a:lnTo>
                <a:lnTo>
                  <a:pt x="429" y="312"/>
                </a:lnTo>
                <a:lnTo>
                  <a:pt x="427" y="313"/>
                </a:lnTo>
                <a:lnTo>
                  <a:pt x="426" y="313"/>
                </a:lnTo>
                <a:lnTo>
                  <a:pt x="426" y="314"/>
                </a:lnTo>
                <a:lnTo>
                  <a:pt x="425" y="315"/>
                </a:lnTo>
                <a:lnTo>
                  <a:pt x="424" y="316"/>
                </a:lnTo>
                <a:lnTo>
                  <a:pt x="423" y="317"/>
                </a:lnTo>
                <a:lnTo>
                  <a:pt x="422" y="317"/>
                </a:lnTo>
                <a:lnTo>
                  <a:pt x="422" y="316"/>
                </a:lnTo>
                <a:lnTo>
                  <a:pt x="421" y="315"/>
                </a:lnTo>
                <a:lnTo>
                  <a:pt x="420" y="314"/>
                </a:lnTo>
                <a:lnTo>
                  <a:pt x="419" y="313"/>
                </a:lnTo>
                <a:lnTo>
                  <a:pt x="419" y="313"/>
                </a:lnTo>
                <a:lnTo>
                  <a:pt x="416" y="313"/>
                </a:lnTo>
                <a:lnTo>
                  <a:pt x="414" y="310"/>
                </a:lnTo>
                <a:lnTo>
                  <a:pt x="413" y="309"/>
                </a:lnTo>
                <a:lnTo>
                  <a:pt x="413" y="308"/>
                </a:lnTo>
                <a:lnTo>
                  <a:pt x="412" y="307"/>
                </a:lnTo>
                <a:lnTo>
                  <a:pt x="411" y="307"/>
                </a:lnTo>
                <a:lnTo>
                  <a:pt x="410" y="304"/>
                </a:lnTo>
                <a:lnTo>
                  <a:pt x="410" y="303"/>
                </a:lnTo>
                <a:lnTo>
                  <a:pt x="410" y="302"/>
                </a:lnTo>
                <a:lnTo>
                  <a:pt x="408" y="301"/>
                </a:lnTo>
                <a:lnTo>
                  <a:pt x="407" y="300"/>
                </a:lnTo>
                <a:lnTo>
                  <a:pt x="407" y="300"/>
                </a:lnTo>
                <a:lnTo>
                  <a:pt x="405" y="300"/>
                </a:lnTo>
                <a:lnTo>
                  <a:pt x="403" y="299"/>
                </a:lnTo>
                <a:lnTo>
                  <a:pt x="402" y="300"/>
                </a:lnTo>
                <a:lnTo>
                  <a:pt x="400" y="300"/>
                </a:lnTo>
                <a:lnTo>
                  <a:pt x="400" y="300"/>
                </a:lnTo>
                <a:lnTo>
                  <a:pt x="399" y="298"/>
                </a:lnTo>
                <a:lnTo>
                  <a:pt x="397" y="296"/>
                </a:lnTo>
                <a:lnTo>
                  <a:pt x="395" y="295"/>
                </a:lnTo>
                <a:lnTo>
                  <a:pt x="393" y="296"/>
                </a:lnTo>
                <a:lnTo>
                  <a:pt x="390" y="297"/>
                </a:lnTo>
                <a:lnTo>
                  <a:pt x="389" y="297"/>
                </a:lnTo>
                <a:lnTo>
                  <a:pt x="388" y="297"/>
                </a:lnTo>
                <a:lnTo>
                  <a:pt x="388" y="294"/>
                </a:lnTo>
                <a:lnTo>
                  <a:pt x="388" y="293"/>
                </a:lnTo>
                <a:lnTo>
                  <a:pt x="387" y="291"/>
                </a:lnTo>
                <a:lnTo>
                  <a:pt x="387" y="290"/>
                </a:lnTo>
                <a:lnTo>
                  <a:pt x="386" y="288"/>
                </a:lnTo>
                <a:lnTo>
                  <a:pt x="385" y="289"/>
                </a:lnTo>
                <a:lnTo>
                  <a:pt x="382" y="288"/>
                </a:lnTo>
                <a:lnTo>
                  <a:pt x="380" y="285"/>
                </a:lnTo>
                <a:lnTo>
                  <a:pt x="377" y="283"/>
                </a:lnTo>
                <a:lnTo>
                  <a:pt x="376" y="282"/>
                </a:lnTo>
                <a:lnTo>
                  <a:pt x="375" y="278"/>
                </a:lnTo>
                <a:lnTo>
                  <a:pt x="375" y="276"/>
                </a:lnTo>
                <a:lnTo>
                  <a:pt x="375" y="275"/>
                </a:lnTo>
                <a:lnTo>
                  <a:pt x="377" y="273"/>
                </a:lnTo>
                <a:lnTo>
                  <a:pt x="378" y="271"/>
                </a:lnTo>
                <a:lnTo>
                  <a:pt x="379" y="270"/>
                </a:lnTo>
                <a:lnTo>
                  <a:pt x="379" y="269"/>
                </a:lnTo>
                <a:lnTo>
                  <a:pt x="379" y="267"/>
                </a:lnTo>
                <a:lnTo>
                  <a:pt x="378" y="267"/>
                </a:lnTo>
                <a:lnTo>
                  <a:pt x="377" y="267"/>
                </a:lnTo>
                <a:lnTo>
                  <a:pt x="373" y="267"/>
                </a:lnTo>
                <a:lnTo>
                  <a:pt x="373" y="266"/>
                </a:lnTo>
                <a:lnTo>
                  <a:pt x="373" y="264"/>
                </a:lnTo>
                <a:lnTo>
                  <a:pt x="371" y="263"/>
                </a:lnTo>
                <a:lnTo>
                  <a:pt x="369" y="262"/>
                </a:lnTo>
                <a:lnTo>
                  <a:pt x="368" y="262"/>
                </a:lnTo>
                <a:lnTo>
                  <a:pt x="366" y="262"/>
                </a:lnTo>
                <a:lnTo>
                  <a:pt x="363" y="263"/>
                </a:lnTo>
                <a:lnTo>
                  <a:pt x="362" y="263"/>
                </a:lnTo>
                <a:lnTo>
                  <a:pt x="360" y="263"/>
                </a:lnTo>
                <a:lnTo>
                  <a:pt x="360" y="266"/>
                </a:lnTo>
                <a:lnTo>
                  <a:pt x="360" y="267"/>
                </a:lnTo>
                <a:lnTo>
                  <a:pt x="358" y="268"/>
                </a:lnTo>
                <a:lnTo>
                  <a:pt x="359" y="271"/>
                </a:lnTo>
                <a:lnTo>
                  <a:pt x="358" y="271"/>
                </a:lnTo>
                <a:lnTo>
                  <a:pt x="357" y="271"/>
                </a:lnTo>
                <a:lnTo>
                  <a:pt x="356" y="270"/>
                </a:lnTo>
                <a:lnTo>
                  <a:pt x="355" y="268"/>
                </a:lnTo>
                <a:lnTo>
                  <a:pt x="353" y="268"/>
                </a:lnTo>
                <a:lnTo>
                  <a:pt x="351" y="268"/>
                </a:lnTo>
                <a:lnTo>
                  <a:pt x="349" y="267"/>
                </a:lnTo>
                <a:lnTo>
                  <a:pt x="345" y="266"/>
                </a:lnTo>
                <a:lnTo>
                  <a:pt x="345" y="265"/>
                </a:lnTo>
                <a:lnTo>
                  <a:pt x="345" y="264"/>
                </a:lnTo>
                <a:lnTo>
                  <a:pt x="344" y="262"/>
                </a:lnTo>
                <a:lnTo>
                  <a:pt x="344" y="262"/>
                </a:lnTo>
                <a:lnTo>
                  <a:pt x="343" y="261"/>
                </a:lnTo>
                <a:lnTo>
                  <a:pt x="343" y="261"/>
                </a:lnTo>
                <a:lnTo>
                  <a:pt x="342" y="262"/>
                </a:lnTo>
                <a:lnTo>
                  <a:pt x="342" y="263"/>
                </a:lnTo>
                <a:lnTo>
                  <a:pt x="342" y="264"/>
                </a:lnTo>
                <a:lnTo>
                  <a:pt x="342" y="266"/>
                </a:lnTo>
                <a:lnTo>
                  <a:pt x="341" y="266"/>
                </a:lnTo>
                <a:lnTo>
                  <a:pt x="340" y="265"/>
                </a:lnTo>
                <a:lnTo>
                  <a:pt x="338" y="267"/>
                </a:lnTo>
                <a:lnTo>
                  <a:pt x="337" y="268"/>
                </a:lnTo>
                <a:lnTo>
                  <a:pt x="335" y="267"/>
                </a:lnTo>
                <a:lnTo>
                  <a:pt x="334" y="267"/>
                </a:lnTo>
                <a:lnTo>
                  <a:pt x="333" y="267"/>
                </a:lnTo>
                <a:lnTo>
                  <a:pt x="332" y="267"/>
                </a:lnTo>
                <a:lnTo>
                  <a:pt x="331" y="267"/>
                </a:lnTo>
                <a:lnTo>
                  <a:pt x="330" y="268"/>
                </a:lnTo>
                <a:lnTo>
                  <a:pt x="329" y="268"/>
                </a:lnTo>
                <a:lnTo>
                  <a:pt x="328" y="269"/>
                </a:lnTo>
                <a:lnTo>
                  <a:pt x="326" y="270"/>
                </a:lnTo>
                <a:lnTo>
                  <a:pt x="324" y="269"/>
                </a:lnTo>
                <a:lnTo>
                  <a:pt x="323" y="271"/>
                </a:lnTo>
                <a:lnTo>
                  <a:pt x="322" y="271"/>
                </a:lnTo>
                <a:lnTo>
                  <a:pt x="319" y="273"/>
                </a:lnTo>
                <a:lnTo>
                  <a:pt x="316" y="274"/>
                </a:lnTo>
                <a:lnTo>
                  <a:pt x="315" y="274"/>
                </a:lnTo>
                <a:lnTo>
                  <a:pt x="314" y="274"/>
                </a:lnTo>
                <a:lnTo>
                  <a:pt x="312" y="275"/>
                </a:lnTo>
                <a:lnTo>
                  <a:pt x="310" y="280"/>
                </a:lnTo>
                <a:lnTo>
                  <a:pt x="310" y="281"/>
                </a:lnTo>
                <a:lnTo>
                  <a:pt x="310" y="283"/>
                </a:lnTo>
                <a:lnTo>
                  <a:pt x="311" y="290"/>
                </a:lnTo>
                <a:lnTo>
                  <a:pt x="312" y="290"/>
                </a:lnTo>
                <a:lnTo>
                  <a:pt x="313" y="294"/>
                </a:lnTo>
                <a:lnTo>
                  <a:pt x="315" y="295"/>
                </a:lnTo>
                <a:lnTo>
                  <a:pt x="316" y="295"/>
                </a:lnTo>
                <a:lnTo>
                  <a:pt x="317" y="294"/>
                </a:lnTo>
                <a:lnTo>
                  <a:pt x="318" y="294"/>
                </a:lnTo>
                <a:lnTo>
                  <a:pt x="319" y="294"/>
                </a:lnTo>
                <a:lnTo>
                  <a:pt x="318" y="296"/>
                </a:lnTo>
                <a:lnTo>
                  <a:pt x="318" y="297"/>
                </a:lnTo>
                <a:lnTo>
                  <a:pt x="318" y="298"/>
                </a:lnTo>
                <a:lnTo>
                  <a:pt x="320" y="299"/>
                </a:lnTo>
                <a:lnTo>
                  <a:pt x="321" y="300"/>
                </a:lnTo>
                <a:lnTo>
                  <a:pt x="324" y="301"/>
                </a:lnTo>
                <a:lnTo>
                  <a:pt x="324" y="302"/>
                </a:lnTo>
                <a:lnTo>
                  <a:pt x="323" y="304"/>
                </a:lnTo>
                <a:lnTo>
                  <a:pt x="323" y="305"/>
                </a:lnTo>
                <a:lnTo>
                  <a:pt x="322" y="306"/>
                </a:lnTo>
                <a:lnTo>
                  <a:pt x="320" y="306"/>
                </a:lnTo>
                <a:lnTo>
                  <a:pt x="319" y="307"/>
                </a:lnTo>
                <a:lnTo>
                  <a:pt x="319" y="307"/>
                </a:lnTo>
                <a:lnTo>
                  <a:pt x="319" y="309"/>
                </a:lnTo>
                <a:lnTo>
                  <a:pt x="319" y="310"/>
                </a:lnTo>
                <a:lnTo>
                  <a:pt x="318" y="311"/>
                </a:lnTo>
                <a:lnTo>
                  <a:pt x="319" y="313"/>
                </a:lnTo>
                <a:lnTo>
                  <a:pt x="320" y="313"/>
                </a:lnTo>
                <a:lnTo>
                  <a:pt x="320" y="314"/>
                </a:lnTo>
                <a:lnTo>
                  <a:pt x="321" y="315"/>
                </a:lnTo>
                <a:lnTo>
                  <a:pt x="322" y="314"/>
                </a:lnTo>
                <a:lnTo>
                  <a:pt x="322" y="315"/>
                </a:lnTo>
                <a:lnTo>
                  <a:pt x="324" y="315"/>
                </a:lnTo>
                <a:lnTo>
                  <a:pt x="324" y="314"/>
                </a:lnTo>
                <a:lnTo>
                  <a:pt x="324" y="313"/>
                </a:lnTo>
                <a:lnTo>
                  <a:pt x="324" y="312"/>
                </a:lnTo>
                <a:lnTo>
                  <a:pt x="324" y="311"/>
                </a:lnTo>
                <a:lnTo>
                  <a:pt x="324" y="308"/>
                </a:lnTo>
                <a:lnTo>
                  <a:pt x="326" y="308"/>
                </a:lnTo>
                <a:lnTo>
                  <a:pt x="327" y="308"/>
                </a:lnTo>
                <a:lnTo>
                  <a:pt x="328" y="309"/>
                </a:lnTo>
                <a:lnTo>
                  <a:pt x="330" y="309"/>
                </a:lnTo>
                <a:lnTo>
                  <a:pt x="330" y="308"/>
                </a:lnTo>
                <a:lnTo>
                  <a:pt x="331" y="309"/>
                </a:lnTo>
                <a:lnTo>
                  <a:pt x="331" y="310"/>
                </a:lnTo>
                <a:lnTo>
                  <a:pt x="331" y="311"/>
                </a:lnTo>
                <a:lnTo>
                  <a:pt x="332" y="312"/>
                </a:lnTo>
                <a:lnTo>
                  <a:pt x="333" y="311"/>
                </a:lnTo>
                <a:lnTo>
                  <a:pt x="335" y="312"/>
                </a:lnTo>
                <a:lnTo>
                  <a:pt x="335" y="313"/>
                </a:lnTo>
                <a:lnTo>
                  <a:pt x="334" y="313"/>
                </a:lnTo>
                <a:lnTo>
                  <a:pt x="332" y="313"/>
                </a:lnTo>
                <a:lnTo>
                  <a:pt x="331" y="316"/>
                </a:lnTo>
                <a:lnTo>
                  <a:pt x="331" y="317"/>
                </a:lnTo>
                <a:lnTo>
                  <a:pt x="331" y="319"/>
                </a:lnTo>
                <a:lnTo>
                  <a:pt x="331" y="319"/>
                </a:lnTo>
                <a:lnTo>
                  <a:pt x="330" y="322"/>
                </a:lnTo>
                <a:lnTo>
                  <a:pt x="329" y="324"/>
                </a:lnTo>
                <a:lnTo>
                  <a:pt x="330" y="325"/>
                </a:lnTo>
                <a:lnTo>
                  <a:pt x="330" y="326"/>
                </a:lnTo>
                <a:lnTo>
                  <a:pt x="330" y="326"/>
                </a:lnTo>
                <a:lnTo>
                  <a:pt x="330" y="328"/>
                </a:lnTo>
                <a:lnTo>
                  <a:pt x="328" y="332"/>
                </a:lnTo>
                <a:lnTo>
                  <a:pt x="327" y="332"/>
                </a:lnTo>
                <a:lnTo>
                  <a:pt x="326" y="333"/>
                </a:lnTo>
                <a:lnTo>
                  <a:pt x="325" y="333"/>
                </a:lnTo>
                <a:lnTo>
                  <a:pt x="324" y="332"/>
                </a:lnTo>
                <a:lnTo>
                  <a:pt x="323" y="332"/>
                </a:lnTo>
                <a:lnTo>
                  <a:pt x="322" y="332"/>
                </a:lnTo>
                <a:lnTo>
                  <a:pt x="322" y="333"/>
                </a:lnTo>
                <a:lnTo>
                  <a:pt x="324" y="336"/>
                </a:lnTo>
                <a:lnTo>
                  <a:pt x="324" y="340"/>
                </a:lnTo>
                <a:lnTo>
                  <a:pt x="324" y="342"/>
                </a:lnTo>
                <a:lnTo>
                  <a:pt x="323" y="342"/>
                </a:lnTo>
                <a:lnTo>
                  <a:pt x="323" y="344"/>
                </a:lnTo>
                <a:lnTo>
                  <a:pt x="322" y="344"/>
                </a:lnTo>
                <a:lnTo>
                  <a:pt x="322" y="345"/>
                </a:lnTo>
                <a:lnTo>
                  <a:pt x="322" y="346"/>
                </a:lnTo>
                <a:lnTo>
                  <a:pt x="322" y="347"/>
                </a:lnTo>
                <a:lnTo>
                  <a:pt x="319" y="347"/>
                </a:lnTo>
                <a:lnTo>
                  <a:pt x="316" y="346"/>
                </a:lnTo>
                <a:lnTo>
                  <a:pt x="315" y="346"/>
                </a:lnTo>
                <a:lnTo>
                  <a:pt x="314" y="346"/>
                </a:lnTo>
                <a:lnTo>
                  <a:pt x="312" y="347"/>
                </a:lnTo>
                <a:lnTo>
                  <a:pt x="311" y="347"/>
                </a:lnTo>
                <a:lnTo>
                  <a:pt x="309" y="351"/>
                </a:lnTo>
                <a:lnTo>
                  <a:pt x="306" y="353"/>
                </a:lnTo>
                <a:lnTo>
                  <a:pt x="306" y="357"/>
                </a:lnTo>
                <a:lnTo>
                  <a:pt x="305" y="358"/>
                </a:lnTo>
                <a:lnTo>
                  <a:pt x="301" y="359"/>
                </a:lnTo>
                <a:lnTo>
                  <a:pt x="298" y="359"/>
                </a:lnTo>
                <a:lnTo>
                  <a:pt x="296" y="360"/>
                </a:lnTo>
                <a:lnTo>
                  <a:pt x="297" y="366"/>
                </a:lnTo>
                <a:lnTo>
                  <a:pt x="298" y="370"/>
                </a:lnTo>
                <a:lnTo>
                  <a:pt x="299" y="373"/>
                </a:lnTo>
                <a:lnTo>
                  <a:pt x="301" y="377"/>
                </a:lnTo>
                <a:lnTo>
                  <a:pt x="302" y="378"/>
                </a:lnTo>
                <a:lnTo>
                  <a:pt x="304" y="381"/>
                </a:lnTo>
                <a:lnTo>
                  <a:pt x="304" y="383"/>
                </a:lnTo>
                <a:lnTo>
                  <a:pt x="301" y="385"/>
                </a:lnTo>
                <a:lnTo>
                  <a:pt x="299" y="388"/>
                </a:lnTo>
                <a:lnTo>
                  <a:pt x="299" y="389"/>
                </a:lnTo>
                <a:lnTo>
                  <a:pt x="300" y="393"/>
                </a:lnTo>
                <a:lnTo>
                  <a:pt x="298" y="394"/>
                </a:lnTo>
                <a:lnTo>
                  <a:pt x="296" y="395"/>
                </a:lnTo>
                <a:lnTo>
                  <a:pt x="296" y="396"/>
                </a:lnTo>
                <a:lnTo>
                  <a:pt x="298" y="398"/>
                </a:lnTo>
                <a:lnTo>
                  <a:pt x="298" y="399"/>
                </a:lnTo>
                <a:lnTo>
                  <a:pt x="298" y="403"/>
                </a:lnTo>
                <a:lnTo>
                  <a:pt x="295" y="403"/>
                </a:lnTo>
                <a:lnTo>
                  <a:pt x="293" y="403"/>
                </a:lnTo>
                <a:lnTo>
                  <a:pt x="293" y="403"/>
                </a:lnTo>
                <a:lnTo>
                  <a:pt x="290" y="404"/>
                </a:lnTo>
                <a:lnTo>
                  <a:pt x="289" y="405"/>
                </a:lnTo>
                <a:lnTo>
                  <a:pt x="288" y="406"/>
                </a:lnTo>
                <a:lnTo>
                  <a:pt x="289" y="409"/>
                </a:lnTo>
                <a:lnTo>
                  <a:pt x="288" y="410"/>
                </a:lnTo>
                <a:lnTo>
                  <a:pt x="287" y="409"/>
                </a:lnTo>
                <a:lnTo>
                  <a:pt x="286" y="409"/>
                </a:lnTo>
                <a:lnTo>
                  <a:pt x="285" y="409"/>
                </a:lnTo>
                <a:lnTo>
                  <a:pt x="284" y="409"/>
                </a:lnTo>
                <a:lnTo>
                  <a:pt x="284" y="410"/>
                </a:lnTo>
                <a:lnTo>
                  <a:pt x="284" y="411"/>
                </a:lnTo>
                <a:lnTo>
                  <a:pt x="285" y="413"/>
                </a:lnTo>
                <a:lnTo>
                  <a:pt x="284" y="414"/>
                </a:lnTo>
                <a:lnTo>
                  <a:pt x="282" y="415"/>
                </a:lnTo>
                <a:lnTo>
                  <a:pt x="280" y="415"/>
                </a:lnTo>
                <a:lnTo>
                  <a:pt x="276" y="417"/>
                </a:lnTo>
                <a:lnTo>
                  <a:pt x="275" y="419"/>
                </a:lnTo>
                <a:lnTo>
                  <a:pt x="275" y="420"/>
                </a:lnTo>
                <a:lnTo>
                  <a:pt x="274" y="424"/>
                </a:lnTo>
                <a:lnTo>
                  <a:pt x="274" y="425"/>
                </a:lnTo>
                <a:lnTo>
                  <a:pt x="274" y="425"/>
                </a:lnTo>
                <a:lnTo>
                  <a:pt x="273" y="425"/>
                </a:lnTo>
                <a:lnTo>
                  <a:pt x="271" y="424"/>
                </a:lnTo>
                <a:lnTo>
                  <a:pt x="271" y="422"/>
                </a:lnTo>
                <a:lnTo>
                  <a:pt x="270" y="421"/>
                </a:lnTo>
                <a:lnTo>
                  <a:pt x="268" y="421"/>
                </a:lnTo>
                <a:lnTo>
                  <a:pt x="267" y="421"/>
                </a:lnTo>
                <a:lnTo>
                  <a:pt x="266" y="421"/>
                </a:lnTo>
                <a:lnTo>
                  <a:pt x="264" y="421"/>
                </a:lnTo>
                <a:lnTo>
                  <a:pt x="264" y="422"/>
                </a:lnTo>
                <a:lnTo>
                  <a:pt x="264" y="422"/>
                </a:lnTo>
                <a:lnTo>
                  <a:pt x="264" y="423"/>
                </a:lnTo>
                <a:lnTo>
                  <a:pt x="264" y="425"/>
                </a:lnTo>
                <a:lnTo>
                  <a:pt x="267" y="428"/>
                </a:lnTo>
                <a:lnTo>
                  <a:pt x="268" y="428"/>
                </a:lnTo>
                <a:lnTo>
                  <a:pt x="270" y="430"/>
                </a:lnTo>
                <a:lnTo>
                  <a:pt x="272" y="431"/>
                </a:lnTo>
                <a:lnTo>
                  <a:pt x="273" y="433"/>
                </a:lnTo>
                <a:lnTo>
                  <a:pt x="273" y="435"/>
                </a:lnTo>
                <a:lnTo>
                  <a:pt x="272" y="438"/>
                </a:lnTo>
                <a:lnTo>
                  <a:pt x="271" y="439"/>
                </a:lnTo>
                <a:lnTo>
                  <a:pt x="270" y="440"/>
                </a:lnTo>
                <a:lnTo>
                  <a:pt x="267" y="442"/>
                </a:lnTo>
                <a:lnTo>
                  <a:pt x="266" y="442"/>
                </a:lnTo>
                <a:lnTo>
                  <a:pt x="265" y="443"/>
                </a:lnTo>
                <a:lnTo>
                  <a:pt x="264" y="444"/>
                </a:lnTo>
                <a:lnTo>
                  <a:pt x="264" y="445"/>
                </a:lnTo>
                <a:lnTo>
                  <a:pt x="265" y="446"/>
                </a:lnTo>
                <a:lnTo>
                  <a:pt x="267" y="447"/>
                </a:lnTo>
                <a:lnTo>
                  <a:pt x="268" y="447"/>
                </a:lnTo>
                <a:lnTo>
                  <a:pt x="270" y="447"/>
                </a:lnTo>
                <a:lnTo>
                  <a:pt x="272" y="446"/>
                </a:lnTo>
                <a:lnTo>
                  <a:pt x="273" y="446"/>
                </a:lnTo>
                <a:lnTo>
                  <a:pt x="274" y="446"/>
                </a:lnTo>
                <a:lnTo>
                  <a:pt x="274" y="447"/>
                </a:lnTo>
                <a:lnTo>
                  <a:pt x="274" y="447"/>
                </a:lnTo>
                <a:lnTo>
                  <a:pt x="273" y="449"/>
                </a:lnTo>
                <a:lnTo>
                  <a:pt x="272" y="450"/>
                </a:lnTo>
                <a:lnTo>
                  <a:pt x="272" y="452"/>
                </a:lnTo>
                <a:lnTo>
                  <a:pt x="273" y="452"/>
                </a:lnTo>
                <a:lnTo>
                  <a:pt x="275" y="452"/>
                </a:lnTo>
                <a:lnTo>
                  <a:pt x="276" y="454"/>
                </a:lnTo>
                <a:lnTo>
                  <a:pt x="277" y="455"/>
                </a:lnTo>
                <a:lnTo>
                  <a:pt x="277" y="456"/>
                </a:lnTo>
                <a:lnTo>
                  <a:pt x="276" y="457"/>
                </a:lnTo>
                <a:lnTo>
                  <a:pt x="275" y="457"/>
                </a:lnTo>
                <a:lnTo>
                  <a:pt x="274" y="456"/>
                </a:lnTo>
                <a:lnTo>
                  <a:pt x="274" y="456"/>
                </a:lnTo>
                <a:lnTo>
                  <a:pt x="273" y="457"/>
                </a:lnTo>
                <a:lnTo>
                  <a:pt x="273" y="458"/>
                </a:lnTo>
                <a:lnTo>
                  <a:pt x="272" y="459"/>
                </a:lnTo>
                <a:lnTo>
                  <a:pt x="270" y="459"/>
                </a:lnTo>
                <a:lnTo>
                  <a:pt x="269" y="461"/>
                </a:lnTo>
                <a:lnTo>
                  <a:pt x="267" y="462"/>
                </a:lnTo>
                <a:lnTo>
                  <a:pt x="266" y="463"/>
                </a:lnTo>
                <a:lnTo>
                  <a:pt x="267" y="467"/>
                </a:lnTo>
                <a:lnTo>
                  <a:pt x="266" y="470"/>
                </a:lnTo>
                <a:lnTo>
                  <a:pt x="263" y="474"/>
                </a:lnTo>
                <a:lnTo>
                  <a:pt x="260" y="476"/>
                </a:lnTo>
                <a:lnTo>
                  <a:pt x="259" y="479"/>
                </a:lnTo>
                <a:lnTo>
                  <a:pt x="258" y="478"/>
                </a:lnTo>
                <a:lnTo>
                  <a:pt x="258" y="477"/>
                </a:lnTo>
                <a:lnTo>
                  <a:pt x="258" y="478"/>
                </a:lnTo>
                <a:lnTo>
                  <a:pt x="257" y="478"/>
                </a:lnTo>
                <a:lnTo>
                  <a:pt x="256" y="478"/>
                </a:lnTo>
                <a:lnTo>
                  <a:pt x="255" y="478"/>
                </a:lnTo>
                <a:lnTo>
                  <a:pt x="254" y="478"/>
                </a:lnTo>
                <a:lnTo>
                  <a:pt x="253" y="478"/>
                </a:lnTo>
                <a:lnTo>
                  <a:pt x="253" y="477"/>
                </a:lnTo>
                <a:lnTo>
                  <a:pt x="253" y="473"/>
                </a:lnTo>
                <a:lnTo>
                  <a:pt x="251" y="474"/>
                </a:lnTo>
                <a:lnTo>
                  <a:pt x="249" y="474"/>
                </a:lnTo>
                <a:lnTo>
                  <a:pt x="249" y="476"/>
                </a:lnTo>
                <a:lnTo>
                  <a:pt x="249" y="479"/>
                </a:lnTo>
                <a:lnTo>
                  <a:pt x="250" y="479"/>
                </a:lnTo>
                <a:lnTo>
                  <a:pt x="251" y="480"/>
                </a:lnTo>
                <a:lnTo>
                  <a:pt x="252" y="480"/>
                </a:lnTo>
                <a:lnTo>
                  <a:pt x="253" y="480"/>
                </a:lnTo>
                <a:lnTo>
                  <a:pt x="253" y="481"/>
                </a:lnTo>
                <a:lnTo>
                  <a:pt x="253" y="482"/>
                </a:lnTo>
                <a:lnTo>
                  <a:pt x="252" y="482"/>
                </a:lnTo>
                <a:lnTo>
                  <a:pt x="250" y="482"/>
                </a:lnTo>
                <a:lnTo>
                  <a:pt x="248" y="481"/>
                </a:lnTo>
                <a:lnTo>
                  <a:pt x="247" y="481"/>
                </a:lnTo>
                <a:lnTo>
                  <a:pt x="244" y="485"/>
                </a:lnTo>
                <a:lnTo>
                  <a:pt x="243" y="485"/>
                </a:lnTo>
                <a:lnTo>
                  <a:pt x="242" y="486"/>
                </a:lnTo>
                <a:lnTo>
                  <a:pt x="240" y="486"/>
                </a:lnTo>
                <a:lnTo>
                  <a:pt x="238" y="490"/>
                </a:lnTo>
                <a:lnTo>
                  <a:pt x="238" y="493"/>
                </a:lnTo>
                <a:lnTo>
                  <a:pt x="236" y="494"/>
                </a:lnTo>
                <a:lnTo>
                  <a:pt x="237" y="495"/>
                </a:lnTo>
                <a:lnTo>
                  <a:pt x="236" y="499"/>
                </a:lnTo>
                <a:lnTo>
                  <a:pt x="236" y="499"/>
                </a:lnTo>
                <a:lnTo>
                  <a:pt x="233" y="504"/>
                </a:lnTo>
                <a:lnTo>
                  <a:pt x="232" y="505"/>
                </a:lnTo>
                <a:lnTo>
                  <a:pt x="232" y="505"/>
                </a:lnTo>
                <a:lnTo>
                  <a:pt x="232" y="506"/>
                </a:lnTo>
                <a:lnTo>
                  <a:pt x="231" y="507"/>
                </a:lnTo>
                <a:lnTo>
                  <a:pt x="232" y="510"/>
                </a:lnTo>
                <a:lnTo>
                  <a:pt x="233" y="513"/>
                </a:lnTo>
                <a:lnTo>
                  <a:pt x="235" y="515"/>
                </a:lnTo>
                <a:lnTo>
                  <a:pt x="236" y="517"/>
                </a:lnTo>
                <a:lnTo>
                  <a:pt x="237" y="518"/>
                </a:lnTo>
                <a:lnTo>
                  <a:pt x="239" y="524"/>
                </a:lnTo>
                <a:lnTo>
                  <a:pt x="242" y="527"/>
                </a:lnTo>
                <a:lnTo>
                  <a:pt x="242" y="529"/>
                </a:lnTo>
                <a:lnTo>
                  <a:pt x="243" y="531"/>
                </a:lnTo>
                <a:lnTo>
                  <a:pt x="243" y="531"/>
                </a:lnTo>
                <a:lnTo>
                  <a:pt x="243" y="533"/>
                </a:lnTo>
                <a:lnTo>
                  <a:pt x="236" y="541"/>
                </a:lnTo>
                <a:lnTo>
                  <a:pt x="233" y="543"/>
                </a:lnTo>
                <a:lnTo>
                  <a:pt x="231" y="547"/>
                </a:lnTo>
                <a:lnTo>
                  <a:pt x="229" y="549"/>
                </a:lnTo>
                <a:lnTo>
                  <a:pt x="229" y="550"/>
                </a:lnTo>
                <a:lnTo>
                  <a:pt x="229" y="551"/>
                </a:lnTo>
                <a:lnTo>
                  <a:pt x="231" y="554"/>
                </a:lnTo>
                <a:lnTo>
                  <a:pt x="233" y="557"/>
                </a:lnTo>
                <a:lnTo>
                  <a:pt x="233" y="558"/>
                </a:lnTo>
                <a:lnTo>
                  <a:pt x="233" y="560"/>
                </a:lnTo>
                <a:lnTo>
                  <a:pt x="233" y="561"/>
                </a:lnTo>
                <a:lnTo>
                  <a:pt x="232" y="562"/>
                </a:lnTo>
                <a:lnTo>
                  <a:pt x="231" y="566"/>
                </a:lnTo>
                <a:lnTo>
                  <a:pt x="229" y="568"/>
                </a:lnTo>
                <a:lnTo>
                  <a:pt x="227" y="569"/>
                </a:lnTo>
                <a:lnTo>
                  <a:pt x="226" y="569"/>
                </a:lnTo>
                <a:lnTo>
                  <a:pt x="218" y="570"/>
                </a:lnTo>
                <a:lnTo>
                  <a:pt x="217" y="571"/>
                </a:lnTo>
                <a:lnTo>
                  <a:pt x="217" y="570"/>
                </a:lnTo>
                <a:lnTo>
                  <a:pt x="214" y="571"/>
                </a:lnTo>
                <a:lnTo>
                  <a:pt x="213" y="572"/>
                </a:lnTo>
                <a:lnTo>
                  <a:pt x="212" y="572"/>
                </a:lnTo>
                <a:lnTo>
                  <a:pt x="211" y="575"/>
                </a:lnTo>
                <a:lnTo>
                  <a:pt x="211" y="578"/>
                </a:lnTo>
                <a:lnTo>
                  <a:pt x="216" y="581"/>
                </a:lnTo>
                <a:lnTo>
                  <a:pt x="218" y="583"/>
                </a:lnTo>
                <a:lnTo>
                  <a:pt x="220" y="584"/>
                </a:lnTo>
                <a:lnTo>
                  <a:pt x="221" y="586"/>
                </a:lnTo>
                <a:lnTo>
                  <a:pt x="220" y="588"/>
                </a:lnTo>
                <a:lnTo>
                  <a:pt x="219" y="589"/>
                </a:lnTo>
                <a:lnTo>
                  <a:pt x="218" y="590"/>
                </a:lnTo>
                <a:lnTo>
                  <a:pt x="218" y="589"/>
                </a:lnTo>
                <a:lnTo>
                  <a:pt x="216" y="586"/>
                </a:lnTo>
                <a:lnTo>
                  <a:pt x="212" y="582"/>
                </a:lnTo>
                <a:lnTo>
                  <a:pt x="206" y="577"/>
                </a:lnTo>
                <a:lnTo>
                  <a:pt x="201" y="573"/>
                </a:lnTo>
                <a:lnTo>
                  <a:pt x="185" y="569"/>
                </a:lnTo>
                <a:lnTo>
                  <a:pt x="181" y="567"/>
                </a:lnTo>
                <a:lnTo>
                  <a:pt x="164" y="561"/>
                </a:lnTo>
                <a:lnTo>
                  <a:pt x="140" y="553"/>
                </a:lnTo>
                <a:lnTo>
                  <a:pt x="122" y="547"/>
                </a:lnTo>
                <a:lnTo>
                  <a:pt x="120" y="546"/>
                </a:lnTo>
                <a:lnTo>
                  <a:pt x="111" y="544"/>
                </a:lnTo>
                <a:lnTo>
                  <a:pt x="96" y="540"/>
                </a:lnTo>
                <a:lnTo>
                  <a:pt x="77" y="533"/>
                </a:lnTo>
                <a:lnTo>
                  <a:pt x="74" y="532"/>
                </a:lnTo>
                <a:lnTo>
                  <a:pt x="56" y="527"/>
                </a:lnTo>
                <a:lnTo>
                  <a:pt x="41" y="524"/>
                </a:lnTo>
                <a:lnTo>
                  <a:pt x="39" y="523"/>
                </a:lnTo>
                <a:lnTo>
                  <a:pt x="23" y="519"/>
                </a:lnTo>
                <a:lnTo>
                  <a:pt x="23" y="518"/>
                </a:lnTo>
                <a:lnTo>
                  <a:pt x="23" y="511"/>
                </a:lnTo>
                <a:lnTo>
                  <a:pt x="26" y="511"/>
                </a:lnTo>
                <a:lnTo>
                  <a:pt x="26" y="505"/>
                </a:lnTo>
                <a:lnTo>
                  <a:pt x="27" y="505"/>
                </a:lnTo>
                <a:lnTo>
                  <a:pt x="27" y="505"/>
                </a:lnTo>
                <a:lnTo>
                  <a:pt x="27" y="503"/>
                </a:lnTo>
                <a:lnTo>
                  <a:pt x="27" y="501"/>
                </a:lnTo>
                <a:lnTo>
                  <a:pt x="26" y="501"/>
                </a:lnTo>
                <a:lnTo>
                  <a:pt x="25" y="500"/>
                </a:lnTo>
                <a:lnTo>
                  <a:pt x="23" y="500"/>
                </a:lnTo>
                <a:lnTo>
                  <a:pt x="20" y="503"/>
                </a:lnTo>
                <a:lnTo>
                  <a:pt x="20" y="502"/>
                </a:lnTo>
                <a:lnTo>
                  <a:pt x="18" y="502"/>
                </a:lnTo>
                <a:lnTo>
                  <a:pt x="19" y="501"/>
                </a:lnTo>
                <a:lnTo>
                  <a:pt x="18" y="501"/>
                </a:lnTo>
                <a:lnTo>
                  <a:pt x="16" y="501"/>
                </a:lnTo>
                <a:lnTo>
                  <a:pt x="15" y="498"/>
                </a:lnTo>
                <a:lnTo>
                  <a:pt x="14" y="495"/>
                </a:lnTo>
                <a:lnTo>
                  <a:pt x="12" y="492"/>
                </a:lnTo>
                <a:lnTo>
                  <a:pt x="10" y="492"/>
                </a:lnTo>
                <a:lnTo>
                  <a:pt x="9" y="491"/>
                </a:lnTo>
                <a:lnTo>
                  <a:pt x="5" y="494"/>
                </a:lnTo>
                <a:lnTo>
                  <a:pt x="5" y="493"/>
                </a:lnTo>
                <a:lnTo>
                  <a:pt x="5" y="492"/>
                </a:lnTo>
                <a:lnTo>
                  <a:pt x="4" y="491"/>
                </a:lnTo>
                <a:lnTo>
                  <a:pt x="2" y="489"/>
                </a:lnTo>
                <a:lnTo>
                  <a:pt x="1" y="489"/>
                </a:lnTo>
                <a:lnTo>
                  <a:pt x="0" y="487"/>
                </a:lnTo>
                <a:lnTo>
                  <a:pt x="0" y="486"/>
                </a:lnTo>
                <a:lnTo>
                  <a:pt x="1" y="485"/>
                </a:lnTo>
                <a:lnTo>
                  <a:pt x="1" y="484"/>
                </a:lnTo>
                <a:lnTo>
                  <a:pt x="1" y="483"/>
                </a:lnTo>
                <a:lnTo>
                  <a:pt x="2" y="483"/>
                </a:lnTo>
                <a:lnTo>
                  <a:pt x="2" y="482"/>
                </a:lnTo>
                <a:lnTo>
                  <a:pt x="2" y="481"/>
                </a:lnTo>
                <a:lnTo>
                  <a:pt x="2" y="480"/>
                </a:lnTo>
                <a:lnTo>
                  <a:pt x="2" y="479"/>
                </a:lnTo>
                <a:lnTo>
                  <a:pt x="2" y="479"/>
                </a:lnTo>
                <a:lnTo>
                  <a:pt x="2" y="478"/>
                </a:lnTo>
                <a:lnTo>
                  <a:pt x="2" y="477"/>
                </a:lnTo>
                <a:lnTo>
                  <a:pt x="1" y="476"/>
                </a:lnTo>
                <a:lnTo>
                  <a:pt x="1" y="474"/>
                </a:lnTo>
                <a:lnTo>
                  <a:pt x="2" y="474"/>
                </a:lnTo>
                <a:lnTo>
                  <a:pt x="2" y="473"/>
                </a:lnTo>
                <a:lnTo>
                  <a:pt x="5" y="467"/>
                </a:lnTo>
                <a:lnTo>
                  <a:pt x="5" y="467"/>
                </a:lnTo>
                <a:lnTo>
                  <a:pt x="6" y="466"/>
                </a:lnTo>
                <a:lnTo>
                  <a:pt x="7" y="464"/>
                </a:lnTo>
                <a:lnTo>
                  <a:pt x="7" y="463"/>
                </a:lnTo>
                <a:lnTo>
                  <a:pt x="8" y="460"/>
                </a:lnTo>
                <a:lnTo>
                  <a:pt x="8" y="460"/>
                </a:lnTo>
                <a:lnTo>
                  <a:pt x="9" y="455"/>
                </a:lnTo>
                <a:lnTo>
                  <a:pt x="9" y="454"/>
                </a:lnTo>
                <a:lnTo>
                  <a:pt x="9" y="453"/>
                </a:lnTo>
                <a:lnTo>
                  <a:pt x="9" y="452"/>
                </a:lnTo>
                <a:lnTo>
                  <a:pt x="8" y="449"/>
                </a:lnTo>
                <a:lnTo>
                  <a:pt x="8" y="447"/>
                </a:lnTo>
                <a:lnTo>
                  <a:pt x="8" y="446"/>
                </a:lnTo>
                <a:lnTo>
                  <a:pt x="7" y="444"/>
                </a:lnTo>
                <a:lnTo>
                  <a:pt x="7" y="443"/>
                </a:lnTo>
                <a:lnTo>
                  <a:pt x="8" y="443"/>
                </a:lnTo>
                <a:lnTo>
                  <a:pt x="8" y="439"/>
                </a:lnTo>
                <a:lnTo>
                  <a:pt x="8" y="438"/>
                </a:lnTo>
                <a:lnTo>
                  <a:pt x="8" y="437"/>
                </a:lnTo>
                <a:lnTo>
                  <a:pt x="8" y="431"/>
                </a:lnTo>
                <a:lnTo>
                  <a:pt x="8" y="430"/>
                </a:lnTo>
                <a:lnTo>
                  <a:pt x="8" y="429"/>
                </a:lnTo>
                <a:lnTo>
                  <a:pt x="6" y="424"/>
                </a:lnTo>
                <a:lnTo>
                  <a:pt x="5" y="424"/>
                </a:lnTo>
                <a:lnTo>
                  <a:pt x="6" y="423"/>
                </a:lnTo>
                <a:lnTo>
                  <a:pt x="8" y="422"/>
                </a:lnTo>
                <a:lnTo>
                  <a:pt x="10" y="421"/>
                </a:lnTo>
                <a:lnTo>
                  <a:pt x="11" y="420"/>
                </a:lnTo>
                <a:lnTo>
                  <a:pt x="13" y="420"/>
                </a:lnTo>
                <a:lnTo>
                  <a:pt x="14" y="420"/>
                </a:lnTo>
                <a:lnTo>
                  <a:pt x="23" y="416"/>
                </a:lnTo>
                <a:lnTo>
                  <a:pt x="34" y="414"/>
                </a:lnTo>
                <a:lnTo>
                  <a:pt x="35" y="414"/>
                </a:lnTo>
                <a:lnTo>
                  <a:pt x="39" y="412"/>
                </a:lnTo>
                <a:lnTo>
                  <a:pt x="49" y="410"/>
                </a:lnTo>
                <a:lnTo>
                  <a:pt x="51" y="409"/>
                </a:lnTo>
                <a:lnTo>
                  <a:pt x="52" y="409"/>
                </a:lnTo>
                <a:lnTo>
                  <a:pt x="58" y="401"/>
                </a:lnTo>
                <a:lnTo>
                  <a:pt x="58" y="400"/>
                </a:lnTo>
                <a:lnTo>
                  <a:pt x="61" y="395"/>
                </a:lnTo>
                <a:lnTo>
                  <a:pt x="62" y="395"/>
                </a:lnTo>
                <a:lnTo>
                  <a:pt x="63" y="394"/>
                </a:lnTo>
                <a:lnTo>
                  <a:pt x="67" y="392"/>
                </a:lnTo>
                <a:lnTo>
                  <a:pt x="68" y="392"/>
                </a:lnTo>
                <a:lnTo>
                  <a:pt x="75" y="391"/>
                </a:lnTo>
                <a:lnTo>
                  <a:pt x="76" y="391"/>
                </a:lnTo>
                <a:lnTo>
                  <a:pt x="77" y="390"/>
                </a:lnTo>
                <a:lnTo>
                  <a:pt x="82" y="390"/>
                </a:lnTo>
                <a:lnTo>
                  <a:pt x="82" y="388"/>
                </a:lnTo>
                <a:lnTo>
                  <a:pt x="90" y="390"/>
                </a:lnTo>
                <a:lnTo>
                  <a:pt x="91" y="390"/>
                </a:lnTo>
                <a:lnTo>
                  <a:pt x="94" y="390"/>
                </a:lnTo>
                <a:lnTo>
                  <a:pt x="95" y="390"/>
                </a:lnTo>
                <a:lnTo>
                  <a:pt x="96" y="392"/>
                </a:lnTo>
                <a:lnTo>
                  <a:pt x="98" y="394"/>
                </a:lnTo>
                <a:lnTo>
                  <a:pt x="102" y="396"/>
                </a:lnTo>
                <a:lnTo>
                  <a:pt x="107" y="398"/>
                </a:lnTo>
                <a:lnTo>
                  <a:pt x="109" y="398"/>
                </a:lnTo>
                <a:lnTo>
                  <a:pt x="116" y="400"/>
                </a:lnTo>
                <a:lnTo>
                  <a:pt x="118" y="400"/>
                </a:lnTo>
                <a:lnTo>
                  <a:pt x="119" y="400"/>
                </a:lnTo>
                <a:lnTo>
                  <a:pt x="131" y="403"/>
                </a:lnTo>
                <a:lnTo>
                  <a:pt x="135" y="403"/>
                </a:lnTo>
                <a:lnTo>
                  <a:pt x="136" y="402"/>
                </a:lnTo>
                <a:lnTo>
                  <a:pt x="139" y="400"/>
                </a:lnTo>
                <a:lnTo>
                  <a:pt x="141" y="398"/>
                </a:lnTo>
                <a:lnTo>
                  <a:pt x="145" y="395"/>
                </a:lnTo>
                <a:lnTo>
                  <a:pt x="147" y="395"/>
                </a:lnTo>
                <a:lnTo>
                  <a:pt x="148" y="396"/>
                </a:lnTo>
                <a:lnTo>
                  <a:pt x="153" y="398"/>
                </a:lnTo>
                <a:lnTo>
                  <a:pt x="153" y="399"/>
                </a:lnTo>
                <a:lnTo>
                  <a:pt x="155" y="400"/>
                </a:lnTo>
                <a:lnTo>
                  <a:pt x="156" y="401"/>
                </a:lnTo>
                <a:lnTo>
                  <a:pt x="159" y="401"/>
                </a:lnTo>
                <a:lnTo>
                  <a:pt x="162" y="402"/>
                </a:lnTo>
                <a:lnTo>
                  <a:pt x="162" y="403"/>
                </a:lnTo>
                <a:lnTo>
                  <a:pt x="163" y="403"/>
                </a:lnTo>
                <a:lnTo>
                  <a:pt x="170" y="400"/>
                </a:lnTo>
                <a:lnTo>
                  <a:pt x="180" y="396"/>
                </a:lnTo>
                <a:lnTo>
                  <a:pt x="181" y="396"/>
                </a:lnTo>
                <a:lnTo>
                  <a:pt x="189" y="386"/>
                </a:lnTo>
                <a:lnTo>
                  <a:pt x="189" y="385"/>
                </a:lnTo>
                <a:lnTo>
                  <a:pt x="191" y="391"/>
                </a:lnTo>
                <a:lnTo>
                  <a:pt x="188" y="403"/>
                </a:lnTo>
                <a:lnTo>
                  <a:pt x="191" y="404"/>
                </a:lnTo>
                <a:lnTo>
                  <a:pt x="194" y="404"/>
                </a:lnTo>
                <a:lnTo>
                  <a:pt x="195" y="401"/>
                </a:lnTo>
                <a:lnTo>
                  <a:pt x="199" y="394"/>
                </a:lnTo>
                <a:lnTo>
                  <a:pt x="199" y="393"/>
                </a:lnTo>
                <a:lnTo>
                  <a:pt x="198" y="392"/>
                </a:lnTo>
                <a:lnTo>
                  <a:pt x="198" y="389"/>
                </a:lnTo>
                <a:lnTo>
                  <a:pt x="198" y="386"/>
                </a:lnTo>
                <a:lnTo>
                  <a:pt x="197" y="384"/>
                </a:lnTo>
                <a:lnTo>
                  <a:pt x="197" y="383"/>
                </a:lnTo>
                <a:lnTo>
                  <a:pt x="195" y="380"/>
                </a:lnTo>
                <a:lnTo>
                  <a:pt x="195" y="379"/>
                </a:lnTo>
                <a:lnTo>
                  <a:pt x="194" y="378"/>
                </a:lnTo>
                <a:lnTo>
                  <a:pt x="195" y="377"/>
                </a:lnTo>
                <a:lnTo>
                  <a:pt x="199" y="372"/>
                </a:lnTo>
                <a:lnTo>
                  <a:pt x="200" y="370"/>
                </a:lnTo>
                <a:lnTo>
                  <a:pt x="201" y="368"/>
                </a:lnTo>
                <a:lnTo>
                  <a:pt x="205" y="358"/>
                </a:lnTo>
                <a:lnTo>
                  <a:pt x="204" y="351"/>
                </a:lnTo>
                <a:lnTo>
                  <a:pt x="203" y="343"/>
                </a:lnTo>
                <a:lnTo>
                  <a:pt x="203" y="342"/>
                </a:lnTo>
                <a:lnTo>
                  <a:pt x="201" y="338"/>
                </a:lnTo>
                <a:lnTo>
                  <a:pt x="201" y="337"/>
                </a:lnTo>
                <a:lnTo>
                  <a:pt x="201" y="334"/>
                </a:lnTo>
                <a:lnTo>
                  <a:pt x="201" y="332"/>
                </a:lnTo>
                <a:lnTo>
                  <a:pt x="201" y="332"/>
                </a:lnTo>
                <a:lnTo>
                  <a:pt x="202" y="332"/>
                </a:lnTo>
                <a:lnTo>
                  <a:pt x="205" y="330"/>
                </a:lnTo>
                <a:lnTo>
                  <a:pt x="206" y="330"/>
                </a:lnTo>
                <a:lnTo>
                  <a:pt x="206" y="328"/>
                </a:lnTo>
                <a:lnTo>
                  <a:pt x="207" y="327"/>
                </a:lnTo>
                <a:lnTo>
                  <a:pt x="206" y="326"/>
                </a:lnTo>
                <a:lnTo>
                  <a:pt x="206" y="326"/>
                </a:lnTo>
                <a:lnTo>
                  <a:pt x="205" y="324"/>
                </a:lnTo>
                <a:lnTo>
                  <a:pt x="204" y="323"/>
                </a:lnTo>
                <a:lnTo>
                  <a:pt x="204" y="321"/>
                </a:lnTo>
                <a:lnTo>
                  <a:pt x="205" y="320"/>
                </a:lnTo>
                <a:lnTo>
                  <a:pt x="205" y="319"/>
                </a:lnTo>
                <a:lnTo>
                  <a:pt x="204" y="319"/>
                </a:lnTo>
                <a:lnTo>
                  <a:pt x="204" y="318"/>
                </a:lnTo>
                <a:lnTo>
                  <a:pt x="205" y="316"/>
                </a:lnTo>
                <a:lnTo>
                  <a:pt x="206" y="315"/>
                </a:lnTo>
                <a:lnTo>
                  <a:pt x="207" y="315"/>
                </a:lnTo>
                <a:lnTo>
                  <a:pt x="209" y="315"/>
                </a:lnTo>
                <a:lnTo>
                  <a:pt x="209" y="316"/>
                </a:lnTo>
                <a:lnTo>
                  <a:pt x="210" y="315"/>
                </a:lnTo>
                <a:lnTo>
                  <a:pt x="210" y="313"/>
                </a:lnTo>
                <a:lnTo>
                  <a:pt x="210" y="311"/>
                </a:lnTo>
                <a:lnTo>
                  <a:pt x="212" y="306"/>
                </a:lnTo>
                <a:lnTo>
                  <a:pt x="211" y="300"/>
                </a:lnTo>
                <a:lnTo>
                  <a:pt x="213" y="300"/>
                </a:lnTo>
                <a:lnTo>
                  <a:pt x="214" y="300"/>
                </a:lnTo>
                <a:lnTo>
                  <a:pt x="215" y="300"/>
                </a:lnTo>
                <a:lnTo>
                  <a:pt x="215" y="300"/>
                </a:lnTo>
                <a:lnTo>
                  <a:pt x="215" y="300"/>
                </a:lnTo>
                <a:lnTo>
                  <a:pt x="216" y="300"/>
                </a:lnTo>
                <a:lnTo>
                  <a:pt x="217" y="296"/>
                </a:lnTo>
                <a:lnTo>
                  <a:pt x="216" y="291"/>
                </a:lnTo>
                <a:lnTo>
                  <a:pt x="219" y="287"/>
                </a:lnTo>
                <a:lnTo>
                  <a:pt x="219" y="287"/>
                </a:lnTo>
                <a:lnTo>
                  <a:pt x="222" y="285"/>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p:cNvSpPr>
          <p:nvPr/>
        </p:nvSpPr>
        <p:spPr bwMode="auto">
          <a:xfrm>
            <a:off x="4048126" y="3241675"/>
            <a:ext cx="3175" cy="1588"/>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p:cNvSpPr>
          <p:nvPr/>
        </p:nvSpPr>
        <p:spPr bwMode="auto">
          <a:xfrm>
            <a:off x="3822701" y="3160712"/>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3119438" y="2887662"/>
            <a:ext cx="952500" cy="936625"/>
          </a:xfrm>
          <a:custGeom>
            <a:avLst/>
            <a:gdLst>
              <a:gd name="T0" fmla="*/ 219 w 600"/>
              <a:gd name="T1" fmla="*/ 265 h 590"/>
              <a:gd name="T2" fmla="*/ 212 w 600"/>
              <a:gd name="T3" fmla="*/ 242 h 590"/>
              <a:gd name="T4" fmla="*/ 192 w 600"/>
              <a:gd name="T5" fmla="*/ 214 h 590"/>
              <a:gd name="T6" fmla="*/ 171 w 600"/>
              <a:gd name="T7" fmla="*/ 196 h 590"/>
              <a:gd name="T8" fmla="*/ 180 w 600"/>
              <a:gd name="T9" fmla="*/ 168 h 590"/>
              <a:gd name="T10" fmla="*/ 204 w 600"/>
              <a:gd name="T11" fmla="*/ 150 h 590"/>
              <a:gd name="T12" fmla="*/ 216 w 600"/>
              <a:gd name="T13" fmla="*/ 128 h 590"/>
              <a:gd name="T14" fmla="*/ 220 w 600"/>
              <a:gd name="T15" fmla="*/ 101 h 590"/>
              <a:gd name="T16" fmla="*/ 252 w 600"/>
              <a:gd name="T17" fmla="*/ 63 h 590"/>
              <a:gd name="T18" fmla="*/ 353 w 600"/>
              <a:gd name="T19" fmla="*/ 19 h 590"/>
              <a:gd name="T20" fmla="*/ 404 w 600"/>
              <a:gd name="T21" fmla="*/ 64 h 590"/>
              <a:gd name="T22" fmla="*/ 372 w 600"/>
              <a:gd name="T23" fmla="*/ 122 h 590"/>
              <a:gd name="T24" fmla="*/ 370 w 600"/>
              <a:gd name="T25" fmla="*/ 153 h 590"/>
              <a:gd name="T26" fmla="*/ 410 w 600"/>
              <a:gd name="T27" fmla="*/ 150 h 590"/>
              <a:gd name="T28" fmla="*/ 440 w 600"/>
              <a:gd name="T29" fmla="*/ 172 h 590"/>
              <a:gd name="T30" fmla="*/ 461 w 600"/>
              <a:gd name="T31" fmla="*/ 166 h 590"/>
              <a:gd name="T32" fmla="*/ 498 w 600"/>
              <a:gd name="T33" fmla="*/ 166 h 590"/>
              <a:gd name="T34" fmla="*/ 554 w 600"/>
              <a:gd name="T35" fmla="*/ 166 h 590"/>
              <a:gd name="T36" fmla="*/ 563 w 600"/>
              <a:gd name="T37" fmla="*/ 193 h 590"/>
              <a:gd name="T38" fmla="*/ 587 w 600"/>
              <a:gd name="T39" fmla="*/ 223 h 590"/>
              <a:gd name="T40" fmla="*/ 590 w 600"/>
              <a:gd name="T41" fmla="*/ 249 h 590"/>
              <a:gd name="T42" fmla="*/ 573 w 600"/>
              <a:gd name="T43" fmla="*/ 276 h 590"/>
              <a:gd name="T44" fmla="*/ 558 w 600"/>
              <a:gd name="T45" fmla="*/ 294 h 590"/>
              <a:gd name="T46" fmla="*/ 548 w 600"/>
              <a:gd name="T47" fmla="*/ 313 h 590"/>
              <a:gd name="T48" fmla="*/ 543 w 600"/>
              <a:gd name="T49" fmla="*/ 337 h 590"/>
              <a:gd name="T50" fmla="*/ 520 w 600"/>
              <a:gd name="T51" fmla="*/ 347 h 590"/>
              <a:gd name="T52" fmla="*/ 488 w 600"/>
              <a:gd name="T53" fmla="*/ 340 h 590"/>
              <a:gd name="T54" fmla="*/ 470 w 600"/>
              <a:gd name="T55" fmla="*/ 325 h 590"/>
              <a:gd name="T56" fmla="*/ 442 w 600"/>
              <a:gd name="T57" fmla="*/ 312 h 590"/>
              <a:gd name="T58" fmla="*/ 429 w 600"/>
              <a:gd name="T59" fmla="*/ 310 h 590"/>
              <a:gd name="T60" fmla="*/ 413 w 600"/>
              <a:gd name="T61" fmla="*/ 308 h 590"/>
              <a:gd name="T62" fmla="*/ 393 w 600"/>
              <a:gd name="T63" fmla="*/ 296 h 590"/>
              <a:gd name="T64" fmla="*/ 377 w 600"/>
              <a:gd name="T65" fmla="*/ 273 h 590"/>
              <a:gd name="T66" fmla="*/ 360 w 600"/>
              <a:gd name="T67" fmla="*/ 266 h 590"/>
              <a:gd name="T68" fmla="*/ 343 w 600"/>
              <a:gd name="T69" fmla="*/ 261 h 590"/>
              <a:gd name="T70" fmla="*/ 326 w 600"/>
              <a:gd name="T71" fmla="*/ 270 h 590"/>
              <a:gd name="T72" fmla="*/ 317 w 600"/>
              <a:gd name="T73" fmla="*/ 294 h 590"/>
              <a:gd name="T74" fmla="*/ 319 w 600"/>
              <a:gd name="T75" fmla="*/ 310 h 590"/>
              <a:gd name="T76" fmla="*/ 330 w 600"/>
              <a:gd name="T77" fmla="*/ 309 h 590"/>
              <a:gd name="T78" fmla="*/ 330 w 600"/>
              <a:gd name="T79" fmla="*/ 325 h 590"/>
              <a:gd name="T80" fmla="*/ 322 w 600"/>
              <a:gd name="T81" fmla="*/ 344 h 590"/>
              <a:gd name="T82" fmla="*/ 297 w 600"/>
              <a:gd name="T83" fmla="*/ 366 h 590"/>
              <a:gd name="T84" fmla="*/ 295 w 600"/>
              <a:gd name="T85" fmla="*/ 403 h 590"/>
              <a:gd name="T86" fmla="*/ 280 w 600"/>
              <a:gd name="T87" fmla="*/ 415 h 590"/>
              <a:gd name="T88" fmla="*/ 264 w 600"/>
              <a:gd name="T89" fmla="*/ 423 h 590"/>
              <a:gd name="T90" fmla="*/ 267 w 600"/>
              <a:gd name="T91" fmla="*/ 447 h 590"/>
              <a:gd name="T92" fmla="*/ 275 w 600"/>
              <a:gd name="T93" fmla="*/ 457 h 590"/>
              <a:gd name="T94" fmla="*/ 258 w 600"/>
              <a:gd name="T95" fmla="*/ 478 h 590"/>
              <a:gd name="T96" fmla="*/ 253 w 600"/>
              <a:gd name="T97" fmla="*/ 482 h 590"/>
              <a:gd name="T98" fmla="*/ 232 w 600"/>
              <a:gd name="T99" fmla="*/ 505 h 590"/>
              <a:gd name="T100" fmla="*/ 229 w 600"/>
              <a:gd name="T101" fmla="*/ 549 h 590"/>
              <a:gd name="T102" fmla="*/ 213 w 600"/>
              <a:gd name="T103" fmla="*/ 572 h 590"/>
              <a:gd name="T104" fmla="*/ 181 w 600"/>
              <a:gd name="T105" fmla="*/ 567 h 590"/>
              <a:gd name="T106" fmla="*/ 27 w 600"/>
              <a:gd name="T107" fmla="*/ 505 h 590"/>
              <a:gd name="T108" fmla="*/ 9 w 600"/>
              <a:gd name="T109" fmla="*/ 491 h 590"/>
              <a:gd name="T110" fmla="*/ 2 w 600"/>
              <a:gd name="T111" fmla="*/ 479 h 590"/>
              <a:gd name="T112" fmla="*/ 9 w 600"/>
              <a:gd name="T113" fmla="*/ 452 h 590"/>
              <a:gd name="T114" fmla="*/ 10 w 600"/>
              <a:gd name="T115" fmla="*/ 421 h 590"/>
              <a:gd name="T116" fmla="*/ 68 w 600"/>
              <a:gd name="T117" fmla="*/ 392 h 590"/>
              <a:gd name="T118" fmla="*/ 119 w 600"/>
              <a:gd name="T119" fmla="*/ 40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0" h="590">
                <a:moveTo>
                  <a:pt x="222" y="285"/>
                </a:moveTo>
                <a:lnTo>
                  <a:pt x="223" y="284"/>
                </a:lnTo>
                <a:lnTo>
                  <a:pt x="222" y="283"/>
                </a:lnTo>
                <a:lnTo>
                  <a:pt x="221" y="281"/>
                </a:lnTo>
                <a:lnTo>
                  <a:pt x="220" y="281"/>
                </a:lnTo>
                <a:lnTo>
                  <a:pt x="220" y="279"/>
                </a:lnTo>
                <a:lnTo>
                  <a:pt x="220" y="278"/>
                </a:lnTo>
                <a:lnTo>
                  <a:pt x="221" y="278"/>
                </a:lnTo>
                <a:lnTo>
                  <a:pt x="221" y="276"/>
                </a:lnTo>
                <a:lnTo>
                  <a:pt x="220" y="276"/>
                </a:lnTo>
                <a:lnTo>
                  <a:pt x="221" y="275"/>
                </a:lnTo>
                <a:lnTo>
                  <a:pt x="221" y="274"/>
                </a:lnTo>
                <a:lnTo>
                  <a:pt x="221" y="272"/>
                </a:lnTo>
                <a:lnTo>
                  <a:pt x="221" y="271"/>
                </a:lnTo>
                <a:lnTo>
                  <a:pt x="220" y="269"/>
                </a:lnTo>
                <a:lnTo>
                  <a:pt x="220" y="266"/>
                </a:lnTo>
                <a:lnTo>
                  <a:pt x="219" y="265"/>
                </a:lnTo>
                <a:lnTo>
                  <a:pt x="217" y="262"/>
                </a:lnTo>
                <a:lnTo>
                  <a:pt x="217" y="262"/>
                </a:lnTo>
                <a:lnTo>
                  <a:pt x="217" y="261"/>
                </a:lnTo>
                <a:lnTo>
                  <a:pt x="217" y="261"/>
                </a:lnTo>
                <a:lnTo>
                  <a:pt x="217" y="259"/>
                </a:lnTo>
                <a:lnTo>
                  <a:pt x="217" y="257"/>
                </a:lnTo>
                <a:lnTo>
                  <a:pt x="218" y="256"/>
                </a:lnTo>
                <a:lnTo>
                  <a:pt x="217" y="255"/>
                </a:lnTo>
                <a:lnTo>
                  <a:pt x="217" y="255"/>
                </a:lnTo>
                <a:lnTo>
                  <a:pt x="216" y="253"/>
                </a:lnTo>
                <a:lnTo>
                  <a:pt x="217" y="249"/>
                </a:lnTo>
                <a:lnTo>
                  <a:pt x="216" y="247"/>
                </a:lnTo>
                <a:lnTo>
                  <a:pt x="215" y="244"/>
                </a:lnTo>
                <a:lnTo>
                  <a:pt x="215" y="243"/>
                </a:lnTo>
                <a:lnTo>
                  <a:pt x="214" y="243"/>
                </a:lnTo>
                <a:lnTo>
                  <a:pt x="213" y="243"/>
                </a:lnTo>
                <a:lnTo>
                  <a:pt x="212" y="242"/>
                </a:lnTo>
                <a:lnTo>
                  <a:pt x="211" y="241"/>
                </a:lnTo>
                <a:lnTo>
                  <a:pt x="210" y="240"/>
                </a:lnTo>
                <a:lnTo>
                  <a:pt x="210" y="238"/>
                </a:lnTo>
                <a:lnTo>
                  <a:pt x="209" y="236"/>
                </a:lnTo>
                <a:lnTo>
                  <a:pt x="206" y="232"/>
                </a:lnTo>
                <a:lnTo>
                  <a:pt x="205" y="231"/>
                </a:lnTo>
                <a:lnTo>
                  <a:pt x="204" y="230"/>
                </a:lnTo>
                <a:lnTo>
                  <a:pt x="204" y="230"/>
                </a:lnTo>
                <a:lnTo>
                  <a:pt x="202" y="230"/>
                </a:lnTo>
                <a:lnTo>
                  <a:pt x="201" y="230"/>
                </a:lnTo>
                <a:lnTo>
                  <a:pt x="201" y="227"/>
                </a:lnTo>
                <a:lnTo>
                  <a:pt x="198" y="223"/>
                </a:lnTo>
                <a:lnTo>
                  <a:pt x="198" y="222"/>
                </a:lnTo>
                <a:lnTo>
                  <a:pt x="196" y="220"/>
                </a:lnTo>
                <a:lnTo>
                  <a:pt x="196" y="219"/>
                </a:lnTo>
                <a:lnTo>
                  <a:pt x="192" y="215"/>
                </a:lnTo>
                <a:lnTo>
                  <a:pt x="192" y="214"/>
                </a:lnTo>
                <a:lnTo>
                  <a:pt x="191" y="211"/>
                </a:lnTo>
                <a:lnTo>
                  <a:pt x="190" y="210"/>
                </a:lnTo>
                <a:lnTo>
                  <a:pt x="189" y="209"/>
                </a:lnTo>
                <a:lnTo>
                  <a:pt x="189" y="208"/>
                </a:lnTo>
                <a:lnTo>
                  <a:pt x="187" y="207"/>
                </a:lnTo>
                <a:lnTo>
                  <a:pt x="184" y="206"/>
                </a:lnTo>
                <a:lnTo>
                  <a:pt x="183" y="206"/>
                </a:lnTo>
                <a:lnTo>
                  <a:pt x="181" y="205"/>
                </a:lnTo>
                <a:lnTo>
                  <a:pt x="179" y="204"/>
                </a:lnTo>
                <a:lnTo>
                  <a:pt x="178" y="204"/>
                </a:lnTo>
                <a:lnTo>
                  <a:pt x="175" y="204"/>
                </a:lnTo>
                <a:lnTo>
                  <a:pt x="173" y="204"/>
                </a:lnTo>
                <a:lnTo>
                  <a:pt x="173" y="201"/>
                </a:lnTo>
                <a:lnTo>
                  <a:pt x="172" y="200"/>
                </a:lnTo>
                <a:lnTo>
                  <a:pt x="172" y="198"/>
                </a:lnTo>
                <a:lnTo>
                  <a:pt x="171" y="197"/>
                </a:lnTo>
                <a:lnTo>
                  <a:pt x="171" y="196"/>
                </a:lnTo>
                <a:lnTo>
                  <a:pt x="171" y="194"/>
                </a:lnTo>
                <a:lnTo>
                  <a:pt x="171" y="193"/>
                </a:lnTo>
                <a:lnTo>
                  <a:pt x="171" y="192"/>
                </a:lnTo>
                <a:lnTo>
                  <a:pt x="172" y="191"/>
                </a:lnTo>
                <a:lnTo>
                  <a:pt x="172" y="190"/>
                </a:lnTo>
                <a:lnTo>
                  <a:pt x="171" y="187"/>
                </a:lnTo>
                <a:lnTo>
                  <a:pt x="173" y="185"/>
                </a:lnTo>
                <a:lnTo>
                  <a:pt x="175" y="181"/>
                </a:lnTo>
                <a:lnTo>
                  <a:pt x="175" y="180"/>
                </a:lnTo>
                <a:lnTo>
                  <a:pt x="176" y="176"/>
                </a:lnTo>
                <a:lnTo>
                  <a:pt x="175" y="175"/>
                </a:lnTo>
                <a:lnTo>
                  <a:pt x="173" y="172"/>
                </a:lnTo>
                <a:lnTo>
                  <a:pt x="174" y="172"/>
                </a:lnTo>
                <a:lnTo>
                  <a:pt x="174" y="170"/>
                </a:lnTo>
                <a:lnTo>
                  <a:pt x="179" y="170"/>
                </a:lnTo>
                <a:lnTo>
                  <a:pt x="179" y="168"/>
                </a:lnTo>
                <a:lnTo>
                  <a:pt x="180" y="168"/>
                </a:lnTo>
                <a:lnTo>
                  <a:pt x="181" y="167"/>
                </a:lnTo>
                <a:lnTo>
                  <a:pt x="183" y="167"/>
                </a:lnTo>
                <a:lnTo>
                  <a:pt x="185" y="166"/>
                </a:lnTo>
                <a:lnTo>
                  <a:pt x="186" y="166"/>
                </a:lnTo>
                <a:lnTo>
                  <a:pt x="188" y="163"/>
                </a:lnTo>
                <a:lnTo>
                  <a:pt x="191" y="165"/>
                </a:lnTo>
                <a:lnTo>
                  <a:pt x="192" y="162"/>
                </a:lnTo>
                <a:lnTo>
                  <a:pt x="196" y="162"/>
                </a:lnTo>
                <a:lnTo>
                  <a:pt x="198" y="161"/>
                </a:lnTo>
                <a:lnTo>
                  <a:pt x="199" y="160"/>
                </a:lnTo>
                <a:lnTo>
                  <a:pt x="201" y="160"/>
                </a:lnTo>
                <a:lnTo>
                  <a:pt x="200" y="156"/>
                </a:lnTo>
                <a:lnTo>
                  <a:pt x="202" y="153"/>
                </a:lnTo>
                <a:lnTo>
                  <a:pt x="203" y="153"/>
                </a:lnTo>
                <a:lnTo>
                  <a:pt x="203" y="152"/>
                </a:lnTo>
                <a:lnTo>
                  <a:pt x="203" y="151"/>
                </a:lnTo>
                <a:lnTo>
                  <a:pt x="204" y="150"/>
                </a:lnTo>
                <a:lnTo>
                  <a:pt x="204" y="148"/>
                </a:lnTo>
                <a:lnTo>
                  <a:pt x="204" y="146"/>
                </a:lnTo>
                <a:lnTo>
                  <a:pt x="205" y="144"/>
                </a:lnTo>
                <a:lnTo>
                  <a:pt x="207" y="142"/>
                </a:lnTo>
                <a:lnTo>
                  <a:pt x="209" y="142"/>
                </a:lnTo>
                <a:lnTo>
                  <a:pt x="208" y="140"/>
                </a:lnTo>
                <a:lnTo>
                  <a:pt x="210" y="139"/>
                </a:lnTo>
                <a:lnTo>
                  <a:pt x="210" y="138"/>
                </a:lnTo>
                <a:lnTo>
                  <a:pt x="211" y="138"/>
                </a:lnTo>
                <a:lnTo>
                  <a:pt x="211" y="137"/>
                </a:lnTo>
                <a:lnTo>
                  <a:pt x="211" y="136"/>
                </a:lnTo>
                <a:lnTo>
                  <a:pt x="212" y="136"/>
                </a:lnTo>
                <a:lnTo>
                  <a:pt x="214" y="135"/>
                </a:lnTo>
                <a:lnTo>
                  <a:pt x="215" y="134"/>
                </a:lnTo>
                <a:lnTo>
                  <a:pt x="217" y="133"/>
                </a:lnTo>
                <a:lnTo>
                  <a:pt x="216" y="130"/>
                </a:lnTo>
                <a:lnTo>
                  <a:pt x="216" y="128"/>
                </a:lnTo>
                <a:lnTo>
                  <a:pt x="216" y="127"/>
                </a:lnTo>
                <a:lnTo>
                  <a:pt x="216" y="126"/>
                </a:lnTo>
                <a:lnTo>
                  <a:pt x="216" y="125"/>
                </a:lnTo>
                <a:lnTo>
                  <a:pt x="216" y="123"/>
                </a:lnTo>
                <a:lnTo>
                  <a:pt x="216" y="122"/>
                </a:lnTo>
                <a:lnTo>
                  <a:pt x="216" y="121"/>
                </a:lnTo>
                <a:lnTo>
                  <a:pt x="215" y="120"/>
                </a:lnTo>
                <a:lnTo>
                  <a:pt x="214" y="120"/>
                </a:lnTo>
                <a:lnTo>
                  <a:pt x="214" y="119"/>
                </a:lnTo>
                <a:lnTo>
                  <a:pt x="217" y="117"/>
                </a:lnTo>
                <a:lnTo>
                  <a:pt x="217" y="111"/>
                </a:lnTo>
                <a:lnTo>
                  <a:pt x="216" y="109"/>
                </a:lnTo>
                <a:lnTo>
                  <a:pt x="216" y="108"/>
                </a:lnTo>
                <a:lnTo>
                  <a:pt x="215" y="108"/>
                </a:lnTo>
                <a:lnTo>
                  <a:pt x="216" y="107"/>
                </a:lnTo>
                <a:lnTo>
                  <a:pt x="218" y="103"/>
                </a:lnTo>
                <a:lnTo>
                  <a:pt x="220" y="101"/>
                </a:lnTo>
                <a:lnTo>
                  <a:pt x="220" y="100"/>
                </a:lnTo>
                <a:lnTo>
                  <a:pt x="218" y="99"/>
                </a:lnTo>
                <a:lnTo>
                  <a:pt x="216" y="96"/>
                </a:lnTo>
                <a:lnTo>
                  <a:pt x="216" y="95"/>
                </a:lnTo>
                <a:lnTo>
                  <a:pt x="224" y="93"/>
                </a:lnTo>
                <a:lnTo>
                  <a:pt x="228" y="87"/>
                </a:lnTo>
                <a:lnTo>
                  <a:pt x="230" y="86"/>
                </a:lnTo>
                <a:lnTo>
                  <a:pt x="231" y="86"/>
                </a:lnTo>
                <a:lnTo>
                  <a:pt x="235" y="85"/>
                </a:lnTo>
                <a:lnTo>
                  <a:pt x="241" y="76"/>
                </a:lnTo>
                <a:lnTo>
                  <a:pt x="241" y="75"/>
                </a:lnTo>
                <a:lnTo>
                  <a:pt x="241" y="74"/>
                </a:lnTo>
                <a:lnTo>
                  <a:pt x="241" y="70"/>
                </a:lnTo>
                <a:lnTo>
                  <a:pt x="242" y="69"/>
                </a:lnTo>
                <a:lnTo>
                  <a:pt x="244" y="65"/>
                </a:lnTo>
                <a:lnTo>
                  <a:pt x="248" y="64"/>
                </a:lnTo>
                <a:lnTo>
                  <a:pt x="252" y="63"/>
                </a:lnTo>
                <a:lnTo>
                  <a:pt x="255" y="62"/>
                </a:lnTo>
                <a:lnTo>
                  <a:pt x="262" y="61"/>
                </a:lnTo>
                <a:lnTo>
                  <a:pt x="276" y="59"/>
                </a:lnTo>
                <a:lnTo>
                  <a:pt x="280" y="58"/>
                </a:lnTo>
                <a:lnTo>
                  <a:pt x="286" y="58"/>
                </a:lnTo>
                <a:lnTo>
                  <a:pt x="289" y="56"/>
                </a:lnTo>
                <a:lnTo>
                  <a:pt x="290" y="55"/>
                </a:lnTo>
                <a:lnTo>
                  <a:pt x="291" y="54"/>
                </a:lnTo>
                <a:lnTo>
                  <a:pt x="307" y="45"/>
                </a:lnTo>
                <a:lnTo>
                  <a:pt x="308" y="44"/>
                </a:lnTo>
                <a:lnTo>
                  <a:pt x="317" y="36"/>
                </a:lnTo>
                <a:lnTo>
                  <a:pt x="322" y="34"/>
                </a:lnTo>
                <a:lnTo>
                  <a:pt x="327" y="33"/>
                </a:lnTo>
                <a:lnTo>
                  <a:pt x="329" y="32"/>
                </a:lnTo>
                <a:lnTo>
                  <a:pt x="337" y="28"/>
                </a:lnTo>
                <a:lnTo>
                  <a:pt x="350" y="21"/>
                </a:lnTo>
                <a:lnTo>
                  <a:pt x="353" y="19"/>
                </a:lnTo>
                <a:lnTo>
                  <a:pt x="357" y="14"/>
                </a:lnTo>
                <a:lnTo>
                  <a:pt x="359" y="13"/>
                </a:lnTo>
                <a:lnTo>
                  <a:pt x="362" y="10"/>
                </a:lnTo>
                <a:lnTo>
                  <a:pt x="371" y="6"/>
                </a:lnTo>
                <a:lnTo>
                  <a:pt x="377" y="5"/>
                </a:lnTo>
                <a:lnTo>
                  <a:pt x="379" y="4"/>
                </a:lnTo>
                <a:lnTo>
                  <a:pt x="382" y="2"/>
                </a:lnTo>
                <a:lnTo>
                  <a:pt x="391" y="0"/>
                </a:lnTo>
                <a:lnTo>
                  <a:pt x="392" y="0"/>
                </a:lnTo>
                <a:lnTo>
                  <a:pt x="399" y="13"/>
                </a:lnTo>
                <a:lnTo>
                  <a:pt x="400" y="15"/>
                </a:lnTo>
                <a:lnTo>
                  <a:pt x="402" y="19"/>
                </a:lnTo>
                <a:lnTo>
                  <a:pt x="408" y="33"/>
                </a:lnTo>
                <a:lnTo>
                  <a:pt x="411" y="46"/>
                </a:lnTo>
                <a:lnTo>
                  <a:pt x="411" y="51"/>
                </a:lnTo>
                <a:lnTo>
                  <a:pt x="411" y="54"/>
                </a:lnTo>
                <a:lnTo>
                  <a:pt x="404" y="64"/>
                </a:lnTo>
                <a:lnTo>
                  <a:pt x="401" y="67"/>
                </a:lnTo>
                <a:lnTo>
                  <a:pt x="398" y="74"/>
                </a:lnTo>
                <a:lnTo>
                  <a:pt x="397" y="74"/>
                </a:lnTo>
                <a:lnTo>
                  <a:pt x="396" y="76"/>
                </a:lnTo>
                <a:lnTo>
                  <a:pt x="395" y="77"/>
                </a:lnTo>
                <a:lnTo>
                  <a:pt x="389" y="89"/>
                </a:lnTo>
                <a:lnTo>
                  <a:pt x="389" y="94"/>
                </a:lnTo>
                <a:lnTo>
                  <a:pt x="393" y="99"/>
                </a:lnTo>
                <a:lnTo>
                  <a:pt x="393" y="102"/>
                </a:lnTo>
                <a:lnTo>
                  <a:pt x="393" y="105"/>
                </a:lnTo>
                <a:lnTo>
                  <a:pt x="389" y="111"/>
                </a:lnTo>
                <a:lnTo>
                  <a:pt x="380" y="111"/>
                </a:lnTo>
                <a:lnTo>
                  <a:pt x="379" y="112"/>
                </a:lnTo>
                <a:lnTo>
                  <a:pt x="375" y="115"/>
                </a:lnTo>
                <a:lnTo>
                  <a:pt x="373" y="118"/>
                </a:lnTo>
                <a:lnTo>
                  <a:pt x="373" y="121"/>
                </a:lnTo>
                <a:lnTo>
                  <a:pt x="372" y="122"/>
                </a:lnTo>
                <a:lnTo>
                  <a:pt x="371" y="128"/>
                </a:lnTo>
                <a:lnTo>
                  <a:pt x="370" y="129"/>
                </a:lnTo>
                <a:lnTo>
                  <a:pt x="370" y="130"/>
                </a:lnTo>
                <a:lnTo>
                  <a:pt x="370" y="133"/>
                </a:lnTo>
                <a:lnTo>
                  <a:pt x="370" y="134"/>
                </a:lnTo>
                <a:lnTo>
                  <a:pt x="369" y="135"/>
                </a:lnTo>
                <a:lnTo>
                  <a:pt x="369" y="136"/>
                </a:lnTo>
                <a:lnTo>
                  <a:pt x="370" y="138"/>
                </a:lnTo>
                <a:lnTo>
                  <a:pt x="371" y="140"/>
                </a:lnTo>
                <a:lnTo>
                  <a:pt x="371" y="141"/>
                </a:lnTo>
                <a:lnTo>
                  <a:pt x="373" y="146"/>
                </a:lnTo>
                <a:lnTo>
                  <a:pt x="370" y="148"/>
                </a:lnTo>
                <a:lnTo>
                  <a:pt x="369" y="149"/>
                </a:lnTo>
                <a:lnTo>
                  <a:pt x="369" y="150"/>
                </a:lnTo>
                <a:lnTo>
                  <a:pt x="369" y="151"/>
                </a:lnTo>
                <a:lnTo>
                  <a:pt x="370" y="153"/>
                </a:lnTo>
                <a:lnTo>
                  <a:pt x="370" y="153"/>
                </a:lnTo>
                <a:lnTo>
                  <a:pt x="375" y="154"/>
                </a:lnTo>
                <a:lnTo>
                  <a:pt x="379" y="156"/>
                </a:lnTo>
                <a:lnTo>
                  <a:pt x="381" y="154"/>
                </a:lnTo>
                <a:lnTo>
                  <a:pt x="382" y="153"/>
                </a:lnTo>
                <a:lnTo>
                  <a:pt x="384" y="152"/>
                </a:lnTo>
                <a:lnTo>
                  <a:pt x="391" y="148"/>
                </a:lnTo>
                <a:lnTo>
                  <a:pt x="392" y="148"/>
                </a:lnTo>
                <a:lnTo>
                  <a:pt x="395" y="150"/>
                </a:lnTo>
                <a:lnTo>
                  <a:pt x="398" y="151"/>
                </a:lnTo>
                <a:lnTo>
                  <a:pt x="399" y="151"/>
                </a:lnTo>
                <a:lnTo>
                  <a:pt x="400" y="151"/>
                </a:lnTo>
                <a:lnTo>
                  <a:pt x="401" y="151"/>
                </a:lnTo>
                <a:lnTo>
                  <a:pt x="404" y="149"/>
                </a:lnTo>
                <a:lnTo>
                  <a:pt x="405" y="149"/>
                </a:lnTo>
                <a:lnTo>
                  <a:pt x="407" y="150"/>
                </a:lnTo>
                <a:lnTo>
                  <a:pt x="409" y="150"/>
                </a:lnTo>
                <a:lnTo>
                  <a:pt x="410" y="150"/>
                </a:lnTo>
                <a:lnTo>
                  <a:pt x="413" y="151"/>
                </a:lnTo>
                <a:lnTo>
                  <a:pt x="414" y="153"/>
                </a:lnTo>
                <a:lnTo>
                  <a:pt x="413" y="153"/>
                </a:lnTo>
                <a:lnTo>
                  <a:pt x="414" y="153"/>
                </a:lnTo>
                <a:lnTo>
                  <a:pt x="416" y="157"/>
                </a:lnTo>
                <a:lnTo>
                  <a:pt x="423" y="158"/>
                </a:lnTo>
                <a:lnTo>
                  <a:pt x="424" y="158"/>
                </a:lnTo>
                <a:lnTo>
                  <a:pt x="425" y="158"/>
                </a:lnTo>
                <a:lnTo>
                  <a:pt x="430" y="158"/>
                </a:lnTo>
                <a:lnTo>
                  <a:pt x="430" y="160"/>
                </a:lnTo>
                <a:lnTo>
                  <a:pt x="432" y="162"/>
                </a:lnTo>
                <a:lnTo>
                  <a:pt x="432" y="163"/>
                </a:lnTo>
                <a:lnTo>
                  <a:pt x="434" y="166"/>
                </a:lnTo>
                <a:lnTo>
                  <a:pt x="435" y="166"/>
                </a:lnTo>
                <a:lnTo>
                  <a:pt x="436" y="168"/>
                </a:lnTo>
                <a:lnTo>
                  <a:pt x="438" y="171"/>
                </a:lnTo>
                <a:lnTo>
                  <a:pt x="440" y="172"/>
                </a:lnTo>
                <a:lnTo>
                  <a:pt x="441" y="172"/>
                </a:lnTo>
                <a:lnTo>
                  <a:pt x="442" y="172"/>
                </a:lnTo>
                <a:lnTo>
                  <a:pt x="443" y="172"/>
                </a:lnTo>
                <a:lnTo>
                  <a:pt x="444" y="172"/>
                </a:lnTo>
                <a:lnTo>
                  <a:pt x="443" y="172"/>
                </a:lnTo>
                <a:lnTo>
                  <a:pt x="445" y="172"/>
                </a:lnTo>
                <a:lnTo>
                  <a:pt x="446" y="171"/>
                </a:lnTo>
                <a:lnTo>
                  <a:pt x="449" y="171"/>
                </a:lnTo>
                <a:lnTo>
                  <a:pt x="451" y="171"/>
                </a:lnTo>
                <a:lnTo>
                  <a:pt x="452" y="171"/>
                </a:lnTo>
                <a:lnTo>
                  <a:pt x="453" y="172"/>
                </a:lnTo>
                <a:lnTo>
                  <a:pt x="454" y="172"/>
                </a:lnTo>
                <a:lnTo>
                  <a:pt x="457" y="172"/>
                </a:lnTo>
                <a:lnTo>
                  <a:pt x="459" y="169"/>
                </a:lnTo>
                <a:lnTo>
                  <a:pt x="460" y="167"/>
                </a:lnTo>
                <a:lnTo>
                  <a:pt x="461" y="167"/>
                </a:lnTo>
                <a:lnTo>
                  <a:pt x="461" y="166"/>
                </a:lnTo>
                <a:lnTo>
                  <a:pt x="461" y="166"/>
                </a:lnTo>
                <a:lnTo>
                  <a:pt x="462" y="166"/>
                </a:lnTo>
                <a:lnTo>
                  <a:pt x="463" y="166"/>
                </a:lnTo>
                <a:lnTo>
                  <a:pt x="464" y="166"/>
                </a:lnTo>
                <a:lnTo>
                  <a:pt x="465" y="165"/>
                </a:lnTo>
                <a:lnTo>
                  <a:pt x="467" y="164"/>
                </a:lnTo>
                <a:lnTo>
                  <a:pt x="470" y="162"/>
                </a:lnTo>
                <a:lnTo>
                  <a:pt x="471" y="161"/>
                </a:lnTo>
                <a:lnTo>
                  <a:pt x="473" y="160"/>
                </a:lnTo>
                <a:lnTo>
                  <a:pt x="476" y="159"/>
                </a:lnTo>
                <a:lnTo>
                  <a:pt x="476" y="159"/>
                </a:lnTo>
                <a:lnTo>
                  <a:pt x="481" y="160"/>
                </a:lnTo>
                <a:lnTo>
                  <a:pt x="482" y="160"/>
                </a:lnTo>
                <a:lnTo>
                  <a:pt x="487" y="165"/>
                </a:lnTo>
                <a:lnTo>
                  <a:pt x="492" y="166"/>
                </a:lnTo>
                <a:lnTo>
                  <a:pt x="496" y="166"/>
                </a:lnTo>
                <a:lnTo>
                  <a:pt x="498" y="166"/>
                </a:lnTo>
                <a:lnTo>
                  <a:pt x="499" y="166"/>
                </a:lnTo>
                <a:lnTo>
                  <a:pt x="504" y="169"/>
                </a:lnTo>
                <a:lnTo>
                  <a:pt x="510" y="166"/>
                </a:lnTo>
                <a:lnTo>
                  <a:pt x="520" y="162"/>
                </a:lnTo>
                <a:lnTo>
                  <a:pt x="521" y="162"/>
                </a:lnTo>
                <a:lnTo>
                  <a:pt x="523" y="163"/>
                </a:lnTo>
                <a:lnTo>
                  <a:pt x="527" y="164"/>
                </a:lnTo>
                <a:lnTo>
                  <a:pt x="531" y="167"/>
                </a:lnTo>
                <a:lnTo>
                  <a:pt x="533" y="168"/>
                </a:lnTo>
                <a:lnTo>
                  <a:pt x="535" y="171"/>
                </a:lnTo>
                <a:lnTo>
                  <a:pt x="536" y="172"/>
                </a:lnTo>
                <a:lnTo>
                  <a:pt x="537" y="172"/>
                </a:lnTo>
                <a:lnTo>
                  <a:pt x="540" y="172"/>
                </a:lnTo>
                <a:lnTo>
                  <a:pt x="547" y="170"/>
                </a:lnTo>
                <a:lnTo>
                  <a:pt x="548" y="170"/>
                </a:lnTo>
                <a:lnTo>
                  <a:pt x="549" y="169"/>
                </a:lnTo>
                <a:lnTo>
                  <a:pt x="554" y="166"/>
                </a:lnTo>
                <a:lnTo>
                  <a:pt x="555" y="166"/>
                </a:lnTo>
                <a:lnTo>
                  <a:pt x="555" y="165"/>
                </a:lnTo>
                <a:lnTo>
                  <a:pt x="557" y="166"/>
                </a:lnTo>
                <a:lnTo>
                  <a:pt x="559" y="165"/>
                </a:lnTo>
                <a:lnTo>
                  <a:pt x="560" y="165"/>
                </a:lnTo>
                <a:lnTo>
                  <a:pt x="562" y="166"/>
                </a:lnTo>
                <a:lnTo>
                  <a:pt x="564" y="166"/>
                </a:lnTo>
                <a:lnTo>
                  <a:pt x="565" y="167"/>
                </a:lnTo>
                <a:lnTo>
                  <a:pt x="565" y="168"/>
                </a:lnTo>
                <a:lnTo>
                  <a:pt x="566" y="171"/>
                </a:lnTo>
                <a:lnTo>
                  <a:pt x="567" y="173"/>
                </a:lnTo>
                <a:lnTo>
                  <a:pt x="568" y="175"/>
                </a:lnTo>
                <a:lnTo>
                  <a:pt x="568" y="177"/>
                </a:lnTo>
                <a:lnTo>
                  <a:pt x="566" y="185"/>
                </a:lnTo>
                <a:lnTo>
                  <a:pt x="565" y="189"/>
                </a:lnTo>
                <a:lnTo>
                  <a:pt x="564" y="191"/>
                </a:lnTo>
                <a:lnTo>
                  <a:pt x="563" y="193"/>
                </a:lnTo>
                <a:lnTo>
                  <a:pt x="562" y="195"/>
                </a:lnTo>
                <a:lnTo>
                  <a:pt x="561" y="196"/>
                </a:lnTo>
                <a:lnTo>
                  <a:pt x="562" y="205"/>
                </a:lnTo>
                <a:lnTo>
                  <a:pt x="564" y="206"/>
                </a:lnTo>
                <a:lnTo>
                  <a:pt x="566" y="207"/>
                </a:lnTo>
                <a:lnTo>
                  <a:pt x="572" y="211"/>
                </a:lnTo>
                <a:lnTo>
                  <a:pt x="574" y="212"/>
                </a:lnTo>
                <a:lnTo>
                  <a:pt x="575" y="212"/>
                </a:lnTo>
                <a:lnTo>
                  <a:pt x="575" y="213"/>
                </a:lnTo>
                <a:lnTo>
                  <a:pt x="576" y="213"/>
                </a:lnTo>
                <a:lnTo>
                  <a:pt x="577" y="214"/>
                </a:lnTo>
                <a:lnTo>
                  <a:pt x="578" y="216"/>
                </a:lnTo>
                <a:lnTo>
                  <a:pt x="580" y="217"/>
                </a:lnTo>
                <a:lnTo>
                  <a:pt x="581" y="218"/>
                </a:lnTo>
                <a:lnTo>
                  <a:pt x="582" y="219"/>
                </a:lnTo>
                <a:lnTo>
                  <a:pt x="585" y="223"/>
                </a:lnTo>
                <a:lnTo>
                  <a:pt x="587" y="223"/>
                </a:lnTo>
                <a:lnTo>
                  <a:pt x="587" y="223"/>
                </a:lnTo>
                <a:lnTo>
                  <a:pt x="589" y="221"/>
                </a:lnTo>
                <a:lnTo>
                  <a:pt x="590" y="220"/>
                </a:lnTo>
                <a:lnTo>
                  <a:pt x="594" y="211"/>
                </a:lnTo>
                <a:lnTo>
                  <a:pt x="600" y="210"/>
                </a:lnTo>
                <a:lnTo>
                  <a:pt x="598" y="213"/>
                </a:lnTo>
                <a:lnTo>
                  <a:pt x="597" y="215"/>
                </a:lnTo>
                <a:lnTo>
                  <a:pt x="597" y="217"/>
                </a:lnTo>
                <a:lnTo>
                  <a:pt x="596" y="218"/>
                </a:lnTo>
                <a:lnTo>
                  <a:pt x="597" y="238"/>
                </a:lnTo>
                <a:lnTo>
                  <a:pt x="597" y="240"/>
                </a:lnTo>
                <a:lnTo>
                  <a:pt x="596" y="241"/>
                </a:lnTo>
                <a:lnTo>
                  <a:pt x="595" y="243"/>
                </a:lnTo>
                <a:lnTo>
                  <a:pt x="594" y="245"/>
                </a:lnTo>
                <a:lnTo>
                  <a:pt x="592" y="247"/>
                </a:lnTo>
                <a:lnTo>
                  <a:pt x="591" y="248"/>
                </a:lnTo>
                <a:lnTo>
                  <a:pt x="590" y="249"/>
                </a:lnTo>
                <a:lnTo>
                  <a:pt x="590" y="250"/>
                </a:lnTo>
                <a:lnTo>
                  <a:pt x="589" y="250"/>
                </a:lnTo>
                <a:lnTo>
                  <a:pt x="587" y="252"/>
                </a:lnTo>
                <a:lnTo>
                  <a:pt x="585" y="253"/>
                </a:lnTo>
                <a:lnTo>
                  <a:pt x="584" y="255"/>
                </a:lnTo>
                <a:lnTo>
                  <a:pt x="584" y="256"/>
                </a:lnTo>
                <a:lnTo>
                  <a:pt x="584" y="258"/>
                </a:lnTo>
                <a:lnTo>
                  <a:pt x="584" y="261"/>
                </a:lnTo>
                <a:lnTo>
                  <a:pt x="582" y="263"/>
                </a:lnTo>
                <a:lnTo>
                  <a:pt x="582" y="265"/>
                </a:lnTo>
                <a:lnTo>
                  <a:pt x="580" y="266"/>
                </a:lnTo>
                <a:lnTo>
                  <a:pt x="578" y="268"/>
                </a:lnTo>
                <a:lnTo>
                  <a:pt x="578" y="269"/>
                </a:lnTo>
                <a:lnTo>
                  <a:pt x="578" y="270"/>
                </a:lnTo>
                <a:lnTo>
                  <a:pt x="578" y="271"/>
                </a:lnTo>
                <a:lnTo>
                  <a:pt x="577" y="273"/>
                </a:lnTo>
                <a:lnTo>
                  <a:pt x="573" y="276"/>
                </a:lnTo>
                <a:lnTo>
                  <a:pt x="571" y="277"/>
                </a:lnTo>
                <a:lnTo>
                  <a:pt x="571" y="278"/>
                </a:lnTo>
                <a:lnTo>
                  <a:pt x="570" y="278"/>
                </a:lnTo>
                <a:lnTo>
                  <a:pt x="569" y="278"/>
                </a:lnTo>
                <a:lnTo>
                  <a:pt x="566" y="279"/>
                </a:lnTo>
                <a:lnTo>
                  <a:pt x="565" y="279"/>
                </a:lnTo>
                <a:lnTo>
                  <a:pt x="565" y="280"/>
                </a:lnTo>
                <a:lnTo>
                  <a:pt x="565" y="283"/>
                </a:lnTo>
                <a:lnTo>
                  <a:pt x="565" y="284"/>
                </a:lnTo>
                <a:lnTo>
                  <a:pt x="564" y="285"/>
                </a:lnTo>
                <a:lnTo>
                  <a:pt x="561" y="289"/>
                </a:lnTo>
                <a:lnTo>
                  <a:pt x="560" y="291"/>
                </a:lnTo>
                <a:lnTo>
                  <a:pt x="559" y="292"/>
                </a:lnTo>
                <a:lnTo>
                  <a:pt x="559" y="293"/>
                </a:lnTo>
                <a:lnTo>
                  <a:pt x="559" y="294"/>
                </a:lnTo>
                <a:lnTo>
                  <a:pt x="559" y="294"/>
                </a:lnTo>
                <a:lnTo>
                  <a:pt x="558" y="294"/>
                </a:lnTo>
                <a:lnTo>
                  <a:pt x="557" y="295"/>
                </a:lnTo>
                <a:lnTo>
                  <a:pt x="556" y="298"/>
                </a:lnTo>
                <a:lnTo>
                  <a:pt x="556" y="300"/>
                </a:lnTo>
                <a:lnTo>
                  <a:pt x="555" y="300"/>
                </a:lnTo>
                <a:lnTo>
                  <a:pt x="552" y="301"/>
                </a:lnTo>
                <a:lnTo>
                  <a:pt x="552" y="303"/>
                </a:lnTo>
                <a:lnTo>
                  <a:pt x="551" y="303"/>
                </a:lnTo>
                <a:lnTo>
                  <a:pt x="551" y="304"/>
                </a:lnTo>
                <a:lnTo>
                  <a:pt x="550" y="306"/>
                </a:lnTo>
                <a:lnTo>
                  <a:pt x="549" y="307"/>
                </a:lnTo>
                <a:lnTo>
                  <a:pt x="549" y="307"/>
                </a:lnTo>
                <a:lnTo>
                  <a:pt x="550" y="307"/>
                </a:lnTo>
                <a:lnTo>
                  <a:pt x="551" y="308"/>
                </a:lnTo>
                <a:lnTo>
                  <a:pt x="551" y="309"/>
                </a:lnTo>
                <a:lnTo>
                  <a:pt x="551" y="312"/>
                </a:lnTo>
                <a:lnTo>
                  <a:pt x="549" y="313"/>
                </a:lnTo>
                <a:lnTo>
                  <a:pt x="548" y="313"/>
                </a:lnTo>
                <a:lnTo>
                  <a:pt x="547" y="315"/>
                </a:lnTo>
                <a:lnTo>
                  <a:pt x="546" y="316"/>
                </a:lnTo>
                <a:lnTo>
                  <a:pt x="546" y="317"/>
                </a:lnTo>
                <a:lnTo>
                  <a:pt x="545" y="318"/>
                </a:lnTo>
                <a:lnTo>
                  <a:pt x="545" y="319"/>
                </a:lnTo>
                <a:lnTo>
                  <a:pt x="545" y="319"/>
                </a:lnTo>
                <a:lnTo>
                  <a:pt x="546" y="320"/>
                </a:lnTo>
                <a:lnTo>
                  <a:pt x="547" y="323"/>
                </a:lnTo>
                <a:lnTo>
                  <a:pt x="548" y="325"/>
                </a:lnTo>
                <a:lnTo>
                  <a:pt x="548" y="327"/>
                </a:lnTo>
                <a:lnTo>
                  <a:pt x="547" y="327"/>
                </a:lnTo>
                <a:lnTo>
                  <a:pt x="546" y="327"/>
                </a:lnTo>
                <a:lnTo>
                  <a:pt x="545" y="328"/>
                </a:lnTo>
                <a:lnTo>
                  <a:pt x="544" y="331"/>
                </a:lnTo>
                <a:lnTo>
                  <a:pt x="544" y="333"/>
                </a:lnTo>
                <a:lnTo>
                  <a:pt x="543" y="335"/>
                </a:lnTo>
                <a:lnTo>
                  <a:pt x="543" y="337"/>
                </a:lnTo>
                <a:lnTo>
                  <a:pt x="542" y="337"/>
                </a:lnTo>
                <a:lnTo>
                  <a:pt x="540" y="338"/>
                </a:lnTo>
                <a:lnTo>
                  <a:pt x="540" y="339"/>
                </a:lnTo>
                <a:lnTo>
                  <a:pt x="540" y="341"/>
                </a:lnTo>
                <a:lnTo>
                  <a:pt x="538" y="342"/>
                </a:lnTo>
                <a:lnTo>
                  <a:pt x="536" y="342"/>
                </a:lnTo>
                <a:lnTo>
                  <a:pt x="535" y="343"/>
                </a:lnTo>
                <a:lnTo>
                  <a:pt x="533" y="343"/>
                </a:lnTo>
                <a:lnTo>
                  <a:pt x="532" y="343"/>
                </a:lnTo>
                <a:lnTo>
                  <a:pt x="530" y="345"/>
                </a:lnTo>
                <a:lnTo>
                  <a:pt x="528" y="345"/>
                </a:lnTo>
                <a:lnTo>
                  <a:pt x="527" y="345"/>
                </a:lnTo>
                <a:lnTo>
                  <a:pt x="527" y="345"/>
                </a:lnTo>
                <a:lnTo>
                  <a:pt x="527" y="345"/>
                </a:lnTo>
                <a:lnTo>
                  <a:pt x="525" y="345"/>
                </a:lnTo>
                <a:lnTo>
                  <a:pt x="524" y="345"/>
                </a:lnTo>
                <a:lnTo>
                  <a:pt x="520" y="347"/>
                </a:lnTo>
                <a:lnTo>
                  <a:pt x="519" y="349"/>
                </a:lnTo>
                <a:lnTo>
                  <a:pt x="518" y="350"/>
                </a:lnTo>
                <a:lnTo>
                  <a:pt x="515" y="350"/>
                </a:lnTo>
                <a:lnTo>
                  <a:pt x="514" y="351"/>
                </a:lnTo>
                <a:lnTo>
                  <a:pt x="512" y="349"/>
                </a:lnTo>
                <a:lnTo>
                  <a:pt x="510" y="349"/>
                </a:lnTo>
                <a:lnTo>
                  <a:pt x="508" y="347"/>
                </a:lnTo>
                <a:lnTo>
                  <a:pt x="505" y="346"/>
                </a:lnTo>
                <a:lnTo>
                  <a:pt x="502" y="345"/>
                </a:lnTo>
                <a:lnTo>
                  <a:pt x="500" y="342"/>
                </a:lnTo>
                <a:lnTo>
                  <a:pt x="501" y="341"/>
                </a:lnTo>
                <a:lnTo>
                  <a:pt x="498" y="339"/>
                </a:lnTo>
                <a:lnTo>
                  <a:pt x="496" y="339"/>
                </a:lnTo>
                <a:lnTo>
                  <a:pt x="496" y="340"/>
                </a:lnTo>
                <a:lnTo>
                  <a:pt x="494" y="340"/>
                </a:lnTo>
                <a:lnTo>
                  <a:pt x="490" y="339"/>
                </a:lnTo>
                <a:lnTo>
                  <a:pt x="488" y="340"/>
                </a:lnTo>
                <a:lnTo>
                  <a:pt x="486" y="339"/>
                </a:lnTo>
                <a:lnTo>
                  <a:pt x="486" y="338"/>
                </a:lnTo>
                <a:lnTo>
                  <a:pt x="486" y="337"/>
                </a:lnTo>
                <a:lnTo>
                  <a:pt x="483" y="337"/>
                </a:lnTo>
                <a:lnTo>
                  <a:pt x="482" y="335"/>
                </a:lnTo>
                <a:lnTo>
                  <a:pt x="482" y="334"/>
                </a:lnTo>
                <a:lnTo>
                  <a:pt x="482" y="333"/>
                </a:lnTo>
                <a:lnTo>
                  <a:pt x="480" y="332"/>
                </a:lnTo>
                <a:lnTo>
                  <a:pt x="479" y="332"/>
                </a:lnTo>
                <a:lnTo>
                  <a:pt x="479" y="333"/>
                </a:lnTo>
                <a:lnTo>
                  <a:pt x="474" y="332"/>
                </a:lnTo>
                <a:lnTo>
                  <a:pt x="473" y="332"/>
                </a:lnTo>
                <a:lnTo>
                  <a:pt x="473" y="330"/>
                </a:lnTo>
                <a:lnTo>
                  <a:pt x="473" y="326"/>
                </a:lnTo>
                <a:lnTo>
                  <a:pt x="471" y="327"/>
                </a:lnTo>
                <a:lnTo>
                  <a:pt x="471" y="326"/>
                </a:lnTo>
                <a:lnTo>
                  <a:pt x="470" y="325"/>
                </a:lnTo>
                <a:lnTo>
                  <a:pt x="469" y="326"/>
                </a:lnTo>
                <a:lnTo>
                  <a:pt x="467" y="326"/>
                </a:lnTo>
                <a:lnTo>
                  <a:pt x="464" y="326"/>
                </a:lnTo>
                <a:lnTo>
                  <a:pt x="461" y="325"/>
                </a:lnTo>
                <a:lnTo>
                  <a:pt x="458" y="324"/>
                </a:lnTo>
                <a:lnTo>
                  <a:pt x="457" y="323"/>
                </a:lnTo>
                <a:lnTo>
                  <a:pt x="457" y="321"/>
                </a:lnTo>
                <a:lnTo>
                  <a:pt x="455" y="319"/>
                </a:lnTo>
                <a:lnTo>
                  <a:pt x="453" y="319"/>
                </a:lnTo>
                <a:lnTo>
                  <a:pt x="451" y="317"/>
                </a:lnTo>
                <a:lnTo>
                  <a:pt x="448" y="313"/>
                </a:lnTo>
                <a:lnTo>
                  <a:pt x="447" y="312"/>
                </a:lnTo>
                <a:lnTo>
                  <a:pt x="446" y="311"/>
                </a:lnTo>
                <a:lnTo>
                  <a:pt x="445" y="312"/>
                </a:lnTo>
                <a:lnTo>
                  <a:pt x="445" y="312"/>
                </a:lnTo>
                <a:lnTo>
                  <a:pt x="443" y="312"/>
                </a:lnTo>
                <a:lnTo>
                  <a:pt x="442" y="312"/>
                </a:lnTo>
                <a:lnTo>
                  <a:pt x="442" y="313"/>
                </a:lnTo>
                <a:lnTo>
                  <a:pt x="443" y="313"/>
                </a:lnTo>
                <a:lnTo>
                  <a:pt x="442" y="314"/>
                </a:lnTo>
                <a:lnTo>
                  <a:pt x="441" y="314"/>
                </a:lnTo>
                <a:lnTo>
                  <a:pt x="440" y="313"/>
                </a:lnTo>
                <a:lnTo>
                  <a:pt x="438" y="312"/>
                </a:lnTo>
                <a:lnTo>
                  <a:pt x="438" y="310"/>
                </a:lnTo>
                <a:lnTo>
                  <a:pt x="436" y="310"/>
                </a:lnTo>
                <a:lnTo>
                  <a:pt x="434" y="311"/>
                </a:lnTo>
                <a:lnTo>
                  <a:pt x="434" y="310"/>
                </a:lnTo>
                <a:lnTo>
                  <a:pt x="434" y="308"/>
                </a:lnTo>
                <a:lnTo>
                  <a:pt x="433" y="308"/>
                </a:lnTo>
                <a:lnTo>
                  <a:pt x="432" y="309"/>
                </a:lnTo>
                <a:lnTo>
                  <a:pt x="430" y="309"/>
                </a:lnTo>
                <a:lnTo>
                  <a:pt x="429" y="307"/>
                </a:lnTo>
                <a:lnTo>
                  <a:pt x="428" y="308"/>
                </a:lnTo>
                <a:lnTo>
                  <a:pt x="429" y="310"/>
                </a:lnTo>
                <a:lnTo>
                  <a:pt x="429" y="312"/>
                </a:lnTo>
                <a:lnTo>
                  <a:pt x="427" y="313"/>
                </a:lnTo>
                <a:lnTo>
                  <a:pt x="426" y="313"/>
                </a:lnTo>
                <a:lnTo>
                  <a:pt x="426" y="314"/>
                </a:lnTo>
                <a:lnTo>
                  <a:pt x="425" y="315"/>
                </a:lnTo>
                <a:lnTo>
                  <a:pt x="424" y="316"/>
                </a:lnTo>
                <a:lnTo>
                  <a:pt x="423" y="317"/>
                </a:lnTo>
                <a:lnTo>
                  <a:pt x="422" y="317"/>
                </a:lnTo>
                <a:lnTo>
                  <a:pt x="422" y="316"/>
                </a:lnTo>
                <a:lnTo>
                  <a:pt x="421" y="315"/>
                </a:lnTo>
                <a:lnTo>
                  <a:pt x="420" y="314"/>
                </a:lnTo>
                <a:lnTo>
                  <a:pt x="419" y="313"/>
                </a:lnTo>
                <a:lnTo>
                  <a:pt x="419" y="313"/>
                </a:lnTo>
                <a:lnTo>
                  <a:pt x="416" y="313"/>
                </a:lnTo>
                <a:lnTo>
                  <a:pt x="414" y="310"/>
                </a:lnTo>
                <a:lnTo>
                  <a:pt x="413" y="309"/>
                </a:lnTo>
                <a:lnTo>
                  <a:pt x="413" y="308"/>
                </a:lnTo>
                <a:lnTo>
                  <a:pt x="412" y="307"/>
                </a:lnTo>
                <a:lnTo>
                  <a:pt x="411" y="307"/>
                </a:lnTo>
                <a:lnTo>
                  <a:pt x="410" y="304"/>
                </a:lnTo>
                <a:lnTo>
                  <a:pt x="410" y="303"/>
                </a:lnTo>
                <a:lnTo>
                  <a:pt x="410" y="302"/>
                </a:lnTo>
                <a:lnTo>
                  <a:pt x="408" y="301"/>
                </a:lnTo>
                <a:lnTo>
                  <a:pt x="407" y="300"/>
                </a:lnTo>
                <a:lnTo>
                  <a:pt x="407" y="300"/>
                </a:lnTo>
                <a:lnTo>
                  <a:pt x="405" y="300"/>
                </a:lnTo>
                <a:lnTo>
                  <a:pt x="403" y="299"/>
                </a:lnTo>
                <a:lnTo>
                  <a:pt x="402" y="300"/>
                </a:lnTo>
                <a:lnTo>
                  <a:pt x="400" y="300"/>
                </a:lnTo>
                <a:lnTo>
                  <a:pt x="400" y="300"/>
                </a:lnTo>
                <a:lnTo>
                  <a:pt x="399" y="298"/>
                </a:lnTo>
                <a:lnTo>
                  <a:pt x="397" y="296"/>
                </a:lnTo>
                <a:lnTo>
                  <a:pt x="395" y="295"/>
                </a:lnTo>
                <a:lnTo>
                  <a:pt x="393" y="296"/>
                </a:lnTo>
                <a:lnTo>
                  <a:pt x="390" y="297"/>
                </a:lnTo>
                <a:lnTo>
                  <a:pt x="389" y="297"/>
                </a:lnTo>
                <a:lnTo>
                  <a:pt x="388" y="297"/>
                </a:lnTo>
                <a:lnTo>
                  <a:pt x="388" y="294"/>
                </a:lnTo>
                <a:lnTo>
                  <a:pt x="388" y="293"/>
                </a:lnTo>
                <a:lnTo>
                  <a:pt x="387" y="291"/>
                </a:lnTo>
                <a:lnTo>
                  <a:pt x="387" y="290"/>
                </a:lnTo>
                <a:lnTo>
                  <a:pt x="386" y="288"/>
                </a:lnTo>
                <a:lnTo>
                  <a:pt x="385" y="289"/>
                </a:lnTo>
                <a:lnTo>
                  <a:pt x="382" y="288"/>
                </a:lnTo>
                <a:lnTo>
                  <a:pt x="380" y="285"/>
                </a:lnTo>
                <a:lnTo>
                  <a:pt x="377" y="283"/>
                </a:lnTo>
                <a:lnTo>
                  <a:pt x="376" y="282"/>
                </a:lnTo>
                <a:lnTo>
                  <a:pt x="375" y="278"/>
                </a:lnTo>
                <a:lnTo>
                  <a:pt x="375" y="276"/>
                </a:lnTo>
                <a:lnTo>
                  <a:pt x="375" y="275"/>
                </a:lnTo>
                <a:lnTo>
                  <a:pt x="377" y="273"/>
                </a:lnTo>
                <a:lnTo>
                  <a:pt x="378" y="271"/>
                </a:lnTo>
                <a:lnTo>
                  <a:pt x="379" y="270"/>
                </a:lnTo>
                <a:lnTo>
                  <a:pt x="379" y="269"/>
                </a:lnTo>
                <a:lnTo>
                  <a:pt x="379" y="267"/>
                </a:lnTo>
                <a:lnTo>
                  <a:pt x="378" y="267"/>
                </a:lnTo>
                <a:lnTo>
                  <a:pt x="377" y="267"/>
                </a:lnTo>
                <a:lnTo>
                  <a:pt x="373" y="267"/>
                </a:lnTo>
                <a:lnTo>
                  <a:pt x="373" y="266"/>
                </a:lnTo>
                <a:lnTo>
                  <a:pt x="373" y="264"/>
                </a:lnTo>
                <a:lnTo>
                  <a:pt x="371" y="263"/>
                </a:lnTo>
                <a:lnTo>
                  <a:pt x="369" y="262"/>
                </a:lnTo>
                <a:lnTo>
                  <a:pt x="368" y="262"/>
                </a:lnTo>
                <a:lnTo>
                  <a:pt x="366" y="262"/>
                </a:lnTo>
                <a:lnTo>
                  <a:pt x="363" y="263"/>
                </a:lnTo>
                <a:lnTo>
                  <a:pt x="362" y="263"/>
                </a:lnTo>
                <a:lnTo>
                  <a:pt x="360" y="263"/>
                </a:lnTo>
                <a:lnTo>
                  <a:pt x="360" y="266"/>
                </a:lnTo>
                <a:lnTo>
                  <a:pt x="360" y="267"/>
                </a:lnTo>
                <a:lnTo>
                  <a:pt x="358" y="268"/>
                </a:lnTo>
                <a:lnTo>
                  <a:pt x="359" y="271"/>
                </a:lnTo>
                <a:lnTo>
                  <a:pt x="358" y="271"/>
                </a:lnTo>
                <a:lnTo>
                  <a:pt x="357" y="271"/>
                </a:lnTo>
                <a:lnTo>
                  <a:pt x="356" y="270"/>
                </a:lnTo>
                <a:lnTo>
                  <a:pt x="355" y="268"/>
                </a:lnTo>
                <a:lnTo>
                  <a:pt x="353" y="268"/>
                </a:lnTo>
                <a:lnTo>
                  <a:pt x="351" y="268"/>
                </a:lnTo>
                <a:lnTo>
                  <a:pt x="349" y="267"/>
                </a:lnTo>
                <a:lnTo>
                  <a:pt x="345" y="266"/>
                </a:lnTo>
                <a:lnTo>
                  <a:pt x="345" y="265"/>
                </a:lnTo>
                <a:lnTo>
                  <a:pt x="345" y="264"/>
                </a:lnTo>
                <a:lnTo>
                  <a:pt x="344" y="262"/>
                </a:lnTo>
                <a:lnTo>
                  <a:pt x="344" y="262"/>
                </a:lnTo>
                <a:lnTo>
                  <a:pt x="343" y="261"/>
                </a:lnTo>
                <a:lnTo>
                  <a:pt x="343" y="261"/>
                </a:lnTo>
                <a:lnTo>
                  <a:pt x="342" y="262"/>
                </a:lnTo>
                <a:lnTo>
                  <a:pt x="342" y="263"/>
                </a:lnTo>
                <a:lnTo>
                  <a:pt x="342" y="264"/>
                </a:lnTo>
                <a:lnTo>
                  <a:pt x="342" y="266"/>
                </a:lnTo>
                <a:lnTo>
                  <a:pt x="341" y="266"/>
                </a:lnTo>
                <a:lnTo>
                  <a:pt x="340" y="265"/>
                </a:lnTo>
                <a:lnTo>
                  <a:pt x="338" y="267"/>
                </a:lnTo>
                <a:lnTo>
                  <a:pt x="337" y="268"/>
                </a:lnTo>
                <a:lnTo>
                  <a:pt x="335" y="267"/>
                </a:lnTo>
                <a:lnTo>
                  <a:pt x="334" y="267"/>
                </a:lnTo>
                <a:lnTo>
                  <a:pt x="333" y="267"/>
                </a:lnTo>
                <a:lnTo>
                  <a:pt x="332" y="267"/>
                </a:lnTo>
                <a:lnTo>
                  <a:pt x="331" y="267"/>
                </a:lnTo>
                <a:lnTo>
                  <a:pt x="330" y="268"/>
                </a:lnTo>
                <a:lnTo>
                  <a:pt x="329" y="268"/>
                </a:lnTo>
                <a:lnTo>
                  <a:pt x="328" y="269"/>
                </a:lnTo>
                <a:lnTo>
                  <a:pt x="326" y="270"/>
                </a:lnTo>
                <a:lnTo>
                  <a:pt x="324" y="269"/>
                </a:lnTo>
                <a:lnTo>
                  <a:pt x="323" y="271"/>
                </a:lnTo>
                <a:lnTo>
                  <a:pt x="322" y="271"/>
                </a:lnTo>
                <a:lnTo>
                  <a:pt x="319" y="273"/>
                </a:lnTo>
                <a:lnTo>
                  <a:pt x="316" y="274"/>
                </a:lnTo>
                <a:lnTo>
                  <a:pt x="315" y="274"/>
                </a:lnTo>
                <a:lnTo>
                  <a:pt x="314" y="274"/>
                </a:lnTo>
                <a:lnTo>
                  <a:pt x="312" y="275"/>
                </a:lnTo>
                <a:lnTo>
                  <a:pt x="310" y="280"/>
                </a:lnTo>
                <a:lnTo>
                  <a:pt x="310" y="281"/>
                </a:lnTo>
                <a:lnTo>
                  <a:pt x="310" y="283"/>
                </a:lnTo>
                <a:lnTo>
                  <a:pt x="311" y="290"/>
                </a:lnTo>
                <a:lnTo>
                  <a:pt x="312" y="290"/>
                </a:lnTo>
                <a:lnTo>
                  <a:pt x="313" y="294"/>
                </a:lnTo>
                <a:lnTo>
                  <a:pt x="315" y="295"/>
                </a:lnTo>
                <a:lnTo>
                  <a:pt x="316" y="295"/>
                </a:lnTo>
                <a:lnTo>
                  <a:pt x="317" y="294"/>
                </a:lnTo>
                <a:lnTo>
                  <a:pt x="318" y="294"/>
                </a:lnTo>
                <a:lnTo>
                  <a:pt x="319" y="294"/>
                </a:lnTo>
                <a:lnTo>
                  <a:pt x="318" y="296"/>
                </a:lnTo>
                <a:lnTo>
                  <a:pt x="318" y="297"/>
                </a:lnTo>
                <a:lnTo>
                  <a:pt x="318" y="298"/>
                </a:lnTo>
                <a:lnTo>
                  <a:pt x="320" y="299"/>
                </a:lnTo>
                <a:lnTo>
                  <a:pt x="321" y="300"/>
                </a:lnTo>
                <a:lnTo>
                  <a:pt x="324" y="301"/>
                </a:lnTo>
                <a:lnTo>
                  <a:pt x="324" y="302"/>
                </a:lnTo>
                <a:lnTo>
                  <a:pt x="323" y="304"/>
                </a:lnTo>
                <a:lnTo>
                  <a:pt x="323" y="305"/>
                </a:lnTo>
                <a:lnTo>
                  <a:pt x="322" y="306"/>
                </a:lnTo>
                <a:lnTo>
                  <a:pt x="320" y="306"/>
                </a:lnTo>
                <a:lnTo>
                  <a:pt x="319" y="307"/>
                </a:lnTo>
                <a:lnTo>
                  <a:pt x="319" y="307"/>
                </a:lnTo>
                <a:lnTo>
                  <a:pt x="319" y="309"/>
                </a:lnTo>
                <a:lnTo>
                  <a:pt x="319" y="310"/>
                </a:lnTo>
                <a:lnTo>
                  <a:pt x="318" y="311"/>
                </a:lnTo>
                <a:lnTo>
                  <a:pt x="319" y="313"/>
                </a:lnTo>
                <a:lnTo>
                  <a:pt x="320" y="313"/>
                </a:lnTo>
                <a:lnTo>
                  <a:pt x="320" y="314"/>
                </a:lnTo>
                <a:lnTo>
                  <a:pt x="321" y="315"/>
                </a:lnTo>
                <a:lnTo>
                  <a:pt x="322" y="314"/>
                </a:lnTo>
                <a:lnTo>
                  <a:pt x="322" y="315"/>
                </a:lnTo>
                <a:lnTo>
                  <a:pt x="324" y="315"/>
                </a:lnTo>
                <a:lnTo>
                  <a:pt x="324" y="314"/>
                </a:lnTo>
                <a:lnTo>
                  <a:pt x="324" y="313"/>
                </a:lnTo>
                <a:lnTo>
                  <a:pt x="324" y="312"/>
                </a:lnTo>
                <a:lnTo>
                  <a:pt x="324" y="311"/>
                </a:lnTo>
                <a:lnTo>
                  <a:pt x="324" y="308"/>
                </a:lnTo>
                <a:lnTo>
                  <a:pt x="326" y="308"/>
                </a:lnTo>
                <a:lnTo>
                  <a:pt x="327" y="308"/>
                </a:lnTo>
                <a:lnTo>
                  <a:pt x="328" y="309"/>
                </a:lnTo>
                <a:lnTo>
                  <a:pt x="330" y="309"/>
                </a:lnTo>
                <a:lnTo>
                  <a:pt x="330" y="308"/>
                </a:lnTo>
                <a:lnTo>
                  <a:pt x="331" y="309"/>
                </a:lnTo>
                <a:lnTo>
                  <a:pt x="331" y="310"/>
                </a:lnTo>
                <a:lnTo>
                  <a:pt x="331" y="311"/>
                </a:lnTo>
                <a:lnTo>
                  <a:pt x="332" y="312"/>
                </a:lnTo>
                <a:lnTo>
                  <a:pt x="333" y="311"/>
                </a:lnTo>
                <a:lnTo>
                  <a:pt x="335" y="312"/>
                </a:lnTo>
                <a:lnTo>
                  <a:pt x="335" y="313"/>
                </a:lnTo>
                <a:lnTo>
                  <a:pt x="334" y="313"/>
                </a:lnTo>
                <a:lnTo>
                  <a:pt x="332" y="313"/>
                </a:lnTo>
                <a:lnTo>
                  <a:pt x="331" y="316"/>
                </a:lnTo>
                <a:lnTo>
                  <a:pt x="331" y="317"/>
                </a:lnTo>
                <a:lnTo>
                  <a:pt x="331" y="319"/>
                </a:lnTo>
                <a:lnTo>
                  <a:pt x="331" y="319"/>
                </a:lnTo>
                <a:lnTo>
                  <a:pt x="330" y="322"/>
                </a:lnTo>
                <a:lnTo>
                  <a:pt x="329" y="324"/>
                </a:lnTo>
                <a:lnTo>
                  <a:pt x="330" y="325"/>
                </a:lnTo>
                <a:lnTo>
                  <a:pt x="330" y="326"/>
                </a:lnTo>
                <a:lnTo>
                  <a:pt x="330" y="326"/>
                </a:lnTo>
                <a:lnTo>
                  <a:pt x="330" y="328"/>
                </a:lnTo>
                <a:lnTo>
                  <a:pt x="328" y="332"/>
                </a:lnTo>
                <a:lnTo>
                  <a:pt x="327" y="332"/>
                </a:lnTo>
                <a:lnTo>
                  <a:pt x="326" y="333"/>
                </a:lnTo>
                <a:lnTo>
                  <a:pt x="325" y="333"/>
                </a:lnTo>
                <a:lnTo>
                  <a:pt x="324" y="332"/>
                </a:lnTo>
                <a:lnTo>
                  <a:pt x="323" y="332"/>
                </a:lnTo>
                <a:lnTo>
                  <a:pt x="322" y="332"/>
                </a:lnTo>
                <a:lnTo>
                  <a:pt x="322" y="333"/>
                </a:lnTo>
                <a:lnTo>
                  <a:pt x="324" y="336"/>
                </a:lnTo>
                <a:lnTo>
                  <a:pt x="324" y="340"/>
                </a:lnTo>
                <a:lnTo>
                  <a:pt x="324" y="342"/>
                </a:lnTo>
                <a:lnTo>
                  <a:pt x="323" y="342"/>
                </a:lnTo>
                <a:lnTo>
                  <a:pt x="323" y="344"/>
                </a:lnTo>
                <a:lnTo>
                  <a:pt x="322" y="344"/>
                </a:lnTo>
                <a:lnTo>
                  <a:pt x="322" y="345"/>
                </a:lnTo>
                <a:lnTo>
                  <a:pt x="322" y="346"/>
                </a:lnTo>
                <a:lnTo>
                  <a:pt x="322" y="347"/>
                </a:lnTo>
                <a:lnTo>
                  <a:pt x="319" y="347"/>
                </a:lnTo>
                <a:lnTo>
                  <a:pt x="316" y="346"/>
                </a:lnTo>
                <a:lnTo>
                  <a:pt x="315" y="346"/>
                </a:lnTo>
                <a:lnTo>
                  <a:pt x="314" y="346"/>
                </a:lnTo>
                <a:lnTo>
                  <a:pt x="312" y="347"/>
                </a:lnTo>
                <a:lnTo>
                  <a:pt x="311" y="347"/>
                </a:lnTo>
                <a:lnTo>
                  <a:pt x="309" y="351"/>
                </a:lnTo>
                <a:lnTo>
                  <a:pt x="306" y="353"/>
                </a:lnTo>
                <a:lnTo>
                  <a:pt x="306" y="357"/>
                </a:lnTo>
                <a:lnTo>
                  <a:pt x="305" y="358"/>
                </a:lnTo>
                <a:lnTo>
                  <a:pt x="301" y="359"/>
                </a:lnTo>
                <a:lnTo>
                  <a:pt x="298" y="359"/>
                </a:lnTo>
                <a:lnTo>
                  <a:pt x="296" y="360"/>
                </a:lnTo>
                <a:lnTo>
                  <a:pt x="297" y="366"/>
                </a:lnTo>
                <a:lnTo>
                  <a:pt x="298" y="370"/>
                </a:lnTo>
                <a:lnTo>
                  <a:pt x="299" y="373"/>
                </a:lnTo>
                <a:lnTo>
                  <a:pt x="301" y="377"/>
                </a:lnTo>
                <a:lnTo>
                  <a:pt x="302" y="378"/>
                </a:lnTo>
                <a:lnTo>
                  <a:pt x="304" y="381"/>
                </a:lnTo>
                <a:lnTo>
                  <a:pt x="304" y="383"/>
                </a:lnTo>
                <a:lnTo>
                  <a:pt x="301" y="385"/>
                </a:lnTo>
                <a:lnTo>
                  <a:pt x="299" y="388"/>
                </a:lnTo>
                <a:lnTo>
                  <a:pt x="299" y="389"/>
                </a:lnTo>
                <a:lnTo>
                  <a:pt x="300" y="393"/>
                </a:lnTo>
                <a:lnTo>
                  <a:pt x="298" y="394"/>
                </a:lnTo>
                <a:lnTo>
                  <a:pt x="296" y="395"/>
                </a:lnTo>
                <a:lnTo>
                  <a:pt x="296" y="396"/>
                </a:lnTo>
                <a:lnTo>
                  <a:pt x="298" y="398"/>
                </a:lnTo>
                <a:lnTo>
                  <a:pt x="298" y="399"/>
                </a:lnTo>
                <a:lnTo>
                  <a:pt x="298" y="403"/>
                </a:lnTo>
                <a:lnTo>
                  <a:pt x="295" y="403"/>
                </a:lnTo>
                <a:lnTo>
                  <a:pt x="293" y="403"/>
                </a:lnTo>
                <a:lnTo>
                  <a:pt x="293" y="403"/>
                </a:lnTo>
                <a:lnTo>
                  <a:pt x="290" y="404"/>
                </a:lnTo>
                <a:lnTo>
                  <a:pt x="289" y="405"/>
                </a:lnTo>
                <a:lnTo>
                  <a:pt x="288" y="406"/>
                </a:lnTo>
                <a:lnTo>
                  <a:pt x="289" y="409"/>
                </a:lnTo>
                <a:lnTo>
                  <a:pt x="288" y="410"/>
                </a:lnTo>
                <a:lnTo>
                  <a:pt x="287" y="409"/>
                </a:lnTo>
                <a:lnTo>
                  <a:pt x="286" y="409"/>
                </a:lnTo>
                <a:lnTo>
                  <a:pt x="285" y="409"/>
                </a:lnTo>
                <a:lnTo>
                  <a:pt x="284" y="409"/>
                </a:lnTo>
                <a:lnTo>
                  <a:pt x="284" y="410"/>
                </a:lnTo>
                <a:lnTo>
                  <a:pt x="284" y="411"/>
                </a:lnTo>
                <a:lnTo>
                  <a:pt x="285" y="413"/>
                </a:lnTo>
                <a:lnTo>
                  <a:pt x="284" y="414"/>
                </a:lnTo>
                <a:lnTo>
                  <a:pt x="282" y="415"/>
                </a:lnTo>
                <a:lnTo>
                  <a:pt x="280" y="415"/>
                </a:lnTo>
                <a:lnTo>
                  <a:pt x="276" y="417"/>
                </a:lnTo>
                <a:lnTo>
                  <a:pt x="275" y="419"/>
                </a:lnTo>
                <a:lnTo>
                  <a:pt x="275" y="420"/>
                </a:lnTo>
                <a:lnTo>
                  <a:pt x="274" y="424"/>
                </a:lnTo>
                <a:lnTo>
                  <a:pt x="274" y="425"/>
                </a:lnTo>
                <a:lnTo>
                  <a:pt x="274" y="425"/>
                </a:lnTo>
                <a:lnTo>
                  <a:pt x="273" y="425"/>
                </a:lnTo>
                <a:lnTo>
                  <a:pt x="271" y="424"/>
                </a:lnTo>
                <a:lnTo>
                  <a:pt x="271" y="422"/>
                </a:lnTo>
                <a:lnTo>
                  <a:pt x="270" y="421"/>
                </a:lnTo>
                <a:lnTo>
                  <a:pt x="268" y="421"/>
                </a:lnTo>
                <a:lnTo>
                  <a:pt x="267" y="421"/>
                </a:lnTo>
                <a:lnTo>
                  <a:pt x="266" y="421"/>
                </a:lnTo>
                <a:lnTo>
                  <a:pt x="264" y="421"/>
                </a:lnTo>
                <a:lnTo>
                  <a:pt x="264" y="422"/>
                </a:lnTo>
                <a:lnTo>
                  <a:pt x="264" y="422"/>
                </a:lnTo>
                <a:lnTo>
                  <a:pt x="264" y="423"/>
                </a:lnTo>
                <a:lnTo>
                  <a:pt x="264" y="425"/>
                </a:lnTo>
                <a:lnTo>
                  <a:pt x="267" y="428"/>
                </a:lnTo>
                <a:lnTo>
                  <a:pt x="268" y="428"/>
                </a:lnTo>
                <a:lnTo>
                  <a:pt x="270" y="430"/>
                </a:lnTo>
                <a:lnTo>
                  <a:pt x="272" y="431"/>
                </a:lnTo>
                <a:lnTo>
                  <a:pt x="273" y="433"/>
                </a:lnTo>
                <a:lnTo>
                  <a:pt x="273" y="435"/>
                </a:lnTo>
                <a:lnTo>
                  <a:pt x="272" y="438"/>
                </a:lnTo>
                <a:lnTo>
                  <a:pt x="271" y="439"/>
                </a:lnTo>
                <a:lnTo>
                  <a:pt x="270" y="440"/>
                </a:lnTo>
                <a:lnTo>
                  <a:pt x="267" y="442"/>
                </a:lnTo>
                <a:lnTo>
                  <a:pt x="266" y="442"/>
                </a:lnTo>
                <a:lnTo>
                  <a:pt x="265" y="443"/>
                </a:lnTo>
                <a:lnTo>
                  <a:pt x="264" y="444"/>
                </a:lnTo>
                <a:lnTo>
                  <a:pt x="264" y="445"/>
                </a:lnTo>
                <a:lnTo>
                  <a:pt x="265" y="446"/>
                </a:lnTo>
                <a:lnTo>
                  <a:pt x="267" y="447"/>
                </a:lnTo>
                <a:lnTo>
                  <a:pt x="268" y="447"/>
                </a:lnTo>
                <a:lnTo>
                  <a:pt x="270" y="447"/>
                </a:lnTo>
                <a:lnTo>
                  <a:pt x="272" y="446"/>
                </a:lnTo>
                <a:lnTo>
                  <a:pt x="273" y="446"/>
                </a:lnTo>
                <a:lnTo>
                  <a:pt x="274" y="446"/>
                </a:lnTo>
                <a:lnTo>
                  <a:pt x="274" y="447"/>
                </a:lnTo>
                <a:lnTo>
                  <a:pt x="274" y="447"/>
                </a:lnTo>
                <a:lnTo>
                  <a:pt x="273" y="449"/>
                </a:lnTo>
                <a:lnTo>
                  <a:pt x="272" y="450"/>
                </a:lnTo>
                <a:lnTo>
                  <a:pt x="272" y="452"/>
                </a:lnTo>
                <a:lnTo>
                  <a:pt x="273" y="452"/>
                </a:lnTo>
                <a:lnTo>
                  <a:pt x="275" y="452"/>
                </a:lnTo>
                <a:lnTo>
                  <a:pt x="276" y="454"/>
                </a:lnTo>
                <a:lnTo>
                  <a:pt x="277" y="455"/>
                </a:lnTo>
                <a:lnTo>
                  <a:pt x="277" y="456"/>
                </a:lnTo>
                <a:lnTo>
                  <a:pt x="276" y="457"/>
                </a:lnTo>
                <a:lnTo>
                  <a:pt x="275" y="457"/>
                </a:lnTo>
                <a:lnTo>
                  <a:pt x="274" y="456"/>
                </a:lnTo>
                <a:lnTo>
                  <a:pt x="274" y="456"/>
                </a:lnTo>
                <a:lnTo>
                  <a:pt x="273" y="457"/>
                </a:lnTo>
                <a:lnTo>
                  <a:pt x="273" y="458"/>
                </a:lnTo>
                <a:lnTo>
                  <a:pt x="272" y="459"/>
                </a:lnTo>
                <a:lnTo>
                  <a:pt x="270" y="459"/>
                </a:lnTo>
                <a:lnTo>
                  <a:pt x="269" y="461"/>
                </a:lnTo>
                <a:lnTo>
                  <a:pt x="267" y="462"/>
                </a:lnTo>
                <a:lnTo>
                  <a:pt x="266" y="463"/>
                </a:lnTo>
                <a:lnTo>
                  <a:pt x="267" y="467"/>
                </a:lnTo>
                <a:lnTo>
                  <a:pt x="266" y="470"/>
                </a:lnTo>
                <a:lnTo>
                  <a:pt x="263" y="474"/>
                </a:lnTo>
                <a:lnTo>
                  <a:pt x="260" y="476"/>
                </a:lnTo>
                <a:lnTo>
                  <a:pt x="259" y="479"/>
                </a:lnTo>
                <a:lnTo>
                  <a:pt x="258" y="478"/>
                </a:lnTo>
                <a:lnTo>
                  <a:pt x="258" y="477"/>
                </a:lnTo>
                <a:lnTo>
                  <a:pt x="258" y="478"/>
                </a:lnTo>
                <a:lnTo>
                  <a:pt x="257" y="478"/>
                </a:lnTo>
                <a:lnTo>
                  <a:pt x="256" y="478"/>
                </a:lnTo>
                <a:lnTo>
                  <a:pt x="255" y="478"/>
                </a:lnTo>
                <a:lnTo>
                  <a:pt x="254" y="478"/>
                </a:lnTo>
                <a:lnTo>
                  <a:pt x="253" y="478"/>
                </a:lnTo>
                <a:lnTo>
                  <a:pt x="253" y="477"/>
                </a:lnTo>
                <a:lnTo>
                  <a:pt x="253" y="473"/>
                </a:lnTo>
                <a:lnTo>
                  <a:pt x="251" y="474"/>
                </a:lnTo>
                <a:lnTo>
                  <a:pt x="249" y="474"/>
                </a:lnTo>
                <a:lnTo>
                  <a:pt x="249" y="476"/>
                </a:lnTo>
                <a:lnTo>
                  <a:pt x="249" y="479"/>
                </a:lnTo>
                <a:lnTo>
                  <a:pt x="250" y="479"/>
                </a:lnTo>
                <a:lnTo>
                  <a:pt x="251" y="480"/>
                </a:lnTo>
                <a:lnTo>
                  <a:pt x="252" y="480"/>
                </a:lnTo>
                <a:lnTo>
                  <a:pt x="253" y="480"/>
                </a:lnTo>
                <a:lnTo>
                  <a:pt x="253" y="481"/>
                </a:lnTo>
                <a:lnTo>
                  <a:pt x="253" y="482"/>
                </a:lnTo>
                <a:lnTo>
                  <a:pt x="252" y="482"/>
                </a:lnTo>
                <a:lnTo>
                  <a:pt x="250" y="482"/>
                </a:lnTo>
                <a:lnTo>
                  <a:pt x="248" y="481"/>
                </a:lnTo>
                <a:lnTo>
                  <a:pt x="247" y="481"/>
                </a:lnTo>
                <a:lnTo>
                  <a:pt x="244" y="485"/>
                </a:lnTo>
                <a:lnTo>
                  <a:pt x="243" y="485"/>
                </a:lnTo>
                <a:lnTo>
                  <a:pt x="242" y="486"/>
                </a:lnTo>
                <a:lnTo>
                  <a:pt x="240" y="486"/>
                </a:lnTo>
                <a:lnTo>
                  <a:pt x="238" y="490"/>
                </a:lnTo>
                <a:lnTo>
                  <a:pt x="238" y="493"/>
                </a:lnTo>
                <a:lnTo>
                  <a:pt x="236" y="494"/>
                </a:lnTo>
                <a:lnTo>
                  <a:pt x="237" y="495"/>
                </a:lnTo>
                <a:lnTo>
                  <a:pt x="236" y="499"/>
                </a:lnTo>
                <a:lnTo>
                  <a:pt x="236" y="499"/>
                </a:lnTo>
                <a:lnTo>
                  <a:pt x="233" y="504"/>
                </a:lnTo>
                <a:lnTo>
                  <a:pt x="232" y="505"/>
                </a:lnTo>
                <a:lnTo>
                  <a:pt x="232" y="505"/>
                </a:lnTo>
                <a:lnTo>
                  <a:pt x="232" y="506"/>
                </a:lnTo>
                <a:lnTo>
                  <a:pt x="231" y="507"/>
                </a:lnTo>
                <a:lnTo>
                  <a:pt x="232" y="510"/>
                </a:lnTo>
                <a:lnTo>
                  <a:pt x="233" y="513"/>
                </a:lnTo>
                <a:lnTo>
                  <a:pt x="235" y="515"/>
                </a:lnTo>
                <a:lnTo>
                  <a:pt x="236" y="517"/>
                </a:lnTo>
                <a:lnTo>
                  <a:pt x="237" y="518"/>
                </a:lnTo>
                <a:lnTo>
                  <a:pt x="239" y="524"/>
                </a:lnTo>
                <a:lnTo>
                  <a:pt x="242" y="527"/>
                </a:lnTo>
                <a:lnTo>
                  <a:pt x="242" y="529"/>
                </a:lnTo>
                <a:lnTo>
                  <a:pt x="243" y="531"/>
                </a:lnTo>
                <a:lnTo>
                  <a:pt x="243" y="531"/>
                </a:lnTo>
                <a:lnTo>
                  <a:pt x="243" y="533"/>
                </a:lnTo>
                <a:lnTo>
                  <a:pt x="236" y="541"/>
                </a:lnTo>
                <a:lnTo>
                  <a:pt x="233" y="543"/>
                </a:lnTo>
                <a:lnTo>
                  <a:pt x="231" y="547"/>
                </a:lnTo>
                <a:lnTo>
                  <a:pt x="229" y="549"/>
                </a:lnTo>
                <a:lnTo>
                  <a:pt x="229" y="550"/>
                </a:lnTo>
                <a:lnTo>
                  <a:pt x="229" y="551"/>
                </a:lnTo>
                <a:lnTo>
                  <a:pt x="231" y="554"/>
                </a:lnTo>
                <a:lnTo>
                  <a:pt x="233" y="557"/>
                </a:lnTo>
                <a:lnTo>
                  <a:pt x="233" y="558"/>
                </a:lnTo>
                <a:lnTo>
                  <a:pt x="233" y="560"/>
                </a:lnTo>
                <a:lnTo>
                  <a:pt x="233" y="561"/>
                </a:lnTo>
                <a:lnTo>
                  <a:pt x="232" y="562"/>
                </a:lnTo>
                <a:lnTo>
                  <a:pt x="231" y="566"/>
                </a:lnTo>
                <a:lnTo>
                  <a:pt x="229" y="568"/>
                </a:lnTo>
                <a:lnTo>
                  <a:pt x="227" y="569"/>
                </a:lnTo>
                <a:lnTo>
                  <a:pt x="226" y="569"/>
                </a:lnTo>
                <a:lnTo>
                  <a:pt x="218" y="570"/>
                </a:lnTo>
                <a:lnTo>
                  <a:pt x="217" y="571"/>
                </a:lnTo>
                <a:lnTo>
                  <a:pt x="217" y="570"/>
                </a:lnTo>
                <a:lnTo>
                  <a:pt x="214" y="571"/>
                </a:lnTo>
                <a:lnTo>
                  <a:pt x="213" y="572"/>
                </a:lnTo>
                <a:lnTo>
                  <a:pt x="212" y="572"/>
                </a:lnTo>
                <a:lnTo>
                  <a:pt x="211" y="575"/>
                </a:lnTo>
                <a:lnTo>
                  <a:pt x="211" y="578"/>
                </a:lnTo>
                <a:lnTo>
                  <a:pt x="216" y="581"/>
                </a:lnTo>
                <a:lnTo>
                  <a:pt x="218" y="583"/>
                </a:lnTo>
                <a:lnTo>
                  <a:pt x="220" y="584"/>
                </a:lnTo>
                <a:lnTo>
                  <a:pt x="221" y="586"/>
                </a:lnTo>
                <a:lnTo>
                  <a:pt x="220" y="588"/>
                </a:lnTo>
                <a:lnTo>
                  <a:pt x="219" y="589"/>
                </a:lnTo>
                <a:lnTo>
                  <a:pt x="218" y="590"/>
                </a:lnTo>
                <a:lnTo>
                  <a:pt x="218" y="589"/>
                </a:lnTo>
                <a:lnTo>
                  <a:pt x="216" y="586"/>
                </a:lnTo>
                <a:lnTo>
                  <a:pt x="212" y="582"/>
                </a:lnTo>
                <a:lnTo>
                  <a:pt x="206" y="577"/>
                </a:lnTo>
                <a:lnTo>
                  <a:pt x="201" y="573"/>
                </a:lnTo>
                <a:lnTo>
                  <a:pt x="185" y="569"/>
                </a:lnTo>
                <a:lnTo>
                  <a:pt x="181" y="567"/>
                </a:lnTo>
                <a:lnTo>
                  <a:pt x="164" y="561"/>
                </a:lnTo>
                <a:lnTo>
                  <a:pt x="140" y="553"/>
                </a:lnTo>
                <a:lnTo>
                  <a:pt x="122" y="547"/>
                </a:lnTo>
                <a:lnTo>
                  <a:pt x="120" y="546"/>
                </a:lnTo>
                <a:lnTo>
                  <a:pt x="111" y="544"/>
                </a:lnTo>
                <a:lnTo>
                  <a:pt x="96" y="540"/>
                </a:lnTo>
                <a:lnTo>
                  <a:pt x="77" y="533"/>
                </a:lnTo>
                <a:lnTo>
                  <a:pt x="74" y="532"/>
                </a:lnTo>
                <a:lnTo>
                  <a:pt x="56" y="527"/>
                </a:lnTo>
                <a:lnTo>
                  <a:pt x="41" y="524"/>
                </a:lnTo>
                <a:lnTo>
                  <a:pt x="39" y="523"/>
                </a:lnTo>
                <a:lnTo>
                  <a:pt x="23" y="519"/>
                </a:lnTo>
                <a:lnTo>
                  <a:pt x="23" y="518"/>
                </a:lnTo>
                <a:lnTo>
                  <a:pt x="23" y="511"/>
                </a:lnTo>
                <a:lnTo>
                  <a:pt x="26" y="511"/>
                </a:lnTo>
                <a:lnTo>
                  <a:pt x="26" y="505"/>
                </a:lnTo>
                <a:lnTo>
                  <a:pt x="27" y="505"/>
                </a:lnTo>
                <a:lnTo>
                  <a:pt x="27" y="505"/>
                </a:lnTo>
                <a:lnTo>
                  <a:pt x="27" y="503"/>
                </a:lnTo>
                <a:lnTo>
                  <a:pt x="27" y="501"/>
                </a:lnTo>
                <a:lnTo>
                  <a:pt x="26" y="501"/>
                </a:lnTo>
                <a:lnTo>
                  <a:pt x="25" y="500"/>
                </a:lnTo>
                <a:lnTo>
                  <a:pt x="23" y="500"/>
                </a:lnTo>
                <a:lnTo>
                  <a:pt x="20" y="503"/>
                </a:lnTo>
                <a:lnTo>
                  <a:pt x="20" y="502"/>
                </a:lnTo>
                <a:lnTo>
                  <a:pt x="18" y="502"/>
                </a:lnTo>
                <a:lnTo>
                  <a:pt x="19" y="501"/>
                </a:lnTo>
                <a:lnTo>
                  <a:pt x="18" y="501"/>
                </a:lnTo>
                <a:lnTo>
                  <a:pt x="16" y="501"/>
                </a:lnTo>
                <a:lnTo>
                  <a:pt x="15" y="498"/>
                </a:lnTo>
                <a:lnTo>
                  <a:pt x="14" y="495"/>
                </a:lnTo>
                <a:lnTo>
                  <a:pt x="12" y="492"/>
                </a:lnTo>
                <a:lnTo>
                  <a:pt x="10" y="492"/>
                </a:lnTo>
                <a:lnTo>
                  <a:pt x="9" y="491"/>
                </a:lnTo>
                <a:lnTo>
                  <a:pt x="5" y="494"/>
                </a:lnTo>
                <a:lnTo>
                  <a:pt x="5" y="493"/>
                </a:lnTo>
                <a:lnTo>
                  <a:pt x="5" y="492"/>
                </a:lnTo>
                <a:lnTo>
                  <a:pt x="4" y="491"/>
                </a:lnTo>
                <a:lnTo>
                  <a:pt x="2" y="489"/>
                </a:lnTo>
                <a:lnTo>
                  <a:pt x="1" y="489"/>
                </a:lnTo>
                <a:lnTo>
                  <a:pt x="0" y="487"/>
                </a:lnTo>
                <a:lnTo>
                  <a:pt x="0" y="486"/>
                </a:lnTo>
                <a:lnTo>
                  <a:pt x="1" y="485"/>
                </a:lnTo>
                <a:lnTo>
                  <a:pt x="1" y="484"/>
                </a:lnTo>
                <a:lnTo>
                  <a:pt x="1" y="483"/>
                </a:lnTo>
                <a:lnTo>
                  <a:pt x="2" y="483"/>
                </a:lnTo>
                <a:lnTo>
                  <a:pt x="2" y="482"/>
                </a:lnTo>
                <a:lnTo>
                  <a:pt x="2" y="481"/>
                </a:lnTo>
                <a:lnTo>
                  <a:pt x="2" y="480"/>
                </a:lnTo>
                <a:lnTo>
                  <a:pt x="2" y="479"/>
                </a:lnTo>
                <a:lnTo>
                  <a:pt x="2" y="479"/>
                </a:lnTo>
                <a:lnTo>
                  <a:pt x="2" y="478"/>
                </a:lnTo>
                <a:lnTo>
                  <a:pt x="2" y="477"/>
                </a:lnTo>
                <a:lnTo>
                  <a:pt x="1" y="476"/>
                </a:lnTo>
                <a:lnTo>
                  <a:pt x="1" y="474"/>
                </a:lnTo>
                <a:lnTo>
                  <a:pt x="2" y="474"/>
                </a:lnTo>
                <a:lnTo>
                  <a:pt x="2" y="473"/>
                </a:lnTo>
                <a:lnTo>
                  <a:pt x="5" y="467"/>
                </a:lnTo>
                <a:lnTo>
                  <a:pt x="5" y="467"/>
                </a:lnTo>
                <a:lnTo>
                  <a:pt x="6" y="466"/>
                </a:lnTo>
                <a:lnTo>
                  <a:pt x="7" y="464"/>
                </a:lnTo>
                <a:lnTo>
                  <a:pt x="7" y="463"/>
                </a:lnTo>
                <a:lnTo>
                  <a:pt x="8" y="460"/>
                </a:lnTo>
                <a:lnTo>
                  <a:pt x="8" y="460"/>
                </a:lnTo>
                <a:lnTo>
                  <a:pt x="9" y="455"/>
                </a:lnTo>
                <a:lnTo>
                  <a:pt x="9" y="454"/>
                </a:lnTo>
                <a:lnTo>
                  <a:pt x="9" y="453"/>
                </a:lnTo>
                <a:lnTo>
                  <a:pt x="9" y="452"/>
                </a:lnTo>
                <a:lnTo>
                  <a:pt x="8" y="449"/>
                </a:lnTo>
                <a:lnTo>
                  <a:pt x="8" y="447"/>
                </a:lnTo>
                <a:lnTo>
                  <a:pt x="8" y="446"/>
                </a:lnTo>
                <a:lnTo>
                  <a:pt x="7" y="444"/>
                </a:lnTo>
                <a:lnTo>
                  <a:pt x="7" y="443"/>
                </a:lnTo>
                <a:lnTo>
                  <a:pt x="8" y="443"/>
                </a:lnTo>
                <a:lnTo>
                  <a:pt x="8" y="439"/>
                </a:lnTo>
                <a:lnTo>
                  <a:pt x="8" y="438"/>
                </a:lnTo>
                <a:lnTo>
                  <a:pt x="8" y="437"/>
                </a:lnTo>
                <a:lnTo>
                  <a:pt x="8" y="431"/>
                </a:lnTo>
                <a:lnTo>
                  <a:pt x="8" y="430"/>
                </a:lnTo>
                <a:lnTo>
                  <a:pt x="8" y="429"/>
                </a:lnTo>
                <a:lnTo>
                  <a:pt x="6" y="424"/>
                </a:lnTo>
                <a:lnTo>
                  <a:pt x="5" y="424"/>
                </a:lnTo>
                <a:lnTo>
                  <a:pt x="6" y="423"/>
                </a:lnTo>
                <a:lnTo>
                  <a:pt x="8" y="422"/>
                </a:lnTo>
                <a:lnTo>
                  <a:pt x="10" y="421"/>
                </a:lnTo>
                <a:lnTo>
                  <a:pt x="11" y="420"/>
                </a:lnTo>
                <a:lnTo>
                  <a:pt x="13" y="420"/>
                </a:lnTo>
                <a:lnTo>
                  <a:pt x="14" y="420"/>
                </a:lnTo>
                <a:lnTo>
                  <a:pt x="23" y="416"/>
                </a:lnTo>
                <a:lnTo>
                  <a:pt x="34" y="414"/>
                </a:lnTo>
                <a:lnTo>
                  <a:pt x="35" y="414"/>
                </a:lnTo>
                <a:lnTo>
                  <a:pt x="39" y="412"/>
                </a:lnTo>
                <a:lnTo>
                  <a:pt x="49" y="410"/>
                </a:lnTo>
                <a:lnTo>
                  <a:pt x="51" y="409"/>
                </a:lnTo>
                <a:lnTo>
                  <a:pt x="52" y="409"/>
                </a:lnTo>
                <a:lnTo>
                  <a:pt x="58" y="401"/>
                </a:lnTo>
                <a:lnTo>
                  <a:pt x="58" y="400"/>
                </a:lnTo>
                <a:lnTo>
                  <a:pt x="61" y="395"/>
                </a:lnTo>
                <a:lnTo>
                  <a:pt x="62" y="395"/>
                </a:lnTo>
                <a:lnTo>
                  <a:pt x="63" y="394"/>
                </a:lnTo>
                <a:lnTo>
                  <a:pt x="67" y="392"/>
                </a:lnTo>
                <a:lnTo>
                  <a:pt x="68" y="392"/>
                </a:lnTo>
                <a:lnTo>
                  <a:pt x="75" y="391"/>
                </a:lnTo>
                <a:lnTo>
                  <a:pt x="76" y="391"/>
                </a:lnTo>
                <a:lnTo>
                  <a:pt x="77" y="390"/>
                </a:lnTo>
                <a:lnTo>
                  <a:pt x="82" y="390"/>
                </a:lnTo>
                <a:lnTo>
                  <a:pt x="82" y="388"/>
                </a:lnTo>
                <a:lnTo>
                  <a:pt x="90" y="390"/>
                </a:lnTo>
                <a:lnTo>
                  <a:pt x="91" y="390"/>
                </a:lnTo>
                <a:lnTo>
                  <a:pt x="94" y="390"/>
                </a:lnTo>
                <a:lnTo>
                  <a:pt x="95" y="390"/>
                </a:lnTo>
                <a:lnTo>
                  <a:pt x="96" y="392"/>
                </a:lnTo>
                <a:lnTo>
                  <a:pt x="98" y="394"/>
                </a:lnTo>
                <a:lnTo>
                  <a:pt x="102" y="396"/>
                </a:lnTo>
                <a:lnTo>
                  <a:pt x="107" y="398"/>
                </a:lnTo>
                <a:lnTo>
                  <a:pt x="109" y="398"/>
                </a:lnTo>
                <a:lnTo>
                  <a:pt x="116" y="400"/>
                </a:lnTo>
                <a:lnTo>
                  <a:pt x="118" y="400"/>
                </a:lnTo>
                <a:lnTo>
                  <a:pt x="119" y="400"/>
                </a:lnTo>
                <a:lnTo>
                  <a:pt x="131" y="403"/>
                </a:lnTo>
                <a:lnTo>
                  <a:pt x="135" y="403"/>
                </a:lnTo>
                <a:lnTo>
                  <a:pt x="136" y="402"/>
                </a:lnTo>
                <a:lnTo>
                  <a:pt x="139" y="400"/>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3340101" y="3340100"/>
            <a:ext cx="131763" cy="188913"/>
          </a:xfrm>
          <a:custGeom>
            <a:avLst/>
            <a:gdLst>
              <a:gd name="T0" fmla="*/ 2 w 83"/>
              <a:gd name="T1" fmla="*/ 113 h 119"/>
              <a:gd name="T2" fmla="*/ 8 w 83"/>
              <a:gd name="T3" fmla="*/ 110 h 119"/>
              <a:gd name="T4" fmla="*/ 14 w 83"/>
              <a:gd name="T5" fmla="*/ 113 h 119"/>
              <a:gd name="T6" fmla="*/ 16 w 83"/>
              <a:gd name="T7" fmla="*/ 115 h 119"/>
              <a:gd name="T8" fmla="*/ 20 w 83"/>
              <a:gd name="T9" fmla="*/ 116 h 119"/>
              <a:gd name="T10" fmla="*/ 23 w 83"/>
              <a:gd name="T11" fmla="*/ 118 h 119"/>
              <a:gd name="T12" fmla="*/ 31 w 83"/>
              <a:gd name="T13" fmla="*/ 115 h 119"/>
              <a:gd name="T14" fmla="*/ 42 w 83"/>
              <a:gd name="T15" fmla="*/ 111 h 119"/>
              <a:gd name="T16" fmla="*/ 50 w 83"/>
              <a:gd name="T17" fmla="*/ 100 h 119"/>
              <a:gd name="T18" fmla="*/ 49 w 83"/>
              <a:gd name="T19" fmla="*/ 118 h 119"/>
              <a:gd name="T20" fmla="*/ 55 w 83"/>
              <a:gd name="T21" fmla="*/ 119 h 119"/>
              <a:gd name="T22" fmla="*/ 60 w 83"/>
              <a:gd name="T23" fmla="*/ 109 h 119"/>
              <a:gd name="T24" fmla="*/ 59 w 83"/>
              <a:gd name="T25" fmla="*/ 107 h 119"/>
              <a:gd name="T26" fmla="*/ 59 w 83"/>
              <a:gd name="T27" fmla="*/ 101 h 119"/>
              <a:gd name="T28" fmla="*/ 58 w 83"/>
              <a:gd name="T29" fmla="*/ 98 h 119"/>
              <a:gd name="T30" fmla="*/ 56 w 83"/>
              <a:gd name="T31" fmla="*/ 94 h 119"/>
              <a:gd name="T32" fmla="*/ 56 w 83"/>
              <a:gd name="T33" fmla="*/ 92 h 119"/>
              <a:gd name="T34" fmla="*/ 61 w 83"/>
              <a:gd name="T35" fmla="*/ 85 h 119"/>
              <a:gd name="T36" fmla="*/ 66 w 83"/>
              <a:gd name="T37" fmla="*/ 73 h 119"/>
              <a:gd name="T38" fmla="*/ 64 w 83"/>
              <a:gd name="T39" fmla="*/ 58 h 119"/>
              <a:gd name="T40" fmla="*/ 62 w 83"/>
              <a:gd name="T41" fmla="*/ 53 h 119"/>
              <a:gd name="T42" fmla="*/ 62 w 83"/>
              <a:gd name="T43" fmla="*/ 49 h 119"/>
              <a:gd name="T44" fmla="*/ 62 w 83"/>
              <a:gd name="T45" fmla="*/ 47 h 119"/>
              <a:gd name="T46" fmla="*/ 66 w 83"/>
              <a:gd name="T47" fmla="*/ 45 h 119"/>
              <a:gd name="T48" fmla="*/ 67 w 83"/>
              <a:gd name="T49" fmla="*/ 43 h 119"/>
              <a:gd name="T50" fmla="*/ 67 w 83"/>
              <a:gd name="T51" fmla="*/ 41 h 119"/>
              <a:gd name="T52" fmla="*/ 66 w 83"/>
              <a:gd name="T53" fmla="*/ 39 h 119"/>
              <a:gd name="T54" fmla="*/ 65 w 83"/>
              <a:gd name="T55" fmla="*/ 36 h 119"/>
              <a:gd name="T56" fmla="*/ 66 w 83"/>
              <a:gd name="T57" fmla="*/ 34 h 119"/>
              <a:gd name="T58" fmla="*/ 65 w 83"/>
              <a:gd name="T59" fmla="*/ 33 h 119"/>
              <a:gd name="T60" fmla="*/ 67 w 83"/>
              <a:gd name="T61" fmla="*/ 30 h 119"/>
              <a:gd name="T62" fmla="*/ 70 w 83"/>
              <a:gd name="T63" fmla="*/ 30 h 119"/>
              <a:gd name="T64" fmla="*/ 71 w 83"/>
              <a:gd name="T65" fmla="*/ 30 h 119"/>
              <a:gd name="T66" fmla="*/ 71 w 83"/>
              <a:gd name="T67" fmla="*/ 26 h 119"/>
              <a:gd name="T68" fmla="*/ 72 w 83"/>
              <a:gd name="T69" fmla="*/ 15 h 119"/>
              <a:gd name="T70" fmla="*/ 75 w 83"/>
              <a:gd name="T71" fmla="*/ 15 h 119"/>
              <a:gd name="T72" fmla="*/ 76 w 83"/>
              <a:gd name="T73" fmla="*/ 15 h 119"/>
              <a:gd name="T74" fmla="*/ 77 w 83"/>
              <a:gd name="T75" fmla="*/ 15 h 119"/>
              <a:gd name="T76" fmla="*/ 77 w 83"/>
              <a:gd name="T77" fmla="*/ 6 h 119"/>
              <a:gd name="T78" fmla="*/ 80 w 83"/>
              <a:gd name="T79"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19">
                <a:moveTo>
                  <a:pt x="0" y="115"/>
                </a:moveTo>
                <a:lnTo>
                  <a:pt x="2" y="113"/>
                </a:lnTo>
                <a:lnTo>
                  <a:pt x="6" y="110"/>
                </a:lnTo>
                <a:lnTo>
                  <a:pt x="8" y="110"/>
                </a:lnTo>
                <a:lnTo>
                  <a:pt x="9" y="111"/>
                </a:lnTo>
                <a:lnTo>
                  <a:pt x="14" y="113"/>
                </a:lnTo>
                <a:lnTo>
                  <a:pt x="14" y="114"/>
                </a:lnTo>
                <a:lnTo>
                  <a:pt x="16" y="115"/>
                </a:lnTo>
                <a:lnTo>
                  <a:pt x="17" y="116"/>
                </a:lnTo>
                <a:lnTo>
                  <a:pt x="20" y="116"/>
                </a:lnTo>
                <a:lnTo>
                  <a:pt x="23" y="117"/>
                </a:lnTo>
                <a:lnTo>
                  <a:pt x="23" y="118"/>
                </a:lnTo>
                <a:lnTo>
                  <a:pt x="24" y="118"/>
                </a:lnTo>
                <a:lnTo>
                  <a:pt x="31" y="115"/>
                </a:lnTo>
                <a:lnTo>
                  <a:pt x="41" y="111"/>
                </a:lnTo>
                <a:lnTo>
                  <a:pt x="42" y="111"/>
                </a:lnTo>
                <a:lnTo>
                  <a:pt x="50" y="101"/>
                </a:lnTo>
                <a:lnTo>
                  <a:pt x="50" y="100"/>
                </a:lnTo>
                <a:lnTo>
                  <a:pt x="52" y="106"/>
                </a:lnTo>
                <a:lnTo>
                  <a:pt x="49" y="118"/>
                </a:lnTo>
                <a:lnTo>
                  <a:pt x="52" y="119"/>
                </a:lnTo>
                <a:lnTo>
                  <a:pt x="55" y="119"/>
                </a:lnTo>
                <a:lnTo>
                  <a:pt x="56" y="116"/>
                </a:lnTo>
                <a:lnTo>
                  <a:pt x="60" y="109"/>
                </a:lnTo>
                <a:lnTo>
                  <a:pt x="60" y="108"/>
                </a:lnTo>
                <a:lnTo>
                  <a:pt x="59" y="107"/>
                </a:lnTo>
                <a:lnTo>
                  <a:pt x="59" y="104"/>
                </a:lnTo>
                <a:lnTo>
                  <a:pt x="59" y="101"/>
                </a:lnTo>
                <a:lnTo>
                  <a:pt x="58" y="99"/>
                </a:lnTo>
                <a:lnTo>
                  <a:pt x="58" y="98"/>
                </a:lnTo>
                <a:lnTo>
                  <a:pt x="56" y="95"/>
                </a:lnTo>
                <a:lnTo>
                  <a:pt x="56" y="94"/>
                </a:lnTo>
                <a:lnTo>
                  <a:pt x="55" y="93"/>
                </a:lnTo>
                <a:lnTo>
                  <a:pt x="56" y="92"/>
                </a:lnTo>
                <a:lnTo>
                  <a:pt x="60" y="87"/>
                </a:lnTo>
                <a:lnTo>
                  <a:pt x="61" y="85"/>
                </a:lnTo>
                <a:lnTo>
                  <a:pt x="62" y="83"/>
                </a:lnTo>
                <a:lnTo>
                  <a:pt x="66" y="73"/>
                </a:lnTo>
                <a:lnTo>
                  <a:pt x="65" y="66"/>
                </a:lnTo>
                <a:lnTo>
                  <a:pt x="64" y="58"/>
                </a:lnTo>
                <a:lnTo>
                  <a:pt x="64" y="57"/>
                </a:lnTo>
                <a:lnTo>
                  <a:pt x="62" y="53"/>
                </a:lnTo>
                <a:lnTo>
                  <a:pt x="62" y="52"/>
                </a:lnTo>
                <a:lnTo>
                  <a:pt x="62" y="49"/>
                </a:lnTo>
                <a:lnTo>
                  <a:pt x="62" y="47"/>
                </a:lnTo>
                <a:lnTo>
                  <a:pt x="62" y="47"/>
                </a:lnTo>
                <a:lnTo>
                  <a:pt x="63" y="47"/>
                </a:lnTo>
                <a:lnTo>
                  <a:pt x="66" y="45"/>
                </a:lnTo>
                <a:lnTo>
                  <a:pt x="67" y="45"/>
                </a:lnTo>
                <a:lnTo>
                  <a:pt x="67" y="43"/>
                </a:lnTo>
                <a:lnTo>
                  <a:pt x="68" y="42"/>
                </a:lnTo>
                <a:lnTo>
                  <a:pt x="67" y="41"/>
                </a:lnTo>
                <a:lnTo>
                  <a:pt x="67" y="41"/>
                </a:lnTo>
                <a:lnTo>
                  <a:pt x="66" y="39"/>
                </a:lnTo>
                <a:lnTo>
                  <a:pt x="65" y="38"/>
                </a:lnTo>
                <a:lnTo>
                  <a:pt x="65" y="36"/>
                </a:lnTo>
                <a:lnTo>
                  <a:pt x="66" y="35"/>
                </a:lnTo>
                <a:lnTo>
                  <a:pt x="66" y="34"/>
                </a:lnTo>
                <a:lnTo>
                  <a:pt x="65" y="34"/>
                </a:lnTo>
                <a:lnTo>
                  <a:pt x="65" y="33"/>
                </a:lnTo>
                <a:lnTo>
                  <a:pt x="66" y="31"/>
                </a:lnTo>
                <a:lnTo>
                  <a:pt x="67" y="30"/>
                </a:lnTo>
                <a:lnTo>
                  <a:pt x="68" y="30"/>
                </a:lnTo>
                <a:lnTo>
                  <a:pt x="70" y="30"/>
                </a:lnTo>
                <a:lnTo>
                  <a:pt x="70" y="31"/>
                </a:lnTo>
                <a:lnTo>
                  <a:pt x="71" y="30"/>
                </a:lnTo>
                <a:lnTo>
                  <a:pt x="71" y="28"/>
                </a:lnTo>
                <a:lnTo>
                  <a:pt x="71" y="26"/>
                </a:lnTo>
                <a:lnTo>
                  <a:pt x="73" y="21"/>
                </a:lnTo>
                <a:lnTo>
                  <a:pt x="72" y="15"/>
                </a:lnTo>
                <a:lnTo>
                  <a:pt x="74" y="15"/>
                </a:lnTo>
                <a:lnTo>
                  <a:pt x="75" y="15"/>
                </a:lnTo>
                <a:lnTo>
                  <a:pt x="76" y="15"/>
                </a:lnTo>
                <a:lnTo>
                  <a:pt x="76" y="15"/>
                </a:lnTo>
                <a:lnTo>
                  <a:pt x="76" y="15"/>
                </a:lnTo>
                <a:lnTo>
                  <a:pt x="77" y="15"/>
                </a:lnTo>
                <a:lnTo>
                  <a:pt x="78" y="11"/>
                </a:lnTo>
                <a:lnTo>
                  <a:pt x="77" y="6"/>
                </a:lnTo>
                <a:lnTo>
                  <a:pt x="80" y="2"/>
                </a:lnTo>
                <a:lnTo>
                  <a:pt x="80" y="2"/>
                </a:lnTo>
                <a:lnTo>
                  <a:pt x="83" y="0"/>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6235701" y="5014913"/>
            <a:ext cx="684213" cy="954088"/>
          </a:xfrm>
          <a:custGeom>
            <a:avLst/>
            <a:gdLst>
              <a:gd name="T0" fmla="*/ 39 w 431"/>
              <a:gd name="T1" fmla="*/ 101 h 601"/>
              <a:gd name="T2" fmla="*/ 49 w 431"/>
              <a:gd name="T3" fmla="*/ 77 h 601"/>
              <a:gd name="T4" fmla="*/ 62 w 431"/>
              <a:gd name="T5" fmla="*/ 57 h 601"/>
              <a:gd name="T6" fmla="*/ 103 w 431"/>
              <a:gd name="T7" fmla="*/ 62 h 601"/>
              <a:gd name="T8" fmla="*/ 122 w 431"/>
              <a:gd name="T9" fmla="*/ 26 h 601"/>
              <a:gd name="T10" fmla="*/ 172 w 431"/>
              <a:gd name="T11" fmla="*/ 0 h 601"/>
              <a:gd name="T12" fmla="*/ 198 w 431"/>
              <a:gd name="T13" fmla="*/ 32 h 601"/>
              <a:gd name="T14" fmla="*/ 194 w 431"/>
              <a:gd name="T15" fmla="*/ 87 h 601"/>
              <a:gd name="T16" fmla="*/ 195 w 431"/>
              <a:gd name="T17" fmla="*/ 130 h 601"/>
              <a:gd name="T18" fmla="*/ 188 w 431"/>
              <a:gd name="T19" fmla="*/ 180 h 601"/>
              <a:gd name="T20" fmla="*/ 189 w 431"/>
              <a:gd name="T21" fmla="*/ 204 h 601"/>
              <a:gd name="T22" fmla="*/ 205 w 431"/>
              <a:gd name="T23" fmla="*/ 215 h 601"/>
              <a:gd name="T24" fmla="*/ 222 w 431"/>
              <a:gd name="T25" fmla="*/ 214 h 601"/>
              <a:gd name="T26" fmla="*/ 236 w 431"/>
              <a:gd name="T27" fmla="*/ 214 h 601"/>
              <a:gd name="T28" fmla="*/ 248 w 431"/>
              <a:gd name="T29" fmla="*/ 206 h 601"/>
              <a:gd name="T30" fmla="*/ 266 w 431"/>
              <a:gd name="T31" fmla="*/ 203 h 601"/>
              <a:gd name="T32" fmla="*/ 284 w 431"/>
              <a:gd name="T33" fmla="*/ 197 h 601"/>
              <a:gd name="T34" fmla="*/ 294 w 431"/>
              <a:gd name="T35" fmla="*/ 201 h 601"/>
              <a:gd name="T36" fmla="*/ 323 w 431"/>
              <a:gd name="T37" fmla="*/ 214 h 601"/>
              <a:gd name="T38" fmla="*/ 347 w 431"/>
              <a:gd name="T39" fmla="*/ 221 h 601"/>
              <a:gd name="T40" fmla="*/ 373 w 431"/>
              <a:gd name="T41" fmla="*/ 245 h 601"/>
              <a:gd name="T42" fmla="*/ 388 w 431"/>
              <a:gd name="T43" fmla="*/ 269 h 601"/>
              <a:gd name="T44" fmla="*/ 400 w 431"/>
              <a:gd name="T45" fmla="*/ 288 h 601"/>
              <a:gd name="T46" fmla="*/ 401 w 431"/>
              <a:gd name="T47" fmla="*/ 324 h 601"/>
              <a:gd name="T48" fmla="*/ 394 w 431"/>
              <a:gd name="T49" fmla="*/ 348 h 601"/>
              <a:gd name="T50" fmla="*/ 392 w 431"/>
              <a:gd name="T51" fmla="*/ 374 h 601"/>
              <a:gd name="T52" fmla="*/ 413 w 431"/>
              <a:gd name="T53" fmla="*/ 406 h 601"/>
              <a:gd name="T54" fmla="*/ 399 w 431"/>
              <a:gd name="T55" fmla="*/ 432 h 601"/>
              <a:gd name="T56" fmla="*/ 404 w 431"/>
              <a:gd name="T57" fmla="*/ 458 h 601"/>
              <a:gd name="T58" fmla="*/ 408 w 431"/>
              <a:gd name="T59" fmla="*/ 484 h 601"/>
              <a:gd name="T60" fmla="*/ 399 w 431"/>
              <a:gd name="T61" fmla="*/ 520 h 601"/>
              <a:gd name="T62" fmla="*/ 410 w 431"/>
              <a:gd name="T63" fmla="*/ 546 h 601"/>
              <a:gd name="T64" fmla="*/ 415 w 431"/>
              <a:gd name="T65" fmla="*/ 584 h 601"/>
              <a:gd name="T66" fmla="*/ 394 w 431"/>
              <a:gd name="T67" fmla="*/ 596 h 601"/>
              <a:gd name="T68" fmla="*/ 362 w 431"/>
              <a:gd name="T69" fmla="*/ 600 h 601"/>
              <a:gd name="T70" fmla="*/ 328 w 431"/>
              <a:gd name="T71" fmla="*/ 592 h 601"/>
              <a:gd name="T72" fmla="*/ 286 w 431"/>
              <a:gd name="T73" fmla="*/ 588 h 601"/>
              <a:gd name="T74" fmla="*/ 275 w 431"/>
              <a:gd name="T75" fmla="*/ 592 h 601"/>
              <a:gd name="T76" fmla="*/ 263 w 431"/>
              <a:gd name="T77" fmla="*/ 578 h 601"/>
              <a:gd name="T78" fmla="*/ 233 w 431"/>
              <a:gd name="T79" fmla="*/ 570 h 601"/>
              <a:gd name="T80" fmla="*/ 225 w 431"/>
              <a:gd name="T81" fmla="*/ 560 h 601"/>
              <a:gd name="T82" fmla="*/ 211 w 431"/>
              <a:gd name="T83" fmla="*/ 553 h 601"/>
              <a:gd name="T84" fmla="*/ 201 w 431"/>
              <a:gd name="T85" fmla="*/ 548 h 601"/>
              <a:gd name="T86" fmla="*/ 198 w 431"/>
              <a:gd name="T87" fmla="*/ 528 h 601"/>
              <a:gd name="T88" fmla="*/ 203 w 431"/>
              <a:gd name="T89" fmla="*/ 529 h 601"/>
              <a:gd name="T90" fmla="*/ 197 w 431"/>
              <a:gd name="T91" fmla="*/ 518 h 601"/>
              <a:gd name="T92" fmla="*/ 193 w 431"/>
              <a:gd name="T93" fmla="*/ 497 h 601"/>
              <a:gd name="T94" fmla="*/ 213 w 431"/>
              <a:gd name="T95" fmla="*/ 473 h 601"/>
              <a:gd name="T96" fmla="*/ 222 w 431"/>
              <a:gd name="T97" fmla="*/ 430 h 601"/>
              <a:gd name="T98" fmla="*/ 210 w 431"/>
              <a:gd name="T99" fmla="*/ 411 h 601"/>
              <a:gd name="T100" fmla="*/ 217 w 431"/>
              <a:gd name="T101" fmla="*/ 380 h 601"/>
              <a:gd name="T102" fmla="*/ 219 w 431"/>
              <a:gd name="T103" fmla="*/ 338 h 601"/>
              <a:gd name="T104" fmla="*/ 220 w 431"/>
              <a:gd name="T105" fmla="*/ 305 h 601"/>
              <a:gd name="T106" fmla="*/ 191 w 431"/>
              <a:gd name="T107" fmla="*/ 275 h 601"/>
              <a:gd name="T108" fmla="*/ 135 w 431"/>
              <a:gd name="T109" fmla="*/ 264 h 601"/>
              <a:gd name="T110" fmla="*/ 84 w 431"/>
              <a:gd name="T111" fmla="*/ 262 h 601"/>
              <a:gd name="T112" fmla="*/ 39 w 431"/>
              <a:gd name="T113" fmla="*/ 246 h 601"/>
              <a:gd name="T114" fmla="*/ 3 w 431"/>
              <a:gd name="T115" fmla="*/ 218 h 601"/>
              <a:gd name="T116" fmla="*/ 14 w 431"/>
              <a:gd name="T117" fmla="*/ 193 h 601"/>
              <a:gd name="T118" fmla="*/ 27 w 431"/>
              <a:gd name="T119" fmla="*/ 163 h 601"/>
              <a:gd name="T120" fmla="*/ 33 w 431"/>
              <a:gd name="T121" fmla="*/ 12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601">
                <a:moveTo>
                  <a:pt x="37" y="124"/>
                </a:moveTo>
                <a:lnTo>
                  <a:pt x="37" y="123"/>
                </a:lnTo>
                <a:lnTo>
                  <a:pt x="36" y="122"/>
                </a:lnTo>
                <a:lnTo>
                  <a:pt x="34" y="122"/>
                </a:lnTo>
                <a:lnTo>
                  <a:pt x="33" y="121"/>
                </a:lnTo>
                <a:lnTo>
                  <a:pt x="34" y="120"/>
                </a:lnTo>
                <a:lnTo>
                  <a:pt x="35" y="118"/>
                </a:lnTo>
                <a:lnTo>
                  <a:pt x="35" y="118"/>
                </a:lnTo>
                <a:lnTo>
                  <a:pt x="37" y="113"/>
                </a:lnTo>
                <a:lnTo>
                  <a:pt x="38" y="110"/>
                </a:lnTo>
                <a:lnTo>
                  <a:pt x="38" y="109"/>
                </a:lnTo>
                <a:lnTo>
                  <a:pt x="39" y="105"/>
                </a:lnTo>
                <a:lnTo>
                  <a:pt x="39" y="102"/>
                </a:lnTo>
                <a:lnTo>
                  <a:pt x="39" y="101"/>
                </a:lnTo>
                <a:lnTo>
                  <a:pt x="39" y="99"/>
                </a:lnTo>
                <a:lnTo>
                  <a:pt x="39" y="96"/>
                </a:lnTo>
                <a:lnTo>
                  <a:pt x="41" y="92"/>
                </a:lnTo>
                <a:lnTo>
                  <a:pt x="41" y="90"/>
                </a:lnTo>
                <a:lnTo>
                  <a:pt x="42" y="88"/>
                </a:lnTo>
                <a:lnTo>
                  <a:pt x="43" y="86"/>
                </a:lnTo>
                <a:lnTo>
                  <a:pt x="43" y="86"/>
                </a:lnTo>
                <a:lnTo>
                  <a:pt x="44" y="85"/>
                </a:lnTo>
                <a:lnTo>
                  <a:pt x="46" y="83"/>
                </a:lnTo>
                <a:lnTo>
                  <a:pt x="46" y="82"/>
                </a:lnTo>
                <a:lnTo>
                  <a:pt x="46" y="81"/>
                </a:lnTo>
                <a:lnTo>
                  <a:pt x="46" y="80"/>
                </a:lnTo>
                <a:lnTo>
                  <a:pt x="47" y="79"/>
                </a:lnTo>
                <a:lnTo>
                  <a:pt x="49" y="77"/>
                </a:lnTo>
                <a:lnTo>
                  <a:pt x="49" y="76"/>
                </a:lnTo>
                <a:lnTo>
                  <a:pt x="48" y="73"/>
                </a:lnTo>
                <a:lnTo>
                  <a:pt x="48" y="73"/>
                </a:lnTo>
                <a:lnTo>
                  <a:pt x="49" y="72"/>
                </a:lnTo>
                <a:lnTo>
                  <a:pt x="50" y="70"/>
                </a:lnTo>
                <a:lnTo>
                  <a:pt x="52" y="70"/>
                </a:lnTo>
                <a:lnTo>
                  <a:pt x="55" y="69"/>
                </a:lnTo>
                <a:lnTo>
                  <a:pt x="56" y="67"/>
                </a:lnTo>
                <a:lnTo>
                  <a:pt x="57" y="64"/>
                </a:lnTo>
                <a:lnTo>
                  <a:pt x="58" y="61"/>
                </a:lnTo>
                <a:lnTo>
                  <a:pt x="60" y="59"/>
                </a:lnTo>
                <a:lnTo>
                  <a:pt x="60" y="58"/>
                </a:lnTo>
                <a:lnTo>
                  <a:pt x="61" y="57"/>
                </a:lnTo>
                <a:lnTo>
                  <a:pt x="62" y="57"/>
                </a:lnTo>
                <a:lnTo>
                  <a:pt x="63" y="61"/>
                </a:lnTo>
                <a:lnTo>
                  <a:pt x="65" y="63"/>
                </a:lnTo>
                <a:lnTo>
                  <a:pt x="65" y="65"/>
                </a:lnTo>
                <a:lnTo>
                  <a:pt x="66" y="69"/>
                </a:lnTo>
                <a:lnTo>
                  <a:pt x="71" y="72"/>
                </a:lnTo>
                <a:lnTo>
                  <a:pt x="76" y="77"/>
                </a:lnTo>
                <a:lnTo>
                  <a:pt x="79" y="79"/>
                </a:lnTo>
                <a:lnTo>
                  <a:pt x="82" y="76"/>
                </a:lnTo>
                <a:lnTo>
                  <a:pt x="85" y="74"/>
                </a:lnTo>
                <a:lnTo>
                  <a:pt x="87" y="73"/>
                </a:lnTo>
                <a:lnTo>
                  <a:pt x="90" y="72"/>
                </a:lnTo>
                <a:lnTo>
                  <a:pt x="96" y="68"/>
                </a:lnTo>
                <a:lnTo>
                  <a:pt x="99" y="67"/>
                </a:lnTo>
                <a:lnTo>
                  <a:pt x="103" y="62"/>
                </a:lnTo>
                <a:lnTo>
                  <a:pt x="105" y="60"/>
                </a:lnTo>
                <a:lnTo>
                  <a:pt x="108" y="56"/>
                </a:lnTo>
                <a:lnTo>
                  <a:pt x="111" y="52"/>
                </a:lnTo>
                <a:lnTo>
                  <a:pt x="112" y="51"/>
                </a:lnTo>
                <a:lnTo>
                  <a:pt x="113" y="49"/>
                </a:lnTo>
                <a:lnTo>
                  <a:pt x="112" y="47"/>
                </a:lnTo>
                <a:lnTo>
                  <a:pt x="111" y="44"/>
                </a:lnTo>
                <a:lnTo>
                  <a:pt x="110" y="41"/>
                </a:lnTo>
                <a:lnTo>
                  <a:pt x="110" y="36"/>
                </a:lnTo>
                <a:lnTo>
                  <a:pt x="111" y="33"/>
                </a:lnTo>
                <a:lnTo>
                  <a:pt x="113" y="31"/>
                </a:lnTo>
                <a:lnTo>
                  <a:pt x="118" y="29"/>
                </a:lnTo>
                <a:lnTo>
                  <a:pt x="121" y="27"/>
                </a:lnTo>
                <a:lnTo>
                  <a:pt x="122" y="26"/>
                </a:lnTo>
                <a:lnTo>
                  <a:pt x="128" y="22"/>
                </a:lnTo>
                <a:lnTo>
                  <a:pt x="129" y="22"/>
                </a:lnTo>
                <a:lnTo>
                  <a:pt x="136" y="18"/>
                </a:lnTo>
                <a:lnTo>
                  <a:pt x="143" y="15"/>
                </a:lnTo>
                <a:lnTo>
                  <a:pt x="148" y="12"/>
                </a:lnTo>
                <a:lnTo>
                  <a:pt x="148" y="11"/>
                </a:lnTo>
                <a:lnTo>
                  <a:pt x="150" y="9"/>
                </a:lnTo>
                <a:lnTo>
                  <a:pt x="151" y="8"/>
                </a:lnTo>
                <a:lnTo>
                  <a:pt x="153" y="7"/>
                </a:lnTo>
                <a:lnTo>
                  <a:pt x="158" y="5"/>
                </a:lnTo>
                <a:lnTo>
                  <a:pt x="164" y="4"/>
                </a:lnTo>
                <a:lnTo>
                  <a:pt x="167" y="2"/>
                </a:lnTo>
                <a:lnTo>
                  <a:pt x="171" y="1"/>
                </a:lnTo>
                <a:lnTo>
                  <a:pt x="172" y="0"/>
                </a:lnTo>
                <a:lnTo>
                  <a:pt x="177" y="0"/>
                </a:lnTo>
                <a:lnTo>
                  <a:pt x="182" y="0"/>
                </a:lnTo>
                <a:lnTo>
                  <a:pt x="186" y="3"/>
                </a:lnTo>
                <a:lnTo>
                  <a:pt x="189" y="4"/>
                </a:lnTo>
                <a:lnTo>
                  <a:pt x="191" y="6"/>
                </a:lnTo>
                <a:lnTo>
                  <a:pt x="200" y="10"/>
                </a:lnTo>
                <a:lnTo>
                  <a:pt x="202" y="11"/>
                </a:lnTo>
                <a:lnTo>
                  <a:pt x="203" y="12"/>
                </a:lnTo>
                <a:lnTo>
                  <a:pt x="204" y="13"/>
                </a:lnTo>
                <a:lnTo>
                  <a:pt x="204" y="14"/>
                </a:lnTo>
                <a:lnTo>
                  <a:pt x="203" y="16"/>
                </a:lnTo>
                <a:lnTo>
                  <a:pt x="201" y="22"/>
                </a:lnTo>
                <a:lnTo>
                  <a:pt x="200" y="29"/>
                </a:lnTo>
                <a:lnTo>
                  <a:pt x="198" y="32"/>
                </a:lnTo>
                <a:lnTo>
                  <a:pt x="197" y="36"/>
                </a:lnTo>
                <a:lnTo>
                  <a:pt x="197" y="40"/>
                </a:lnTo>
                <a:lnTo>
                  <a:pt x="196" y="41"/>
                </a:lnTo>
                <a:lnTo>
                  <a:pt x="195" y="46"/>
                </a:lnTo>
                <a:lnTo>
                  <a:pt x="196" y="54"/>
                </a:lnTo>
                <a:lnTo>
                  <a:pt x="197" y="59"/>
                </a:lnTo>
                <a:lnTo>
                  <a:pt x="198" y="62"/>
                </a:lnTo>
                <a:lnTo>
                  <a:pt x="197" y="65"/>
                </a:lnTo>
                <a:lnTo>
                  <a:pt x="198" y="67"/>
                </a:lnTo>
                <a:lnTo>
                  <a:pt x="198" y="69"/>
                </a:lnTo>
                <a:lnTo>
                  <a:pt x="198" y="73"/>
                </a:lnTo>
                <a:lnTo>
                  <a:pt x="198" y="79"/>
                </a:lnTo>
                <a:lnTo>
                  <a:pt x="196" y="83"/>
                </a:lnTo>
                <a:lnTo>
                  <a:pt x="194" y="87"/>
                </a:lnTo>
                <a:lnTo>
                  <a:pt x="193" y="91"/>
                </a:lnTo>
                <a:lnTo>
                  <a:pt x="190" y="99"/>
                </a:lnTo>
                <a:lnTo>
                  <a:pt x="188" y="103"/>
                </a:lnTo>
                <a:lnTo>
                  <a:pt x="189" y="104"/>
                </a:lnTo>
                <a:lnTo>
                  <a:pt x="189" y="105"/>
                </a:lnTo>
                <a:lnTo>
                  <a:pt x="189" y="106"/>
                </a:lnTo>
                <a:lnTo>
                  <a:pt x="190" y="108"/>
                </a:lnTo>
                <a:lnTo>
                  <a:pt x="192" y="113"/>
                </a:lnTo>
                <a:lnTo>
                  <a:pt x="193" y="118"/>
                </a:lnTo>
                <a:lnTo>
                  <a:pt x="194" y="119"/>
                </a:lnTo>
                <a:lnTo>
                  <a:pt x="196" y="125"/>
                </a:lnTo>
                <a:lnTo>
                  <a:pt x="196" y="127"/>
                </a:lnTo>
                <a:lnTo>
                  <a:pt x="195" y="128"/>
                </a:lnTo>
                <a:lnTo>
                  <a:pt x="195" y="130"/>
                </a:lnTo>
                <a:lnTo>
                  <a:pt x="194" y="135"/>
                </a:lnTo>
                <a:lnTo>
                  <a:pt x="194" y="137"/>
                </a:lnTo>
                <a:lnTo>
                  <a:pt x="195" y="144"/>
                </a:lnTo>
                <a:lnTo>
                  <a:pt x="194" y="148"/>
                </a:lnTo>
                <a:lnTo>
                  <a:pt x="194" y="149"/>
                </a:lnTo>
                <a:lnTo>
                  <a:pt x="193" y="151"/>
                </a:lnTo>
                <a:lnTo>
                  <a:pt x="192" y="153"/>
                </a:lnTo>
                <a:lnTo>
                  <a:pt x="190" y="156"/>
                </a:lnTo>
                <a:lnTo>
                  <a:pt x="189" y="161"/>
                </a:lnTo>
                <a:lnTo>
                  <a:pt x="188" y="163"/>
                </a:lnTo>
                <a:lnTo>
                  <a:pt x="188" y="164"/>
                </a:lnTo>
                <a:lnTo>
                  <a:pt x="187" y="168"/>
                </a:lnTo>
                <a:lnTo>
                  <a:pt x="188" y="173"/>
                </a:lnTo>
                <a:lnTo>
                  <a:pt x="188" y="180"/>
                </a:lnTo>
                <a:lnTo>
                  <a:pt x="187" y="182"/>
                </a:lnTo>
                <a:lnTo>
                  <a:pt x="186" y="186"/>
                </a:lnTo>
                <a:lnTo>
                  <a:pt x="185" y="188"/>
                </a:lnTo>
                <a:lnTo>
                  <a:pt x="183" y="189"/>
                </a:lnTo>
                <a:lnTo>
                  <a:pt x="184" y="191"/>
                </a:lnTo>
                <a:lnTo>
                  <a:pt x="185" y="193"/>
                </a:lnTo>
                <a:lnTo>
                  <a:pt x="186" y="195"/>
                </a:lnTo>
                <a:lnTo>
                  <a:pt x="185" y="195"/>
                </a:lnTo>
                <a:lnTo>
                  <a:pt x="185" y="196"/>
                </a:lnTo>
                <a:lnTo>
                  <a:pt x="187" y="197"/>
                </a:lnTo>
                <a:lnTo>
                  <a:pt x="188" y="199"/>
                </a:lnTo>
                <a:lnTo>
                  <a:pt x="189" y="201"/>
                </a:lnTo>
                <a:lnTo>
                  <a:pt x="189" y="202"/>
                </a:lnTo>
                <a:lnTo>
                  <a:pt x="189" y="204"/>
                </a:lnTo>
                <a:lnTo>
                  <a:pt x="188" y="207"/>
                </a:lnTo>
                <a:lnTo>
                  <a:pt x="188" y="208"/>
                </a:lnTo>
                <a:lnTo>
                  <a:pt x="188" y="211"/>
                </a:lnTo>
                <a:lnTo>
                  <a:pt x="188" y="214"/>
                </a:lnTo>
                <a:lnTo>
                  <a:pt x="188" y="214"/>
                </a:lnTo>
                <a:lnTo>
                  <a:pt x="188" y="215"/>
                </a:lnTo>
                <a:lnTo>
                  <a:pt x="191" y="217"/>
                </a:lnTo>
                <a:lnTo>
                  <a:pt x="192" y="218"/>
                </a:lnTo>
                <a:lnTo>
                  <a:pt x="194" y="217"/>
                </a:lnTo>
                <a:lnTo>
                  <a:pt x="197" y="215"/>
                </a:lnTo>
                <a:lnTo>
                  <a:pt x="198" y="214"/>
                </a:lnTo>
                <a:lnTo>
                  <a:pt x="200" y="214"/>
                </a:lnTo>
                <a:lnTo>
                  <a:pt x="204" y="215"/>
                </a:lnTo>
                <a:lnTo>
                  <a:pt x="205" y="215"/>
                </a:lnTo>
                <a:lnTo>
                  <a:pt x="206" y="214"/>
                </a:lnTo>
                <a:lnTo>
                  <a:pt x="208" y="214"/>
                </a:lnTo>
                <a:lnTo>
                  <a:pt x="210" y="215"/>
                </a:lnTo>
                <a:lnTo>
                  <a:pt x="212" y="215"/>
                </a:lnTo>
                <a:lnTo>
                  <a:pt x="213" y="216"/>
                </a:lnTo>
                <a:lnTo>
                  <a:pt x="214" y="214"/>
                </a:lnTo>
                <a:lnTo>
                  <a:pt x="216" y="213"/>
                </a:lnTo>
                <a:lnTo>
                  <a:pt x="217" y="211"/>
                </a:lnTo>
                <a:lnTo>
                  <a:pt x="218" y="211"/>
                </a:lnTo>
                <a:lnTo>
                  <a:pt x="219" y="211"/>
                </a:lnTo>
                <a:lnTo>
                  <a:pt x="219" y="213"/>
                </a:lnTo>
                <a:lnTo>
                  <a:pt x="220" y="215"/>
                </a:lnTo>
                <a:lnTo>
                  <a:pt x="221" y="214"/>
                </a:lnTo>
                <a:lnTo>
                  <a:pt x="222" y="214"/>
                </a:lnTo>
                <a:lnTo>
                  <a:pt x="222" y="214"/>
                </a:lnTo>
                <a:lnTo>
                  <a:pt x="223" y="213"/>
                </a:lnTo>
                <a:lnTo>
                  <a:pt x="224" y="213"/>
                </a:lnTo>
                <a:lnTo>
                  <a:pt x="224" y="216"/>
                </a:lnTo>
                <a:lnTo>
                  <a:pt x="225" y="218"/>
                </a:lnTo>
                <a:lnTo>
                  <a:pt x="227" y="218"/>
                </a:lnTo>
                <a:lnTo>
                  <a:pt x="228" y="218"/>
                </a:lnTo>
                <a:lnTo>
                  <a:pt x="229" y="216"/>
                </a:lnTo>
                <a:lnTo>
                  <a:pt x="231" y="215"/>
                </a:lnTo>
                <a:lnTo>
                  <a:pt x="232" y="216"/>
                </a:lnTo>
                <a:lnTo>
                  <a:pt x="234" y="217"/>
                </a:lnTo>
                <a:lnTo>
                  <a:pt x="235" y="216"/>
                </a:lnTo>
                <a:lnTo>
                  <a:pt x="235" y="215"/>
                </a:lnTo>
                <a:lnTo>
                  <a:pt x="236" y="214"/>
                </a:lnTo>
                <a:lnTo>
                  <a:pt x="236" y="214"/>
                </a:lnTo>
                <a:lnTo>
                  <a:pt x="237" y="214"/>
                </a:lnTo>
                <a:lnTo>
                  <a:pt x="237" y="213"/>
                </a:lnTo>
                <a:lnTo>
                  <a:pt x="239" y="213"/>
                </a:lnTo>
                <a:lnTo>
                  <a:pt x="241" y="213"/>
                </a:lnTo>
                <a:lnTo>
                  <a:pt x="242" y="213"/>
                </a:lnTo>
                <a:lnTo>
                  <a:pt x="242" y="211"/>
                </a:lnTo>
                <a:lnTo>
                  <a:pt x="242" y="210"/>
                </a:lnTo>
                <a:lnTo>
                  <a:pt x="244" y="209"/>
                </a:lnTo>
                <a:lnTo>
                  <a:pt x="246" y="209"/>
                </a:lnTo>
                <a:lnTo>
                  <a:pt x="247" y="210"/>
                </a:lnTo>
                <a:lnTo>
                  <a:pt x="248" y="209"/>
                </a:lnTo>
                <a:lnTo>
                  <a:pt x="248" y="208"/>
                </a:lnTo>
                <a:lnTo>
                  <a:pt x="248" y="206"/>
                </a:lnTo>
                <a:lnTo>
                  <a:pt x="248" y="204"/>
                </a:lnTo>
                <a:lnTo>
                  <a:pt x="249" y="204"/>
                </a:lnTo>
                <a:lnTo>
                  <a:pt x="252" y="204"/>
                </a:lnTo>
                <a:lnTo>
                  <a:pt x="254" y="204"/>
                </a:lnTo>
                <a:lnTo>
                  <a:pt x="255" y="202"/>
                </a:lnTo>
                <a:lnTo>
                  <a:pt x="255" y="201"/>
                </a:lnTo>
                <a:lnTo>
                  <a:pt x="255" y="200"/>
                </a:lnTo>
                <a:lnTo>
                  <a:pt x="256" y="201"/>
                </a:lnTo>
                <a:lnTo>
                  <a:pt x="257" y="200"/>
                </a:lnTo>
                <a:lnTo>
                  <a:pt x="258" y="200"/>
                </a:lnTo>
                <a:lnTo>
                  <a:pt x="259" y="200"/>
                </a:lnTo>
                <a:lnTo>
                  <a:pt x="261" y="200"/>
                </a:lnTo>
                <a:lnTo>
                  <a:pt x="263" y="201"/>
                </a:lnTo>
                <a:lnTo>
                  <a:pt x="266" y="203"/>
                </a:lnTo>
                <a:lnTo>
                  <a:pt x="267" y="203"/>
                </a:lnTo>
                <a:lnTo>
                  <a:pt x="267" y="203"/>
                </a:lnTo>
                <a:lnTo>
                  <a:pt x="270" y="202"/>
                </a:lnTo>
                <a:lnTo>
                  <a:pt x="271" y="201"/>
                </a:lnTo>
                <a:lnTo>
                  <a:pt x="272" y="201"/>
                </a:lnTo>
                <a:lnTo>
                  <a:pt x="273" y="201"/>
                </a:lnTo>
                <a:lnTo>
                  <a:pt x="274" y="199"/>
                </a:lnTo>
                <a:lnTo>
                  <a:pt x="277" y="198"/>
                </a:lnTo>
                <a:lnTo>
                  <a:pt x="279" y="195"/>
                </a:lnTo>
                <a:lnTo>
                  <a:pt x="281" y="195"/>
                </a:lnTo>
                <a:lnTo>
                  <a:pt x="282" y="195"/>
                </a:lnTo>
                <a:lnTo>
                  <a:pt x="283" y="195"/>
                </a:lnTo>
                <a:lnTo>
                  <a:pt x="284" y="196"/>
                </a:lnTo>
                <a:lnTo>
                  <a:pt x="284" y="197"/>
                </a:lnTo>
                <a:lnTo>
                  <a:pt x="285" y="198"/>
                </a:lnTo>
                <a:lnTo>
                  <a:pt x="286" y="197"/>
                </a:lnTo>
                <a:lnTo>
                  <a:pt x="286" y="195"/>
                </a:lnTo>
                <a:lnTo>
                  <a:pt x="287" y="195"/>
                </a:lnTo>
                <a:lnTo>
                  <a:pt x="288" y="195"/>
                </a:lnTo>
                <a:lnTo>
                  <a:pt x="289" y="196"/>
                </a:lnTo>
                <a:lnTo>
                  <a:pt x="289" y="197"/>
                </a:lnTo>
                <a:lnTo>
                  <a:pt x="289" y="198"/>
                </a:lnTo>
                <a:lnTo>
                  <a:pt x="289" y="199"/>
                </a:lnTo>
                <a:lnTo>
                  <a:pt x="290" y="200"/>
                </a:lnTo>
                <a:lnTo>
                  <a:pt x="292" y="200"/>
                </a:lnTo>
                <a:lnTo>
                  <a:pt x="293" y="200"/>
                </a:lnTo>
                <a:lnTo>
                  <a:pt x="293" y="201"/>
                </a:lnTo>
                <a:lnTo>
                  <a:pt x="294" y="201"/>
                </a:lnTo>
                <a:lnTo>
                  <a:pt x="294" y="203"/>
                </a:lnTo>
                <a:lnTo>
                  <a:pt x="295" y="204"/>
                </a:lnTo>
                <a:lnTo>
                  <a:pt x="297" y="205"/>
                </a:lnTo>
                <a:lnTo>
                  <a:pt x="299" y="206"/>
                </a:lnTo>
                <a:lnTo>
                  <a:pt x="299" y="207"/>
                </a:lnTo>
                <a:lnTo>
                  <a:pt x="300" y="208"/>
                </a:lnTo>
                <a:lnTo>
                  <a:pt x="304" y="209"/>
                </a:lnTo>
                <a:lnTo>
                  <a:pt x="305" y="210"/>
                </a:lnTo>
                <a:lnTo>
                  <a:pt x="307" y="211"/>
                </a:lnTo>
                <a:lnTo>
                  <a:pt x="311" y="212"/>
                </a:lnTo>
                <a:lnTo>
                  <a:pt x="316" y="211"/>
                </a:lnTo>
                <a:lnTo>
                  <a:pt x="319" y="211"/>
                </a:lnTo>
                <a:lnTo>
                  <a:pt x="321" y="213"/>
                </a:lnTo>
                <a:lnTo>
                  <a:pt x="323" y="214"/>
                </a:lnTo>
                <a:lnTo>
                  <a:pt x="324" y="213"/>
                </a:lnTo>
                <a:lnTo>
                  <a:pt x="326" y="213"/>
                </a:lnTo>
                <a:lnTo>
                  <a:pt x="327" y="214"/>
                </a:lnTo>
                <a:lnTo>
                  <a:pt x="327" y="215"/>
                </a:lnTo>
                <a:lnTo>
                  <a:pt x="328" y="218"/>
                </a:lnTo>
                <a:lnTo>
                  <a:pt x="329" y="219"/>
                </a:lnTo>
                <a:lnTo>
                  <a:pt x="329" y="220"/>
                </a:lnTo>
                <a:lnTo>
                  <a:pt x="331" y="221"/>
                </a:lnTo>
                <a:lnTo>
                  <a:pt x="333" y="222"/>
                </a:lnTo>
                <a:lnTo>
                  <a:pt x="337" y="222"/>
                </a:lnTo>
                <a:lnTo>
                  <a:pt x="339" y="222"/>
                </a:lnTo>
                <a:lnTo>
                  <a:pt x="342" y="221"/>
                </a:lnTo>
                <a:lnTo>
                  <a:pt x="346" y="221"/>
                </a:lnTo>
                <a:lnTo>
                  <a:pt x="347" y="221"/>
                </a:lnTo>
                <a:lnTo>
                  <a:pt x="350" y="222"/>
                </a:lnTo>
                <a:lnTo>
                  <a:pt x="350" y="223"/>
                </a:lnTo>
                <a:lnTo>
                  <a:pt x="352" y="224"/>
                </a:lnTo>
                <a:lnTo>
                  <a:pt x="353" y="227"/>
                </a:lnTo>
                <a:lnTo>
                  <a:pt x="354" y="228"/>
                </a:lnTo>
                <a:lnTo>
                  <a:pt x="354" y="230"/>
                </a:lnTo>
                <a:lnTo>
                  <a:pt x="354" y="233"/>
                </a:lnTo>
                <a:lnTo>
                  <a:pt x="355" y="235"/>
                </a:lnTo>
                <a:lnTo>
                  <a:pt x="356" y="238"/>
                </a:lnTo>
                <a:lnTo>
                  <a:pt x="358" y="240"/>
                </a:lnTo>
                <a:lnTo>
                  <a:pt x="362" y="242"/>
                </a:lnTo>
                <a:lnTo>
                  <a:pt x="366" y="243"/>
                </a:lnTo>
                <a:lnTo>
                  <a:pt x="369" y="245"/>
                </a:lnTo>
                <a:lnTo>
                  <a:pt x="373" y="245"/>
                </a:lnTo>
                <a:lnTo>
                  <a:pt x="376" y="244"/>
                </a:lnTo>
                <a:lnTo>
                  <a:pt x="378" y="243"/>
                </a:lnTo>
                <a:lnTo>
                  <a:pt x="379" y="244"/>
                </a:lnTo>
                <a:lnTo>
                  <a:pt x="379" y="245"/>
                </a:lnTo>
                <a:lnTo>
                  <a:pt x="378" y="246"/>
                </a:lnTo>
                <a:lnTo>
                  <a:pt x="378" y="252"/>
                </a:lnTo>
                <a:lnTo>
                  <a:pt x="378" y="256"/>
                </a:lnTo>
                <a:lnTo>
                  <a:pt x="378" y="259"/>
                </a:lnTo>
                <a:lnTo>
                  <a:pt x="379" y="261"/>
                </a:lnTo>
                <a:lnTo>
                  <a:pt x="381" y="264"/>
                </a:lnTo>
                <a:lnTo>
                  <a:pt x="382" y="265"/>
                </a:lnTo>
                <a:lnTo>
                  <a:pt x="383" y="265"/>
                </a:lnTo>
                <a:lnTo>
                  <a:pt x="385" y="266"/>
                </a:lnTo>
                <a:lnTo>
                  <a:pt x="388" y="269"/>
                </a:lnTo>
                <a:lnTo>
                  <a:pt x="392" y="270"/>
                </a:lnTo>
                <a:lnTo>
                  <a:pt x="394" y="270"/>
                </a:lnTo>
                <a:lnTo>
                  <a:pt x="396" y="270"/>
                </a:lnTo>
                <a:lnTo>
                  <a:pt x="400" y="271"/>
                </a:lnTo>
                <a:lnTo>
                  <a:pt x="401" y="272"/>
                </a:lnTo>
                <a:lnTo>
                  <a:pt x="403" y="274"/>
                </a:lnTo>
                <a:lnTo>
                  <a:pt x="402" y="275"/>
                </a:lnTo>
                <a:lnTo>
                  <a:pt x="402" y="278"/>
                </a:lnTo>
                <a:lnTo>
                  <a:pt x="401" y="279"/>
                </a:lnTo>
                <a:lnTo>
                  <a:pt x="400" y="281"/>
                </a:lnTo>
                <a:lnTo>
                  <a:pt x="399" y="283"/>
                </a:lnTo>
                <a:lnTo>
                  <a:pt x="398" y="284"/>
                </a:lnTo>
                <a:lnTo>
                  <a:pt x="399" y="286"/>
                </a:lnTo>
                <a:lnTo>
                  <a:pt x="400" y="288"/>
                </a:lnTo>
                <a:lnTo>
                  <a:pt x="401" y="290"/>
                </a:lnTo>
                <a:lnTo>
                  <a:pt x="400" y="292"/>
                </a:lnTo>
                <a:lnTo>
                  <a:pt x="400" y="293"/>
                </a:lnTo>
                <a:lnTo>
                  <a:pt x="400" y="295"/>
                </a:lnTo>
                <a:lnTo>
                  <a:pt x="400" y="297"/>
                </a:lnTo>
                <a:lnTo>
                  <a:pt x="400" y="298"/>
                </a:lnTo>
                <a:lnTo>
                  <a:pt x="400" y="300"/>
                </a:lnTo>
                <a:lnTo>
                  <a:pt x="403" y="305"/>
                </a:lnTo>
                <a:lnTo>
                  <a:pt x="404" y="307"/>
                </a:lnTo>
                <a:lnTo>
                  <a:pt x="405" y="310"/>
                </a:lnTo>
                <a:lnTo>
                  <a:pt x="404" y="315"/>
                </a:lnTo>
                <a:lnTo>
                  <a:pt x="402" y="319"/>
                </a:lnTo>
                <a:lnTo>
                  <a:pt x="401" y="322"/>
                </a:lnTo>
                <a:lnTo>
                  <a:pt x="401" y="324"/>
                </a:lnTo>
                <a:lnTo>
                  <a:pt x="402" y="328"/>
                </a:lnTo>
                <a:lnTo>
                  <a:pt x="405" y="333"/>
                </a:lnTo>
                <a:lnTo>
                  <a:pt x="406" y="336"/>
                </a:lnTo>
                <a:lnTo>
                  <a:pt x="406" y="337"/>
                </a:lnTo>
                <a:lnTo>
                  <a:pt x="406" y="338"/>
                </a:lnTo>
                <a:lnTo>
                  <a:pt x="406" y="342"/>
                </a:lnTo>
                <a:lnTo>
                  <a:pt x="405" y="343"/>
                </a:lnTo>
                <a:lnTo>
                  <a:pt x="403" y="344"/>
                </a:lnTo>
                <a:lnTo>
                  <a:pt x="402" y="344"/>
                </a:lnTo>
                <a:lnTo>
                  <a:pt x="400" y="344"/>
                </a:lnTo>
                <a:lnTo>
                  <a:pt x="399" y="344"/>
                </a:lnTo>
                <a:lnTo>
                  <a:pt x="397" y="345"/>
                </a:lnTo>
                <a:lnTo>
                  <a:pt x="395" y="346"/>
                </a:lnTo>
                <a:lnTo>
                  <a:pt x="394" y="348"/>
                </a:lnTo>
                <a:lnTo>
                  <a:pt x="395" y="350"/>
                </a:lnTo>
                <a:lnTo>
                  <a:pt x="397" y="352"/>
                </a:lnTo>
                <a:lnTo>
                  <a:pt x="399" y="355"/>
                </a:lnTo>
                <a:lnTo>
                  <a:pt x="400" y="357"/>
                </a:lnTo>
                <a:lnTo>
                  <a:pt x="404" y="360"/>
                </a:lnTo>
                <a:lnTo>
                  <a:pt x="404" y="361"/>
                </a:lnTo>
                <a:lnTo>
                  <a:pt x="402" y="362"/>
                </a:lnTo>
                <a:lnTo>
                  <a:pt x="400" y="363"/>
                </a:lnTo>
                <a:lnTo>
                  <a:pt x="398" y="364"/>
                </a:lnTo>
                <a:lnTo>
                  <a:pt x="394" y="366"/>
                </a:lnTo>
                <a:lnTo>
                  <a:pt x="392" y="368"/>
                </a:lnTo>
                <a:lnTo>
                  <a:pt x="392" y="369"/>
                </a:lnTo>
                <a:lnTo>
                  <a:pt x="392" y="372"/>
                </a:lnTo>
                <a:lnTo>
                  <a:pt x="392" y="374"/>
                </a:lnTo>
                <a:lnTo>
                  <a:pt x="394" y="375"/>
                </a:lnTo>
                <a:lnTo>
                  <a:pt x="397" y="374"/>
                </a:lnTo>
                <a:lnTo>
                  <a:pt x="400" y="374"/>
                </a:lnTo>
                <a:lnTo>
                  <a:pt x="402" y="377"/>
                </a:lnTo>
                <a:lnTo>
                  <a:pt x="406" y="382"/>
                </a:lnTo>
                <a:lnTo>
                  <a:pt x="407" y="386"/>
                </a:lnTo>
                <a:lnTo>
                  <a:pt x="407" y="390"/>
                </a:lnTo>
                <a:lnTo>
                  <a:pt x="408" y="393"/>
                </a:lnTo>
                <a:lnTo>
                  <a:pt x="407" y="396"/>
                </a:lnTo>
                <a:lnTo>
                  <a:pt x="408" y="398"/>
                </a:lnTo>
                <a:lnTo>
                  <a:pt x="408" y="400"/>
                </a:lnTo>
                <a:lnTo>
                  <a:pt x="411" y="403"/>
                </a:lnTo>
                <a:lnTo>
                  <a:pt x="413" y="405"/>
                </a:lnTo>
                <a:lnTo>
                  <a:pt x="413" y="406"/>
                </a:lnTo>
                <a:lnTo>
                  <a:pt x="412" y="409"/>
                </a:lnTo>
                <a:lnTo>
                  <a:pt x="409" y="412"/>
                </a:lnTo>
                <a:lnTo>
                  <a:pt x="408" y="415"/>
                </a:lnTo>
                <a:lnTo>
                  <a:pt x="407" y="418"/>
                </a:lnTo>
                <a:lnTo>
                  <a:pt x="404" y="420"/>
                </a:lnTo>
                <a:lnTo>
                  <a:pt x="401" y="421"/>
                </a:lnTo>
                <a:lnTo>
                  <a:pt x="400" y="421"/>
                </a:lnTo>
                <a:lnTo>
                  <a:pt x="398" y="421"/>
                </a:lnTo>
                <a:lnTo>
                  <a:pt x="394" y="422"/>
                </a:lnTo>
                <a:lnTo>
                  <a:pt x="394" y="424"/>
                </a:lnTo>
                <a:lnTo>
                  <a:pt x="394" y="425"/>
                </a:lnTo>
                <a:lnTo>
                  <a:pt x="394" y="427"/>
                </a:lnTo>
                <a:lnTo>
                  <a:pt x="395" y="428"/>
                </a:lnTo>
                <a:lnTo>
                  <a:pt x="399" y="432"/>
                </a:lnTo>
                <a:lnTo>
                  <a:pt x="403" y="437"/>
                </a:lnTo>
                <a:lnTo>
                  <a:pt x="406" y="440"/>
                </a:lnTo>
                <a:lnTo>
                  <a:pt x="407" y="441"/>
                </a:lnTo>
                <a:lnTo>
                  <a:pt x="406" y="443"/>
                </a:lnTo>
                <a:lnTo>
                  <a:pt x="404" y="444"/>
                </a:lnTo>
                <a:lnTo>
                  <a:pt x="403" y="446"/>
                </a:lnTo>
                <a:lnTo>
                  <a:pt x="403" y="448"/>
                </a:lnTo>
                <a:lnTo>
                  <a:pt x="404" y="450"/>
                </a:lnTo>
                <a:lnTo>
                  <a:pt x="406" y="453"/>
                </a:lnTo>
                <a:lnTo>
                  <a:pt x="407" y="455"/>
                </a:lnTo>
                <a:lnTo>
                  <a:pt x="407" y="457"/>
                </a:lnTo>
                <a:lnTo>
                  <a:pt x="406" y="457"/>
                </a:lnTo>
                <a:lnTo>
                  <a:pt x="405" y="458"/>
                </a:lnTo>
                <a:lnTo>
                  <a:pt x="404" y="458"/>
                </a:lnTo>
                <a:lnTo>
                  <a:pt x="402" y="457"/>
                </a:lnTo>
                <a:lnTo>
                  <a:pt x="401" y="458"/>
                </a:lnTo>
                <a:lnTo>
                  <a:pt x="400" y="461"/>
                </a:lnTo>
                <a:lnTo>
                  <a:pt x="400" y="463"/>
                </a:lnTo>
                <a:lnTo>
                  <a:pt x="400" y="464"/>
                </a:lnTo>
                <a:lnTo>
                  <a:pt x="400" y="467"/>
                </a:lnTo>
                <a:lnTo>
                  <a:pt x="402" y="470"/>
                </a:lnTo>
                <a:lnTo>
                  <a:pt x="404" y="472"/>
                </a:lnTo>
                <a:lnTo>
                  <a:pt x="407" y="475"/>
                </a:lnTo>
                <a:lnTo>
                  <a:pt x="408" y="477"/>
                </a:lnTo>
                <a:lnTo>
                  <a:pt x="410" y="479"/>
                </a:lnTo>
                <a:lnTo>
                  <a:pt x="410" y="481"/>
                </a:lnTo>
                <a:lnTo>
                  <a:pt x="410" y="483"/>
                </a:lnTo>
                <a:lnTo>
                  <a:pt x="408" y="484"/>
                </a:lnTo>
                <a:lnTo>
                  <a:pt x="407" y="487"/>
                </a:lnTo>
                <a:lnTo>
                  <a:pt x="407" y="488"/>
                </a:lnTo>
                <a:lnTo>
                  <a:pt x="407" y="491"/>
                </a:lnTo>
                <a:lnTo>
                  <a:pt x="407" y="493"/>
                </a:lnTo>
                <a:lnTo>
                  <a:pt x="407" y="495"/>
                </a:lnTo>
                <a:lnTo>
                  <a:pt x="409" y="497"/>
                </a:lnTo>
                <a:lnTo>
                  <a:pt x="409" y="499"/>
                </a:lnTo>
                <a:lnTo>
                  <a:pt x="407" y="502"/>
                </a:lnTo>
                <a:lnTo>
                  <a:pt x="404" y="504"/>
                </a:lnTo>
                <a:lnTo>
                  <a:pt x="403" y="508"/>
                </a:lnTo>
                <a:lnTo>
                  <a:pt x="401" y="511"/>
                </a:lnTo>
                <a:lnTo>
                  <a:pt x="400" y="514"/>
                </a:lnTo>
                <a:lnTo>
                  <a:pt x="400" y="516"/>
                </a:lnTo>
                <a:lnTo>
                  <a:pt x="399" y="520"/>
                </a:lnTo>
                <a:lnTo>
                  <a:pt x="399" y="521"/>
                </a:lnTo>
                <a:lnTo>
                  <a:pt x="400" y="523"/>
                </a:lnTo>
                <a:lnTo>
                  <a:pt x="401" y="527"/>
                </a:lnTo>
                <a:lnTo>
                  <a:pt x="403" y="528"/>
                </a:lnTo>
                <a:lnTo>
                  <a:pt x="405" y="529"/>
                </a:lnTo>
                <a:lnTo>
                  <a:pt x="409" y="532"/>
                </a:lnTo>
                <a:lnTo>
                  <a:pt x="412" y="533"/>
                </a:lnTo>
                <a:lnTo>
                  <a:pt x="416" y="534"/>
                </a:lnTo>
                <a:lnTo>
                  <a:pt x="418" y="535"/>
                </a:lnTo>
                <a:lnTo>
                  <a:pt x="419" y="537"/>
                </a:lnTo>
                <a:lnTo>
                  <a:pt x="419" y="539"/>
                </a:lnTo>
                <a:lnTo>
                  <a:pt x="418" y="540"/>
                </a:lnTo>
                <a:lnTo>
                  <a:pt x="415" y="542"/>
                </a:lnTo>
                <a:lnTo>
                  <a:pt x="410" y="546"/>
                </a:lnTo>
                <a:lnTo>
                  <a:pt x="407" y="549"/>
                </a:lnTo>
                <a:lnTo>
                  <a:pt x="406" y="550"/>
                </a:lnTo>
                <a:lnTo>
                  <a:pt x="402" y="556"/>
                </a:lnTo>
                <a:lnTo>
                  <a:pt x="400" y="560"/>
                </a:lnTo>
                <a:lnTo>
                  <a:pt x="399" y="564"/>
                </a:lnTo>
                <a:lnTo>
                  <a:pt x="399" y="566"/>
                </a:lnTo>
                <a:lnTo>
                  <a:pt x="400" y="569"/>
                </a:lnTo>
                <a:lnTo>
                  <a:pt x="400" y="572"/>
                </a:lnTo>
                <a:lnTo>
                  <a:pt x="401" y="575"/>
                </a:lnTo>
                <a:lnTo>
                  <a:pt x="402" y="576"/>
                </a:lnTo>
                <a:lnTo>
                  <a:pt x="403" y="577"/>
                </a:lnTo>
                <a:lnTo>
                  <a:pt x="406" y="579"/>
                </a:lnTo>
                <a:lnTo>
                  <a:pt x="412" y="582"/>
                </a:lnTo>
                <a:lnTo>
                  <a:pt x="415" y="584"/>
                </a:lnTo>
                <a:lnTo>
                  <a:pt x="419" y="585"/>
                </a:lnTo>
                <a:lnTo>
                  <a:pt x="424" y="587"/>
                </a:lnTo>
                <a:lnTo>
                  <a:pt x="426" y="589"/>
                </a:lnTo>
                <a:lnTo>
                  <a:pt x="427" y="590"/>
                </a:lnTo>
                <a:lnTo>
                  <a:pt x="431" y="594"/>
                </a:lnTo>
                <a:lnTo>
                  <a:pt x="431" y="596"/>
                </a:lnTo>
                <a:lnTo>
                  <a:pt x="429" y="596"/>
                </a:lnTo>
                <a:lnTo>
                  <a:pt x="426" y="595"/>
                </a:lnTo>
                <a:lnTo>
                  <a:pt x="419" y="595"/>
                </a:lnTo>
                <a:lnTo>
                  <a:pt x="410" y="595"/>
                </a:lnTo>
                <a:lnTo>
                  <a:pt x="404" y="595"/>
                </a:lnTo>
                <a:lnTo>
                  <a:pt x="397" y="596"/>
                </a:lnTo>
                <a:lnTo>
                  <a:pt x="395" y="596"/>
                </a:lnTo>
                <a:lnTo>
                  <a:pt x="394" y="596"/>
                </a:lnTo>
                <a:lnTo>
                  <a:pt x="388" y="596"/>
                </a:lnTo>
                <a:lnTo>
                  <a:pt x="384" y="596"/>
                </a:lnTo>
                <a:lnTo>
                  <a:pt x="381" y="597"/>
                </a:lnTo>
                <a:lnTo>
                  <a:pt x="379" y="598"/>
                </a:lnTo>
                <a:lnTo>
                  <a:pt x="378" y="598"/>
                </a:lnTo>
                <a:lnTo>
                  <a:pt x="377" y="598"/>
                </a:lnTo>
                <a:lnTo>
                  <a:pt x="377" y="600"/>
                </a:lnTo>
                <a:lnTo>
                  <a:pt x="375" y="600"/>
                </a:lnTo>
                <a:lnTo>
                  <a:pt x="372" y="601"/>
                </a:lnTo>
                <a:lnTo>
                  <a:pt x="370" y="600"/>
                </a:lnTo>
                <a:lnTo>
                  <a:pt x="368" y="600"/>
                </a:lnTo>
                <a:lnTo>
                  <a:pt x="365" y="601"/>
                </a:lnTo>
                <a:lnTo>
                  <a:pt x="364" y="601"/>
                </a:lnTo>
                <a:lnTo>
                  <a:pt x="362" y="600"/>
                </a:lnTo>
                <a:lnTo>
                  <a:pt x="362" y="600"/>
                </a:lnTo>
                <a:lnTo>
                  <a:pt x="361" y="601"/>
                </a:lnTo>
                <a:lnTo>
                  <a:pt x="359" y="598"/>
                </a:lnTo>
                <a:lnTo>
                  <a:pt x="357" y="597"/>
                </a:lnTo>
                <a:lnTo>
                  <a:pt x="356" y="596"/>
                </a:lnTo>
                <a:lnTo>
                  <a:pt x="353" y="595"/>
                </a:lnTo>
                <a:lnTo>
                  <a:pt x="350" y="594"/>
                </a:lnTo>
                <a:lnTo>
                  <a:pt x="345" y="593"/>
                </a:lnTo>
                <a:lnTo>
                  <a:pt x="343" y="593"/>
                </a:lnTo>
                <a:lnTo>
                  <a:pt x="343" y="593"/>
                </a:lnTo>
                <a:lnTo>
                  <a:pt x="336" y="592"/>
                </a:lnTo>
                <a:lnTo>
                  <a:pt x="331" y="592"/>
                </a:lnTo>
                <a:lnTo>
                  <a:pt x="329" y="592"/>
                </a:lnTo>
                <a:lnTo>
                  <a:pt x="328" y="592"/>
                </a:lnTo>
                <a:lnTo>
                  <a:pt x="324" y="592"/>
                </a:lnTo>
                <a:lnTo>
                  <a:pt x="318" y="591"/>
                </a:lnTo>
                <a:lnTo>
                  <a:pt x="314" y="590"/>
                </a:lnTo>
                <a:lnTo>
                  <a:pt x="311" y="590"/>
                </a:lnTo>
                <a:lnTo>
                  <a:pt x="309" y="590"/>
                </a:lnTo>
                <a:lnTo>
                  <a:pt x="306" y="590"/>
                </a:lnTo>
                <a:lnTo>
                  <a:pt x="305" y="591"/>
                </a:lnTo>
                <a:lnTo>
                  <a:pt x="305" y="590"/>
                </a:lnTo>
                <a:lnTo>
                  <a:pt x="304" y="589"/>
                </a:lnTo>
                <a:lnTo>
                  <a:pt x="302" y="589"/>
                </a:lnTo>
                <a:lnTo>
                  <a:pt x="300" y="589"/>
                </a:lnTo>
                <a:lnTo>
                  <a:pt x="291" y="589"/>
                </a:lnTo>
                <a:lnTo>
                  <a:pt x="289" y="588"/>
                </a:lnTo>
                <a:lnTo>
                  <a:pt x="286" y="588"/>
                </a:lnTo>
                <a:lnTo>
                  <a:pt x="283" y="588"/>
                </a:lnTo>
                <a:lnTo>
                  <a:pt x="282" y="588"/>
                </a:lnTo>
                <a:lnTo>
                  <a:pt x="281" y="588"/>
                </a:lnTo>
                <a:lnTo>
                  <a:pt x="280" y="589"/>
                </a:lnTo>
                <a:lnTo>
                  <a:pt x="278" y="590"/>
                </a:lnTo>
                <a:lnTo>
                  <a:pt x="277" y="590"/>
                </a:lnTo>
                <a:lnTo>
                  <a:pt x="277" y="591"/>
                </a:lnTo>
                <a:lnTo>
                  <a:pt x="278" y="591"/>
                </a:lnTo>
                <a:lnTo>
                  <a:pt x="278" y="592"/>
                </a:lnTo>
                <a:lnTo>
                  <a:pt x="276" y="592"/>
                </a:lnTo>
                <a:lnTo>
                  <a:pt x="274" y="593"/>
                </a:lnTo>
                <a:lnTo>
                  <a:pt x="274" y="592"/>
                </a:lnTo>
                <a:lnTo>
                  <a:pt x="274" y="592"/>
                </a:lnTo>
                <a:lnTo>
                  <a:pt x="275" y="592"/>
                </a:lnTo>
                <a:lnTo>
                  <a:pt x="276" y="592"/>
                </a:lnTo>
                <a:lnTo>
                  <a:pt x="275" y="590"/>
                </a:lnTo>
                <a:lnTo>
                  <a:pt x="274" y="590"/>
                </a:lnTo>
                <a:lnTo>
                  <a:pt x="275" y="589"/>
                </a:lnTo>
                <a:lnTo>
                  <a:pt x="277" y="589"/>
                </a:lnTo>
                <a:lnTo>
                  <a:pt x="278" y="588"/>
                </a:lnTo>
                <a:lnTo>
                  <a:pt x="279" y="587"/>
                </a:lnTo>
                <a:lnTo>
                  <a:pt x="278" y="586"/>
                </a:lnTo>
                <a:lnTo>
                  <a:pt x="277" y="584"/>
                </a:lnTo>
                <a:lnTo>
                  <a:pt x="276" y="584"/>
                </a:lnTo>
                <a:lnTo>
                  <a:pt x="274" y="582"/>
                </a:lnTo>
                <a:lnTo>
                  <a:pt x="272" y="580"/>
                </a:lnTo>
                <a:lnTo>
                  <a:pt x="270" y="579"/>
                </a:lnTo>
                <a:lnTo>
                  <a:pt x="263" y="578"/>
                </a:lnTo>
                <a:lnTo>
                  <a:pt x="261" y="578"/>
                </a:lnTo>
                <a:lnTo>
                  <a:pt x="259" y="578"/>
                </a:lnTo>
                <a:lnTo>
                  <a:pt x="254" y="576"/>
                </a:lnTo>
                <a:lnTo>
                  <a:pt x="249" y="575"/>
                </a:lnTo>
                <a:lnTo>
                  <a:pt x="246" y="575"/>
                </a:lnTo>
                <a:lnTo>
                  <a:pt x="242" y="574"/>
                </a:lnTo>
                <a:lnTo>
                  <a:pt x="237" y="573"/>
                </a:lnTo>
                <a:lnTo>
                  <a:pt x="235" y="572"/>
                </a:lnTo>
                <a:lnTo>
                  <a:pt x="234" y="572"/>
                </a:lnTo>
                <a:lnTo>
                  <a:pt x="232" y="572"/>
                </a:lnTo>
                <a:lnTo>
                  <a:pt x="232" y="572"/>
                </a:lnTo>
                <a:lnTo>
                  <a:pt x="233" y="572"/>
                </a:lnTo>
                <a:lnTo>
                  <a:pt x="233" y="571"/>
                </a:lnTo>
                <a:lnTo>
                  <a:pt x="233" y="570"/>
                </a:lnTo>
                <a:lnTo>
                  <a:pt x="233" y="569"/>
                </a:lnTo>
                <a:lnTo>
                  <a:pt x="233" y="568"/>
                </a:lnTo>
                <a:lnTo>
                  <a:pt x="234" y="567"/>
                </a:lnTo>
                <a:lnTo>
                  <a:pt x="234" y="566"/>
                </a:lnTo>
                <a:lnTo>
                  <a:pt x="233" y="566"/>
                </a:lnTo>
                <a:lnTo>
                  <a:pt x="232" y="565"/>
                </a:lnTo>
                <a:lnTo>
                  <a:pt x="231" y="564"/>
                </a:lnTo>
                <a:lnTo>
                  <a:pt x="230" y="563"/>
                </a:lnTo>
                <a:lnTo>
                  <a:pt x="229" y="563"/>
                </a:lnTo>
                <a:lnTo>
                  <a:pt x="229" y="562"/>
                </a:lnTo>
                <a:lnTo>
                  <a:pt x="228" y="562"/>
                </a:lnTo>
                <a:lnTo>
                  <a:pt x="227" y="561"/>
                </a:lnTo>
                <a:lnTo>
                  <a:pt x="226" y="561"/>
                </a:lnTo>
                <a:lnTo>
                  <a:pt x="225" y="560"/>
                </a:lnTo>
                <a:lnTo>
                  <a:pt x="224" y="560"/>
                </a:lnTo>
                <a:lnTo>
                  <a:pt x="223" y="560"/>
                </a:lnTo>
                <a:lnTo>
                  <a:pt x="221" y="560"/>
                </a:lnTo>
                <a:lnTo>
                  <a:pt x="220" y="560"/>
                </a:lnTo>
                <a:lnTo>
                  <a:pt x="220" y="559"/>
                </a:lnTo>
                <a:lnTo>
                  <a:pt x="220" y="558"/>
                </a:lnTo>
                <a:lnTo>
                  <a:pt x="219" y="557"/>
                </a:lnTo>
                <a:lnTo>
                  <a:pt x="218" y="556"/>
                </a:lnTo>
                <a:lnTo>
                  <a:pt x="217" y="555"/>
                </a:lnTo>
                <a:lnTo>
                  <a:pt x="217" y="555"/>
                </a:lnTo>
                <a:lnTo>
                  <a:pt x="216" y="555"/>
                </a:lnTo>
                <a:lnTo>
                  <a:pt x="215" y="554"/>
                </a:lnTo>
                <a:lnTo>
                  <a:pt x="212" y="554"/>
                </a:lnTo>
                <a:lnTo>
                  <a:pt x="211" y="553"/>
                </a:lnTo>
                <a:lnTo>
                  <a:pt x="210" y="553"/>
                </a:lnTo>
                <a:lnTo>
                  <a:pt x="208" y="553"/>
                </a:lnTo>
                <a:lnTo>
                  <a:pt x="205" y="553"/>
                </a:lnTo>
                <a:lnTo>
                  <a:pt x="202" y="552"/>
                </a:lnTo>
                <a:lnTo>
                  <a:pt x="201" y="552"/>
                </a:lnTo>
                <a:lnTo>
                  <a:pt x="200" y="552"/>
                </a:lnTo>
                <a:lnTo>
                  <a:pt x="199" y="552"/>
                </a:lnTo>
                <a:lnTo>
                  <a:pt x="198" y="552"/>
                </a:lnTo>
                <a:lnTo>
                  <a:pt x="198" y="551"/>
                </a:lnTo>
                <a:lnTo>
                  <a:pt x="199" y="551"/>
                </a:lnTo>
                <a:lnTo>
                  <a:pt x="199" y="550"/>
                </a:lnTo>
                <a:lnTo>
                  <a:pt x="199" y="549"/>
                </a:lnTo>
                <a:lnTo>
                  <a:pt x="200" y="548"/>
                </a:lnTo>
                <a:lnTo>
                  <a:pt x="201" y="548"/>
                </a:lnTo>
                <a:lnTo>
                  <a:pt x="202" y="547"/>
                </a:lnTo>
                <a:lnTo>
                  <a:pt x="203" y="547"/>
                </a:lnTo>
                <a:lnTo>
                  <a:pt x="203" y="547"/>
                </a:lnTo>
                <a:lnTo>
                  <a:pt x="205" y="546"/>
                </a:lnTo>
                <a:lnTo>
                  <a:pt x="206" y="545"/>
                </a:lnTo>
                <a:lnTo>
                  <a:pt x="206" y="543"/>
                </a:lnTo>
                <a:lnTo>
                  <a:pt x="207" y="542"/>
                </a:lnTo>
                <a:lnTo>
                  <a:pt x="207" y="541"/>
                </a:lnTo>
                <a:lnTo>
                  <a:pt x="206" y="539"/>
                </a:lnTo>
                <a:lnTo>
                  <a:pt x="205" y="537"/>
                </a:lnTo>
                <a:lnTo>
                  <a:pt x="204" y="534"/>
                </a:lnTo>
                <a:lnTo>
                  <a:pt x="202" y="531"/>
                </a:lnTo>
                <a:lnTo>
                  <a:pt x="200" y="529"/>
                </a:lnTo>
                <a:lnTo>
                  <a:pt x="198" y="528"/>
                </a:lnTo>
                <a:lnTo>
                  <a:pt x="198" y="526"/>
                </a:lnTo>
                <a:lnTo>
                  <a:pt x="196" y="525"/>
                </a:lnTo>
                <a:lnTo>
                  <a:pt x="195" y="524"/>
                </a:lnTo>
                <a:lnTo>
                  <a:pt x="196" y="524"/>
                </a:lnTo>
                <a:lnTo>
                  <a:pt x="196" y="523"/>
                </a:lnTo>
                <a:lnTo>
                  <a:pt x="197" y="523"/>
                </a:lnTo>
                <a:lnTo>
                  <a:pt x="198" y="524"/>
                </a:lnTo>
                <a:lnTo>
                  <a:pt x="198" y="525"/>
                </a:lnTo>
                <a:lnTo>
                  <a:pt x="199" y="526"/>
                </a:lnTo>
                <a:lnTo>
                  <a:pt x="199" y="527"/>
                </a:lnTo>
                <a:lnTo>
                  <a:pt x="200" y="527"/>
                </a:lnTo>
                <a:lnTo>
                  <a:pt x="201" y="528"/>
                </a:lnTo>
                <a:lnTo>
                  <a:pt x="201" y="528"/>
                </a:lnTo>
                <a:lnTo>
                  <a:pt x="203" y="529"/>
                </a:lnTo>
                <a:lnTo>
                  <a:pt x="204" y="529"/>
                </a:lnTo>
                <a:lnTo>
                  <a:pt x="206" y="529"/>
                </a:lnTo>
                <a:lnTo>
                  <a:pt x="207" y="528"/>
                </a:lnTo>
                <a:lnTo>
                  <a:pt x="207" y="527"/>
                </a:lnTo>
                <a:lnTo>
                  <a:pt x="207" y="525"/>
                </a:lnTo>
                <a:lnTo>
                  <a:pt x="207" y="523"/>
                </a:lnTo>
                <a:lnTo>
                  <a:pt x="206" y="521"/>
                </a:lnTo>
                <a:lnTo>
                  <a:pt x="205" y="521"/>
                </a:lnTo>
                <a:lnTo>
                  <a:pt x="204" y="519"/>
                </a:lnTo>
                <a:lnTo>
                  <a:pt x="202" y="518"/>
                </a:lnTo>
                <a:lnTo>
                  <a:pt x="202" y="519"/>
                </a:lnTo>
                <a:lnTo>
                  <a:pt x="201" y="520"/>
                </a:lnTo>
                <a:lnTo>
                  <a:pt x="198" y="519"/>
                </a:lnTo>
                <a:lnTo>
                  <a:pt x="197" y="518"/>
                </a:lnTo>
                <a:lnTo>
                  <a:pt x="197" y="515"/>
                </a:lnTo>
                <a:lnTo>
                  <a:pt x="195" y="514"/>
                </a:lnTo>
                <a:lnTo>
                  <a:pt x="193" y="512"/>
                </a:lnTo>
                <a:lnTo>
                  <a:pt x="194" y="509"/>
                </a:lnTo>
                <a:lnTo>
                  <a:pt x="194" y="508"/>
                </a:lnTo>
                <a:lnTo>
                  <a:pt x="195" y="507"/>
                </a:lnTo>
                <a:lnTo>
                  <a:pt x="194" y="506"/>
                </a:lnTo>
                <a:lnTo>
                  <a:pt x="193" y="504"/>
                </a:lnTo>
                <a:lnTo>
                  <a:pt x="191" y="501"/>
                </a:lnTo>
                <a:lnTo>
                  <a:pt x="191" y="500"/>
                </a:lnTo>
                <a:lnTo>
                  <a:pt x="189" y="499"/>
                </a:lnTo>
                <a:lnTo>
                  <a:pt x="191" y="497"/>
                </a:lnTo>
                <a:lnTo>
                  <a:pt x="191" y="497"/>
                </a:lnTo>
                <a:lnTo>
                  <a:pt x="193" y="497"/>
                </a:lnTo>
                <a:lnTo>
                  <a:pt x="193" y="495"/>
                </a:lnTo>
                <a:lnTo>
                  <a:pt x="192" y="494"/>
                </a:lnTo>
                <a:lnTo>
                  <a:pt x="191" y="492"/>
                </a:lnTo>
                <a:lnTo>
                  <a:pt x="193" y="490"/>
                </a:lnTo>
                <a:lnTo>
                  <a:pt x="195" y="489"/>
                </a:lnTo>
                <a:lnTo>
                  <a:pt x="196" y="488"/>
                </a:lnTo>
                <a:lnTo>
                  <a:pt x="198" y="487"/>
                </a:lnTo>
                <a:lnTo>
                  <a:pt x="198" y="486"/>
                </a:lnTo>
                <a:lnTo>
                  <a:pt x="200" y="485"/>
                </a:lnTo>
                <a:lnTo>
                  <a:pt x="202" y="483"/>
                </a:lnTo>
                <a:lnTo>
                  <a:pt x="204" y="482"/>
                </a:lnTo>
                <a:lnTo>
                  <a:pt x="206" y="479"/>
                </a:lnTo>
                <a:lnTo>
                  <a:pt x="210" y="476"/>
                </a:lnTo>
                <a:lnTo>
                  <a:pt x="213" y="473"/>
                </a:lnTo>
                <a:lnTo>
                  <a:pt x="215" y="470"/>
                </a:lnTo>
                <a:lnTo>
                  <a:pt x="217" y="468"/>
                </a:lnTo>
                <a:lnTo>
                  <a:pt x="217" y="464"/>
                </a:lnTo>
                <a:lnTo>
                  <a:pt x="217" y="459"/>
                </a:lnTo>
                <a:lnTo>
                  <a:pt x="217" y="457"/>
                </a:lnTo>
                <a:lnTo>
                  <a:pt x="217" y="452"/>
                </a:lnTo>
                <a:lnTo>
                  <a:pt x="217" y="448"/>
                </a:lnTo>
                <a:lnTo>
                  <a:pt x="217" y="446"/>
                </a:lnTo>
                <a:lnTo>
                  <a:pt x="219" y="441"/>
                </a:lnTo>
                <a:lnTo>
                  <a:pt x="219" y="439"/>
                </a:lnTo>
                <a:lnTo>
                  <a:pt x="220" y="438"/>
                </a:lnTo>
                <a:lnTo>
                  <a:pt x="220" y="438"/>
                </a:lnTo>
                <a:lnTo>
                  <a:pt x="221" y="435"/>
                </a:lnTo>
                <a:lnTo>
                  <a:pt x="222" y="430"/>
                </a:lnTo>
                <a:lnTo>
                  <a:pt x="223" y="426"/>
                </a:lnTo>
                <a:lnTo>
                  <a:pt x="223" y="425"/>
                </a:lnTo>
                <a:lnTo>
                  <a:pt x="223" y="423"/>
                </a:lnTo>
                <a:lnTo>
                  <a:pt x="223" y="422"/>
                </a:lnTo>
                <a:lnTo>
                  <a:pt x="223" y="420"/>
                </a:lnTo>
                <a:lnTo>
                  <a:pt x="223" y="418"/>
                </a:lnTo>
                <a:lnTo>
                  <a:pt x="222" y="418"/>
                </a:lnTo>
                <a:lnTo>
                  <a:pt x="221" y="416"/>
                </a:lnTo>
                <a:lnTo>
                  <a:pt x="220" y="414"/>
                </a:lnTo>
                <a:lnTo>
                  <a:pt x="217" y="413"/>
                </a:lnTo>
                <a:lnTo>
                  <a:pt x="216" y="412"/>
                </a:lnTo>
                <a:lnTo>
                  <a:pt x="215" y="412"/>
                </a:lnTo>
                <a:lnTo>
                  <a:pt x="213" y="412"/>
                </a:lnTo>
                <a:lnTo>
                  <a:pt x="210" y="411"/>
                </a:lnTo>
                <a:lnTo>
                  <a:pt x="209" y="409"/>
                </a:lnTo>
                <a:lnTo>
                  <a:pt x="208" y="408"/>
                </a:lnTo>
                <a:lnTo>
                  <a:pt x="207" y="406"/>
                </a:lnTo>
                <a:lnTo>
                  <a:pt x="208" y="404"/>
                </a:lnTo>
                <a:lnTo>
                  <a:pt x="210" y="400"/>
                </a:lnTo>
                <a:lnTo>
                  <a:pt x="212" y="397"/>
                </a:lnTo>
                <a:lnTo>
                  <a:pt x="212" y="396"/>
                </a:lnTo>
                <a:lnTo>
                  <a:pt x="214" y="393"/>
                </a:lnTo>
                <a:lnTo>
                  <a:pt x="214" y="392"/>
                </a:lnTo>
                <a:lnTo>
                  <a:pt x="214" y="391"/>
                </a:lnTo>
                <a:lnTo>
                  <a:pt x="214" y="388"/>
                </a:lnTo>
                <a:lnTo>
                  <a:pt x="215" y="386"/>
                </a:lnTo>
                <a:lnTo>
                  <a:pt x="216" y="384"/>
                </a:lnTo>
                <a:lnTo>
                  <a:pt x="217" y="380"/>
                </a:lnTo>
                <a:lnTo>
                  <a:pt x="216" y="378"/>
                </a:lnTo>
                <a:lnTo>
                  <a:pt x="216" y="375"/>
                </a:lnTo>
                <a:lnTo>
                  <a:pt x="216" y="370"/>
                </a:lnTo>
                <a:lnTo>
                  <a:pt x="217" y="365"/>
                </a:lnTo>
                <a:lnTo>
                  <a:pt x="217" y="361"/>
                </a:lnTo>
                <a:lnTo>
                  <a:pt x="217" y="358"/>
                </a:lnTo>
                <a:lnTo>
                  <a:pt x="217" y="357"/>
                </a:lnTo>
                <a:lnTo>
                  <a:pt x="217" y="356"/>
                </a:lnTo>
                <a:lnTo>
                  <a:pt x="217" y="351"/>
                </a:lnTo>
                <a:lnTo>
                  <a:pt x="217" y="350"/>
                </a:lnTo>
                <a:lnTo>
                  <a:pt x="218" y="342"/>
                </a:lnTo>
                <a:lnTo>
                  <a:pt x="219" y="340"/>
                </a:lnTo>
                <a:lnTo>
                  <a:pt x="219" y="339"/>
                </a:lnTo>
                <a:lnTo>
                  <a:pt x="219" y="338"/>
                </a:lnTo>
                <a:lnTo>
                  <a:pt x="220" y="336"/>
                </a:lnTo>
                <a:lnTo>
                  <a:pt x="220" y="332"/>
                </a:lnTo>
                <a:lnTo>
                  <a:pt x="221" y="330"/>
                </a:lnTo>
                <a:lnTo>
                  <a:pt x="221" y="329"/>
                </a:lnTo>
                <a:lnTo>
                  <a:pt x="221" y="326"/>
                </a:lnTo>
                <a:lnTo>
                  <a:pt x="220" y="324"/>
                </a:lnTo>
                <a:lnTo>
                  <a:pt x="220" y="323"/>
                </a:lnTo>
                <a:lnTo>
                  <a:pt x="218" y="321"/>
                </a:lnTo>
                <a:lnTo>
                  <a:pt x="218" y="320"/>
                </a:lnTo>
                <a:lnTo>
                  <a:pt x="218" y="318"/>
                </a:lnTo>
                <a:lnTo>
                  <a:pt x="218" y="316"/>
                </a:lnTo>
                <a:lnTo>
                  <a:pt x="219" y="314"/>
                </a:lnTo>
                <a:lnTo>
                  <a:pt x="219" y="310"/>
                </a:lnTo>
                <a:lnTo>
                  <a:pt x="220" y="305"/>
                </a:lnTo>
                <a:lnTo>
                  <a:pt x="219" y="300"/>
                </a:lnTo>
                <a:lnTo>
                  <a:pt x="219" y="297"/>
                </a:lnTo>
                <a:lnTo>
                  <a:pt x="217" y="295"/>
                </a:lnTo>
                <a:lnTo>
                  <a:pt x="216" y="291"/>
                </a:lnTo>
                <a:lnTo>
                  <a:pt x="215" y="291"/>
                </a:lnTo>
                <a:lnTo>
                  <a:pt x="212" y="288"/>
                </a:lnTo>
                <a:lnTo>
                  <a:pt x="208" y="285"/>
                </a:lnTo>
                <a:lnTo>
                  <a:pt x="205" y="284"/>
                </a:lnTo>
                <a:lnTo>
                  <a:pt x="204" y="282"/>
                </a:lnTo>
                <a:lnTo>
                  <a:pt x="202" y="281"/>
                </a:lnTo>
                <a:lnTo>
                  <a:pt x="199" y="279"/>
                </a:lnTo>
                <a:lnTo>
                  <a:pt x="197" y="278"/>
                </a:lnTo>
                <a:lnTo>
                  <a:pt x="195" y="277"/>
                </a:lnTo>
                <a:lnTo>
                  <a:pt x="191" y="275"/>
                </a:lnTo>
                <a:lnTo>
                  <a:pt x="188" y="274"/>
                </a:lnTo>
                <a:lnTo>
                  <a:pt x="183" y="273"/>
                </a:lnTo>
                <a:lnTo>
                  <a:pt x="177" y="272"/>
                </a:lnTo>
                <a:lnTo>
                  <a:pt x="174" y="271"/>
                </a:lnTo>
                <a:lnTo>
                  <a:pt x="169" y="270"/>
                </a:lnTo>
                <a:lnTo>
                  <a:pt x="163" y="267"/>
                </a:lnTo>
                <a:lnTo>
                  <a:pt x="162" y="267"/>
                </a:lnTo>
                <a:lnTo>
                  <a:pt x="160" y="267"/>
                </a:lnTo>
                <a:lnTo>
                  <a:pt x="156" y="266"/>
                </a:lnTo>
                <a:lnTo>
                  <a:pt x="154" y="266"/>
                </a:lnTo>
                <a:lnTo>
                  <a:pt x="147" y="265"/>
                </a:lnTo>
                <a:lnTo>
                  <a:pt x="145" y="265"/>
                </a:lnTo>
                <a:lnTo>
                  <a:pt x="141" y="265"/>
                </a:lnTo>
                <a:lnTo>
                  <a:pt x="135" y="264"/>
                </a:lnTo>
                <a:lnTo>
                  <a:pt x="127" y="263"/>
                </a:lnTo>
                <a:lnTo>
                  <a:pt x="121" y="263"/>
                </a:lnTo>
                <a:lnTo>
                  <a:pt x="116" y="263"/>
                </a:lnTo>
                <a:lnTo>
                  <a:pt x="113" y="263"/>
                </a:lnTo>
                <a:lnTo>
                  <a:pt x="109" y="263"/>
                </a:lnTo>
                <a:lnTo>
                  <a:pt x="104" y="263"/>
                </a:lnTo>
                <a:lnTo>
                  <a:pt x="101" y="263"/>
                </a:lnTo>
                <a:lnTo>
                  <a:pt x="100" y="263"/>
                </a:lnTo>
                <a:lnTo>
                  <a:pt x="98" y="263"/>
                </a:lnTo>
                <a:lnTo>
                  <a:pt x="97" y="264"/>
                </a:lnTo>
                <a:lnTo>
                  <a:pt x="92" y="263"/>
                </a:lnTo>
                <a:lnTo>
                  <a:pt x="89" y="263"/>
                </a:lnTo>
                <a:lnTo>
                  <a:pt x="86" y="262"/>
                </a:lnTo>
                <a:lnTo>
                  <a:pt x="84" y="262"/>
                </a:lnTo>
                <a:lnTo>
                  <a:pt x="83" y="262"/>
                </a:lnTo>
                <a:lnTo>
                  <a:pt x="78" y="262"/>
                </a:lnTo>
                <a:lnTo>
                  <a:pt x="74" y="260"/>
                </a:lnTo>
                <a:lnTo>
                  <a:pt x="71" y="259"/>
                </a:lnTo>
                <a:lnTo>
                  <a:pt x="69" y="258"/>
                </a:lnTo>
                <a:lnTo>
                  <a:pt x="67" y="257"/>
                </a:lnTo>
                <a:lnTo>
                  <a:pt x="64" y="255"/>
                </a:lnTo>
                <a:lnTo>
                  <a:pt x="60" y="254"/>
                </a:lnTo>
                <a:lnTo>
                  <a:pt x="58" y="253"/>
                </a:lnTo>
                <a:lnTo>
                  <a:pt x="55" y="253"/>
                </a:lnTo>
                <a:lnTo>
                  <a:pt x="51" y="252"/>
                </a:lnTo>
                <a:lnTo>
                  <a:pt x="49" y="252"/>
                </a:lnTo>
                <a:lnTo>
                  <a:pt x="45" y="249"/>
                </a:lnTo>
                <a:lnTo>
                  <a:pt x="39" y="246"/>
                </a:lnTo>
                <a:lnTo>
                  <a:pt x="35" y="244"/>
                </a:lnTo>
                <a:lnTo>
                  <a:pt x="33" y="243"/>
                </a:lnTo>
                <a:lnTo>
                  <a:pt x="27" y="240"/>
                </a:lnTo>
                <a:lnTo>
                  <a:pt x="20" y="236"/>
                </a:lnTo>
                <a:lnTo>
                  <a:pt x="13" y="232"/>
                </a:lnTo>
                <a:lnTo>
                  <a:pt x="11" y="231"/>
                </a:lnTo>
                <a:lnTo>
                  <a:pt x="8" y="230"/>
                </a:lnTo>
                <a:lnTo>
                  <a:pt x="2" y="227"/>
                </a:lnTo>
                <a:lnTo>
                  <a:pt x="1" y="225"/>
                </a:lnTo>
                <a:lnTo>
                  <a:pt x="0" y="224"/>
                </a:lnTo>
                <a:lnTo>
                  <a:pt x="1" y="223"/>
                </a:lnTo>
                <a:lnTo>
                  <a:pt x="1" y="222"/>
                </a:lnTo>
                <a:lnTo>
                  <a:pt x="2" y="220"/>
                </a:lnTo>
                <a:lnTo>
                  <a:pt x="3" y="218"/>
                </a:lnTo>
                <a:lnTo>
                  <a:pt x="3" y="217"/>
                </a:lnTo>
                <a:lnTo>
                  <a:pt x="4" y="214"/>
                </a:lnTo>
                <a:lnTo>
                  <a:pt x="5" y="214"/>
                </a:lnTo>
                <a:lnTo>
                  <a:pt x="6" y="212"/>
                </a:lnTo>
                <a:lnTo>
                  <a:pt x="7" y="209"/>
                </a:lnTo>
                <a:lnTo>
                  <a:pt x="8" y="207"/>
                </a:lnTo>
                <a:lnTo>
                  <a:pt x="8" y="205"/>
                </a:lnTo>
                <a:lnTo>
                  <a:pt x="8" y="204"/>
                </a:lnTo>
                <a:lnTo>
                  <a:pt x="9" y="203"/>
                </a:lnTo>
                <a:lnTo>
                  <a:pt x="11" y="201"/>
                </a:lnTo>
                <a:lnTo>
                  <a:pt x="12" y="199"/>
                </a:lnTo>
                <a:lnTo>
                  <a:pt x="12" y="198"/>
                </a:lnTo>
                <a:lnTo>
                  <a:pt x="14" y="195"/>
                </a:lnTo>
                <a:lnTo>
                  <a:pt x="14" y="193"/>
                </a:lnTo>
                <a:lnTo>
                  <a:pt x="15" y="191"/>
                </a:lnTo>
                <a:lnTo>
                  <a:pt x="15" y="189"/>
                </a:lnTo>
                <a:lnTo>
                  <a:pt x="16" y="189"/>
                </a:lnTo>
                <a:lnTo>
                  <a:pt x="16" y="188"/>
                </a:lnTo>
                <a:lnTo>
                  <a:pt x="18" y="186"/>
                </a:lnTo>
                <a:lnTo>
                  <a:pt x="19" y="184"/>
                </a:lnTo>
                <a:lnTo>
                  <a:pt x="19" y="183"/>
                </a:lnTo>
                <a:lnTo>
                  <a:pt x="20" y="182"/>
                </a:lnTo>
                <a:lnTo>
                  <a:pt x="20" y="181"/>
                </a:lnTo>
                <a:lnTo>
                  <a:pt x="22" y="176"/>
                </a:lnTo>
                <a:lnTo>
                  <a:pt x="24" y="172"/>
                </a:lnTo>
                <a:lnTo>
                  <a:pt x="26" y="166"/>
                </a:lnTo>
                <a:lnTo>
                  <a:pt x="26" y="163"/>
                </a:lnTo>
                <a:lnTo>
                  <a:pt x="27" y="163"/>
                </a:lnTo>
                <a:lnTo>
                  <a:pt x="27" y="161"/>
                </a:lnTo>
                <a:lnTo>
                  <a:pt x="29" y="155"/>
                </a:lnTo>
                <a:lnTo>
                  <a:pt x="29" y="152"/>
                </a:lnTo>
                <a:lnTo>
                  <a:pt x="30" y="150"/>
                </a:lnTo>
                <a:lnTo>
                  <a:pt x="31" y="144"/>
                </a:lnTo>
                <a:lnTo>
                  <a:pt x="32" y="141"/>
                </a:lnTo>
                <a:lnTo>
                  <a:pt x="32" y="139"/>
                </a:lnTo>
                <a:lnTo>
                  <a:pt x="32" y="137"/>
                </a:lnTo>
                <a:lnTo>
                  <a:pt x="32" y="136"/>
                </a:lnTo>
                <a:lnTo>
                  <a:pt x="33" y="135"/>
                </a:lnTo>
                <a:lnTo>
                  <a:pt x="33" y="132"/>
                </a:lnTo>
                <a:lnTo>
                  <a:pt x="34" y="131"/>
                </a:lnTo>
                <a:lnTo>
                  <a:pt x="33" y="131"/>
                </a:lnTo>
                <a:lnTo>
                  <a:pt x="33" y="129"/>
                </a:lnTo>
                <a:lnTo>
                  <a:pt x="34" y="128"/>
                </a:lnTo>
                <a:lnTo>
                  <a:pt x="35" y="127"/>
                </a:lnTo>
                <a:lnTo>
                  <a:pt x="36" y="126"/>
                </a:lnTo>
                <a:lnTo>
                  <a:pt x="36" y="125"/>
                </a:lnTo>
                <a:lnTo>
                  <a:pt x="37" y="124"/>
                </a:lnTo>
                <a:close/>
              </a:path>
            </a:pathLst>
          </a:custGeom>
          <a:solidFill>
            <a:schemeClr val="accent5">
              <a:lumMod val="40000"/>
              <a:lumOff val="60000"/>
            </a:schemeClr>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2759076" y="2968625"/>
            <a:ext cx="714375" cy="741363"/>
          </a:xfrm>
          <a:custGeom>
            <a:avLst/>
            <a:gdLst>
              <a:gd name="T0" fmla="*/ 155 w 450"/>
              <a:gd name="T1" fmla="*/ 352 h 467"/>
              <a:gd name="T2" fmla="*/ 159 w 450"/>
              <a:gd name="T3" fmla="*/ 339 h 467"/>
              <a:gd name="T4" fmla="*/ 146 w 450"/>
              <a:gd name="T5" fmla="*/ 350 h 467"/>
              <a:gd name="T6" fmla="*/ 143 w 450"/>
              <a:gd name="T7" fmla="*/ 360 h 467"/>
              <a:gd name="T8" fmla="*/ 138 w 450"/>
              <a:gd name="T9" fmla="*/ 367 h 467"/>
              <a:gd name="T10" fmla="*/ 115 w 450"/>
              <a:gd name="T11" fmla="*/ 388 h 467"/>
              <a:gd name="T12" fmla="*/ 124 w 450"/>
              <a:gd name="T13" fmla="*/ 399 h 467"/>
              <a:gd name="T14" fmla="*/ 138 w 450"/>
              <a:gd name="T15" fmla="*/ 404 h 467"/>
              <a:gd name="T16" fmla="*/ 137 w 450"/>
              <a:gd name="T17" fmla="*/ 397 h 467"/>
              <a:gd name="T18" fmla="*/ 156 w 450"/>
              <a:gd name="T19" fmla="*/ 406 h 467"/>
              <a:gd name="T20" fmla="*/ 164 w 450"/>
              <a:gd name="T21" fmla="*/ 420 h 467"/>
              <a:gd name="T22" fmla="*/ 183 w 450"/>
              <a:gd name="T23" fmla="*/ 418 h 467"/>
              <a:gd name="T24" fmla="*/ 172 w 450"/>
              <a:gd name="T25" fmla="*/ 397 h 467"/>
              <a:gd name="T26" fmla="*/ 165 w 450"/>
              <a:gd name="T27" fmla="*/ 392 h 467"/>
              <a:gd name="T28" fmla="*/ 157 w 450"/>
              <a:gd name="T29" fmla="*/ 386 h 467"/>
              <a:gd name="T30" fmla="*/ 138 w 450"/>
              <a:gd name="T31" fmla="*/ 381 h 467"/>
              <a:gd name="T32" fmla="*/ 122 w 450"/>
              <a:gd name="T33" fmla="*/ 384 h 467"/>
              <a:gd name="T34" fmla="*/ 121 w 450"/>
              <a:gd name="T35" fmla="*/ 373 h 467"/>
              <a:gd name="T36" fmla="*/ 124 w 450"/>
              <a:gd name="T37" fmla="*/ 354 h 467"/>
              <a:gd name="T38" fmla="*/ 127 w 450"/>
              <a:gd name="T39" fmla="*/ 340 h 467"/>
              <a:gd name="T40" fmla="*/ 138 w 450"/>
              <a:gd name="T41" fmla="*/ 334 h 467"/>
              <a:gd name="T42" fmla="*/ 141 w 450"/>
              <a:gd name="T43" fmla="*/ 358 h 467"/>
              <a:gd name="T44" fmla="*/ 137 w 450"/>
              <a:gd name="T45" fmla="*/ 343 h 467"/>
              <a:gd name="T46" fmla="*/ 140 w 450"/>
              <a:gd name="T47" fmla="*/ 332 h 467"/>
              <a:gd name="T48" fmla="*/ 135 w 450"/>
              <a:gd name="T49" fmla="*/ 331 h 467"/>
              <a:gd name="T50" fmla="*/ 73 w 450"/>
              <a:gd name="T51" fmla="*/ 281 h 467"/>
              <a:gd name="T52" fmla="*/ 15 w 450"/>
              <a:gd name="T53" fmla="*/ 204 h 467"/>
              <a:gd name="T54" fmla="*/ 47 w 450"/>
              <a:gd name="T55" fmla="*/ 234 h 467"/>
              <a:gd name="T56" fmla="*/ 59 w 450"/>
              <a:gd name="T57" fmla="*/ 264 h 467"/>
              <a:gd name="T58" fmla="*/ 69 w 450"/>
              <a:gd name="T59" fmla="*/ 265 h 467"/>
              <a:gd name="T60" fmla="*/ 86 w 450"/>
              <a:gd name="T61" fmla="*/ 264 h 467"/>
              <a:gd name="T62" fmla="*/ 108 w 450"/>
              <a:gd name="T63" fmla="*/ 258 h 467"/>
              <a:gd name="T64" fmla="*/ 110 w 450"/>
              <a:gd name="T65" fmla="*/ 235 h 467"/>
              <a:gd name="T66" fmla="*/ 88 w 450"/>
              <a:gd name="T67" fmla="*/ 198 h 467"/>
              <a:gd name="T68" fmla="*/ 130 w 450"/>
              <a:gd name="T69" fmla="*/ 186 h 467"/>
              <a:gd name="T70" fmla="*/ 131 w 450"/>
              <a:gd name="T71" fmla="*/ 230 h 467"/>
              <a:gd name="T72" fmla="*/ 189 w 450"/>
              <a:gd name="T73" fmla="*/ 186 h 467"/>
              <a:gd name="T74" fmla="*/ 275 w 450"/>
              <a:gd name="T75" fmla="*/ 169 h 467"/>
              <a:gd name="T76" fmla="*/ 274 w 450"/>
              <a:gd name="T77" fmla="*/ 113 h 467"/>
              <a:gd name="T78" fmla="*/ 290 w 450"/>
              <a:gd name="T79" fmla="*/ 82 h 467"/>
              <a:gd name="T80" fmla="*/ 299 w 450"/>
              <a:gd name="T81" fmla="*/ 35 h 467"/>
              <a:gd name="T82" fmla="*/ 342 w 450"/>
              <a:gd name="T83" fmla="*/ 2 h 467"/>
              <a:gd name="T84" fmla="*/ 423 w 450"/>
              <a:gd name="T85" fmla="*/ 44 h 467"/>
              <a:gd name="T86" fmla="*/ 444 w 450"/>
              <a:gd name="T87" fmla="*/ 82 h 467"/>
              <a:gd name="T88" fmla="*/ 419 w 450"/>
              <a:gd name="T89" fmla="*/ 111 h 467"/>
              <a:gd name="T90" fmla="*/ 398 w 450"/>
              <a:gd name="T91" fmla="*/ 146 h 467"/>
              <a:gd name="T92" fmla="*/ 431 w 450"/>
              <a:gd name="T93" fmla="*/ 179 h 467"/>
              <a:gd name="T94" fmla="*/ 446 w 450"/>
              <a:gd name="T95" fmla="*/ 214 h 467"/>
              <a:gd name="T96" fmla="*/ 441 w 450"/>
              <a:gd name="T97" fmla="*/ 249 h 467"/>
              <a:gd name="T98" fmla="*/ 429 w 450"/>
              <a:gd name="T99" fmla="*/ 281 h 467"/>
              <a:gd name="T100" fmla="*/ 421 w 450"/>
              <a:gd name="T101" fmla="*/ 353 h 467"/>
              <a:gd name="T102" fmla="*/ 346 w 450"/>
              <a:gd name="T103" fmla="*/ 349 h 467"/>
              <a:gd name="T104" fmla="*/ 278 w 450"/>
              <a:gd name="T105" fmla="*/ 358 h 467"/>
              <a:gd name="T106" fmla="*/ 235 w 450"/>
              <a:gd name="T107" fmla="*/ 398 h 467"/>
              <a:gd name="T108" fmla="*/ 228 w 450"/>
              <a:gd name="T109" fmla="*/ 433 h 467"/>
              <a:gd name="T110" fmla="*/ 254 w 450"/>
              <a:gd name="T111" fmla="*/ 452 h 467"/>
              <a:gd name="T112" fmla="*/ 217 w 450"/>
              <a:gd name="T113" fmla="*/ 459 h 467"/>
              <a:gd name="T114" fmla="*/ 192 w 450"/>
              <a:gd name="T115" fmla="*/ 447 h 467"/>
              <a:gd name="T116" fmla="*/ 168 w 450"/>
              <a:gd name="T117" fmla="*/ 430 h 467"/>
              <a:gd name="T118" fmla="*/ 144 w 450"/>
              <a:gd name="T119" fmla="*/ 419 h 467"/>
              <a:gd name="T120" fmla="*/ 124 w 450"/>
              <a:gd name="T121" fmla="*/ 409 h 467"/>
              <a:gd name="T122" fmla="*/ 106 w 450"/>
              <a:gd name="T123" fmla="*/ 390 h 467"/>
              <a:gd name="T124" fmla="*/ 117 w 450"/>
              <a:gd name="T125" fmla="*/ 3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0" h="467">
                <a:moveTo>
                  <a:pt x="143" y="366"/>
                </a:moveTo>
                <a:lnTo>
                  <a:pt x="144" y="365"/>
                </a:lnTo>
                <a:lnTo>
                  <a:pt x="145" y="364"/>
                </a:lnTo>
                <a:lnTo>
                  <a:pt x="145" y="363"/>
                </a:lnTo>
                <a:lnTo>
                  <a:pt x="145" y="361"/>
                </a:lnTo>
                <a:lnTo>
                  <a:pt x="146" y="361"/>
                </a:lnTo>
                <a:lnTo>
                  <a:pt x="146" y="361"/>
                </a:lnTo>
                <a:lnTo>
                  <a:pt x="147" y="361"/>
                </a:lnTo>
                <a:lnTo>
                  <a:pt x="148" y="360"/>
                </a:lnTo>
                <a:lnTo>
                  <a:pt x="148" y="359"/>
                </a:lnTo>
                <a:lnTo>
                  <a:pt x="148" y="358"/>
                </a:lnTo>
                <a:lnTo>
                  <a:pt x="149" y="358"/>
                </a:lnTo>
                <a:lnTo>
                  <a:pt x="150" y="358"/>
                </a:lnTo>
                <a:lnTo>
                  <a:pt x="151" y="358"/>
                </a:lnTo>
                <a:lnTo>
                  <a:pt x="152" y="358"/>
                </a:lnTo>
                <a:lnTo>
                  <a:pt x="153" y="358"/>
                </a:lnTo>
                <a:lnTo>
                  <a:pt x="153" y="357"/>
                </a:lnTo>
                <a:lnTo>
                  <a:pt x="152" y="356"/>
                </a:lnTo>
                <a:lnTo>
                  <a:pt x="152" y="355"/>
                </a:lnTo>
                <a:lnTo>
                  <a:pt x="152" y="354"/>
                </a:lnTo>
                <a:lnTo>
                  <a:pt x="152" y="353"/>
                </a:lnTo>
                <a:lnTo>
                  <a:pt x="153" y="352"/>
                </a:lnTo>
                <a:lnTo>
                  <a:pt x="154" y="352"/>
                </a:lnTo>
                <a:lnTo>
                  <a:pt x="154" y="353"/>
                </a:lnTo>
                <a:lnTo>
                  <a:pt x="155" y="352"/>
                </a:lnTo>
                <a:lnTo>
                  <a:pt x="157" y="352"/>
                </a:lnTo>
                <a:lnTo>
                  <a:pt x="158" y="351"/>
                </a:lnTo>
                <a:lnTo>
                  <a:pt x="159" y="349"/>
                </a:lnTo>
                <a:lnTo>
                  <a:pt x="159" y="348"/>
                </a:lnTo>
                <a:lnTo>
                  <a:pt x="159" y="346"/>
                </a:lnTo>
                <a:lnTo>
                  <a:pt x="159" y="345"/>
                </a:lnTo>
                <a:lnTo>
                  <a:pt x="160" y="344"/>
                </a:lnTo>
                <a:lnTo>
                  <a:pt x="161" y="343"/>
                </a:lnTo>
                <a:lnTo>
                  <a:pt x="161" y="342"/>
                </a:lnTo>
                <a:lnTo>
                  <a:pt x="162" y="341"/>
                </a:lnTo>
                <a:lnTo>
                  <a:pt x="163" y="340"/>
                </a:lnTo>
                <a:lnTo>
                  <a:pt x="163" y="339"/>
                </a:lnTo>
                <a:lnTo>
                  <a:pt x="163" y="339"/>
                </a:lnTo>
                <a:lnTo>
                  <a:pt x="165" y="339"/>
                </a:lnTo>
                <a:lnTo>
                  <a:pt x="165" y="338"/>
                </a:lnTo>
                <a:lnTo>
                  <a:pt x="165" y="335"/>
                </a:lnTo>
                <a:lnTo>
                  <a:pt x="164" y="332"/>
                </a:lnTo>
                <a:lnTo>
                  <a:pt x="162" y="334"/>
                </a:lnTo>
                <a:lnTo>
                  <a:pt x="161" y="335"/>
                </a:lnTo>
                <a:lnTo>
                  <a:pt x="160" y="336"/>
                </a:lnTo>
                <a:lnTo>
                  <a:pt x="159" y="336"/>
                </a:lnTo>
                <a:lnTo>
                  <a:pt x="159" y="337"/>
                </a:lnTo>
                <a:lnTo>
                  <a:pt x="159" y="338"/>
                </a:lnTo>
                <a:lnTo>
                  <a:pt x="159" y="339"/>
                </a:lnTo>
                <a:lnTo>
                  <a:pt x="159" y="339"/>
                </a:lnTo>
                <a:lnTo>
                  <a:pt x="159" y="339"/>
                </a:lnTo>
                <a:lnTo>
                  <a:pt x="158" y="339"/>
                </a:lnTo>
                <a:lnTo>
                  <a:pt x="157" y="340"/>
                </a:lnTo>
                <a:lnTo>
                  <a:pt x="156" y="341"/>
                </a:lnTo>
                <a:lnTo>
                  <a:pt x="155" y="341"/>
                </a:lnTo>
                <a:lnTo>
                  <a:pt x="154" y="341"/>
                </a:lnTo>
                <a:lnTo>
                  <a:pt x="154" y="342"/>
                </a:lnTo>
                <a:lnTo>
                  <a:pt x="153" y="342"/>
                </a:lnTo>
                <a:lnTo>
                  <a:pt x="152" y="343"/>
                </a:lnTo>
                <a:lnTo>
                  <a:pt x="152" y="343"/>
                </a:lnTo>
                <a:lnTo>
                  <a:pt x="151" y="343"/>
                </a:lnTo>
                <a:lnTo>
                  <a:pt x="150" y="343"/>
                </a:lnTo>
                <a:lnTo>
                  <a:pt x="149" y="343"/>
                </a:lnTo>
                <a:lnTo>
                  <a:pt x="150" y="344"/>
                </a:lnTo>
                <a:lnTo>
                  <a:pt x="149" y="345"/>
                </a:lnTo>
                <a:lnTo>
                  <a:pt x="148" y="345"/>
                </a:lnTo>
                <a:lnTo>
                  <a:pt x="147" y="345"/>
                </a:lnTo>
                <a:lnTo>
                  <a:pt x="146" y="345"/>
                </a:lnTo>
                <a:lnTo>
                  <a:pt x="146" y="345"/>
                </a:lnTo>
                <a:lnTo>
                  <a:pt x="145" y="346"/>
                </a:lnTo>
                <a:lnTo>
                  <a:pt x="146" y="347"/>
                </a:lnTo>
                <a:lnTo>
                  <a:pt x="146" y="348"/>
                </a:lnTo>
                <a:lnTo>
                  <a:pt x="146" y="349"/>
                </a:lnTo>
                <a:lnTo>
                  <a:pt x="146" y="350"/>
                </a:lnTo>
                <a:lnTo>
                  <a:pt x="146" y="350"/>
                </a:lnTo>
                <a:lnTo>
                  <a:pt x="146" y="351"/>
                </a:lnTo>
                <a:lnTo>
                  <a:pt x="146" y="351"/>
                </a:lnTo>
                <a:lnTo>
                  <a:pt x="146" y="352"/>
                </a:lnTo>
                <a:lnTo>
                  <a:pt x="146" y="352"/>
                </a:lnTo>
                <a:lnTo>
                  <a:pt x="146" y="352"/>
                </a:lnTo>
                <a:lnTo>
                  <a:pt x="146" y="353"/>
                </a:lnTo>
                <a:lnTo>
                  <a:pt x="146" y="354"/>
                </a:lnTo>
                <a:lnTo>
                  <a:pt x="147" y="354"/>
                </a:lnTo>
                <a:lnTo>
                  <a:pt x="147" y="355"/>
                </a:lnTo>
                <a:lnTo>
                  <a:pt x="146" y="355"/>
                </a:lnTo>
                <a:lnTo>
                  <a:pt x="146" y="356"/>
                </a:lnTo>
                <a:lnTo>
                  <a:pt x="146" y="355"/>
                </a:lnTo>
                <a:lnTo>
                  <a:pt x="146" y="356"/>
                </a:lnTo>
                <a:lnTo>
                  <a:pt x="146" y="357"/>
                </a:lnTo>
                <a:lnTo>
                  <a:pt x="145" y="357"/>
                </a:lnTo>
                <a:lnTo>
                  <a:pt x="145" y="358"/>
                </a:lnTo>
                <a:lnTo>
                  <a:pt x="146" y="358"/>
                </a:lnTo>
                <a:lnTo>
                  <a:pt x="146" y="358"/>
                </a:lnTo>
                <a:lnTo>
                  <a:pt x="146" y="358"/>
                </a:lnTo>
                <a:lnTo>
                  <a:pt x="146" y="359"/>
                </a:lnTo>
                <a:lnTo>
                  <a:pt x="146" y="359"/>
                </a:lnTo>
                <a:lnTo>
                  <a:pt x="145" y="359"/>
                </a:lnTo>
                <a:lnTo>
                  <a:pt x="144" y="359"/>
                </a:lnTo>
                <a:lnTo>
                  <a:pt x="144" y="360"/>
                </a:lnTo>
                <a:lnTo>
                  <a:pt x="143" y="360"/>
                </a:lnTo>
                <a:lnTo>
                  <a:pt x="143" y="361"/>
                </a:lnTo>
                <a:lnTo>
                  <a:pt x="144" y="361"/>
                </a:lnTo>
                <a:lnTo>
                  <a:pt x="143" y="362"/>
                </a:lnTo>
                <a:lnTo>
                  <a:pt x="144" y="363"/>
                </a:lnTo>
                <a:lnTo>
                  <a:pt x="145" y="363"/>
                </a:lnTo>
                <a:lnTo>
                  <a:pt x="145" y="364"/>
                </a:lnTo>
                <a:lnTo>
                  <a:pt x="144" y="364"/>
                </a:lnTo>
                <a:lnTo>
                  <a:pt x="143" y="364"/>
                </a:lnTo>
                <a:lnTo>
                  <a:pt x="143" y="364"/>
                </a:lnTo>
                <a:lnTo>
                  <a:pt x="142" y="364"/>
                </a:lnTo>
                <a:lnTo>
                  <a:pt x="142" y="363"/>
                </a:lnTo>
                <a:lnTo>
                  <a:pt x="142" y="364"/>
                </a:lnTo>
                <a:lnTo>
                  <a:pt x="141" y="364"/>
                </a:lnTo>
                <a:lnTo>
                  <a:pt x="141" y="364"/>
                </a:lnTo>
                <a:lnTo>
                  <a:pt x="140" y="364"/>
                </a:lnTo>
                <a:lnTo>
                  <a:pt x="140" y="364"/>
                </a:lnTo>
                <a:lnTo>
                  <a:pt x="139" y="364"/>
                </a:lnTo>
                <a:lnTo>
                  <a:pt x="138" y="365"/>
                </a:lnTo>
                <a:lnTo>
                  <a:pt x="137" y="365"/>
                </a:lnTo>
                <a:lnTo>
                  <a:pt x="137" y="366"/>
                </a:lnTo>
                <a:lnTo>
                  <a:pt x="137" y="367"/>
                </a:lnTo>
                <a:lnTo>
                  <a:pt x="136" y="367"/>
                </a:lnTo>
                <a:lnTo>
                  <a:pt x="136" y="368"/>
                </a:lnTo>
                <a:lnTo>
                  <a:pt x="137" y="367"/>
                </a:lnTo>
                <a:lnTo>
                  <a:pt x="138" y="367"/>
                </a:lnTo>
                <a:lnTo>
                  <a:pt x="139" y="367"/>
                </a:lnTo>
                <a:lnTo>
                  <a:pt x="140" y="367"/>
                </a:lnTo>
                <a:lnTo>
                  <a:pt x="139" y="368"/>
                </a:lnTo>
                <a:lnTo>
                  <a:pt x="140" y="368"/>
                </a:lnTo>
                <a:lnTo>
                  <a:pt x="140" y="367"/>
                </a:lnTo>
                <a:lnTo>
                  <a:pt x="140" y="367"/>
                </a:lnTo>
                <a:lnTo>
                  <a:pt x="140" y="368"/>
                </a:lnTo>
                <a:lnTo>
                  <a:pt x="141" y="367"/>
                </a:lnTo>
                <a:lnTo>
                  <a:pt x="143" y="367"/>
                </a:lnTo>
                <a:lnTo>
                  <a:pt x="143" y="366"/>
                </a:lnTo>
                <a:close/>
                <a:moveTo>
                  <a:pt x="117" y="381"/>
                </a:moveTo>
                <a:lnTo>
                  <a:pt x="117" y="382"/>
                </a:lnTo>
                <a:lnTo>
                  <a:pt x="117" y="383"/>
                </a:lnTo>
                <a:lnTo>
                  <a:pt x="116" y="383"/>
                </a:lnTo>
                <a:lnTo>
                  <a:pt x="116" y="384"/>
                </a:lnTo>
                <a:lnTo>
                  <a:pt x="115" y="384"/>
                </a:lnTo>
                <a:lnTo>
                  <a:pt x="115" y="384"/>
                </a:lnTo>
                <a:lnTo>
                  <a:pt x="114" y="384"/>
                </a:lnTo>
                <a:lnTo>
                  <a:pt x="114" y="385"/>
                </a:lnTo>
                <a:lnTo>
                  <a:pt x="114" y="386"/>
                </a:lnTo>
                <a:lnTo>
                  <a:pt x="114" y="387"/>
                </a:lnTo>
                <a:lnTo>
                  <a:pt x="115" y="387"/>
                </a:lnTo>
                <a:lnTo>
                  <a:pt x="114" y="387"/>
                </a:lnTo>
                <a:lnTo>
                  <a:pt x="115" y="387"/>
                </a:lnTo>
                <a:lnTo>
                  <a:pt x="115" y="388"/>
                </a:lnTo>
                <a:lnTo>
                  <a:pt x="116" y="388"/>
                </a:lnTo>
                <a:lnTo>
                  <a:pt x="116" y="389"/>
                </a:lnTo>
                <a:lnTo>
                  <a:pt x="117" y="389"/>
                </a:lnTo>
                <a:lnTo>
                  <a:pt x="117" y="390"/>
                </a:lnTo>
                <a:lnTo>
                  <a:pt x="118" y="390"/>
                </a:lnTo>
                <a:lnTo>
                  <a:pt x="118" y="390"/>
                </a:lnTo>
                <a:lnTo>
                  <a:pt x="119" y="390"/>
                </a:lnTo>
                <a:lnTo>
                  <a:pt x="118" y="390"/>
                </a:lnTo>
                <a:lnTo>
                  <a:pt x="118" y="390"/>
                </a:lnTo>
                <a:lnTo>
                  <a:pt x="119" y="390"/>
                </a:lnTo>
                <a:lnTo>
                  <a:pt x="119" y="390"/>
                </a:lnTo>
                <a:lnTo>
                  <a:pt x="120" y="390"/>
                </a:lnTo>
                <a:lnTo>
                  <a:pt x="121" y="390"/>
                </a:lnTo>
                <a:lnTo>
                  <a:pt x="121" y="391"/>
                </a:lnTo>
                <a:lnTo>
                  <a:pt x="121" y="391"/>
                </a:lnTo>
                <a:lnTo>
                  <a:pt x="121" y="392"/>
                </a:lnTo>
                <a:lnTo>
                  <a:pt x="121" y="393"/>
                </a:lnTo>
                <a:lnTo>
                  <a:pt x="121" y="394"/>
                </a:lnTo>
                <a:lnTo>
                  <a:pt x="121" y="395"/>
                </a:lnTo>
                <a:lnTo>
                  <a:pt x="121" y="396"/>
                </a:lnTo>
                <a:lnTo>
                  <a:pt x="122" y="396"/>
                </a:lnTo>
                <a:lnTo>
                  <a:pt x="122" y="397"/>
                </a:lnTo>
                <a:lnTo>
                  <a:pt x="123" y="397"/>
                </a:lnTo>
                <a:lnTo>
                  <a:pt x="123" y="398"/>
                </a:lnTo>
                <a:lnTo>
                  <a:pt x="124" y="399"/>
                </a:lnTo>
                <a:lnTo>
                  <a:pt x="125" y="399"/>
                </a:lnTo>
                <a:lnTo>
                  <a:pt x="125" y="400"/>
                </a:lnTo>
                <a:lnTo>
                  <a:pt x="125" y="401"/>
                </a:lnTo>
                <a:lnTo>
                  <a:pt x="125" y="402"/>
                </a:lnTo>
                <a:lnTo>
                  <a:pt x="125" y="403"/>
                </a:lnTo>
                <a:lnTo>
                  <a:pt x="126" y="403"/>
                </a:lnTo>
                <a:lnTo>
                  <a:pt x="125" y="403"/>
                </a:lnTo>
                <a:lnTo>
                  <a:pt x="126" y="403"/>
                </a:lnTo>
                <a:lnTo>
                  <a:pt x="126" y="404"/>
                </a:lnTo>
                <a:lnTo>
                  <a:pt x="127" y="404"/>
                </a:lnTo>
                <a:lnTo>
                  <a:pt x="127" y="405"/>
                </a:lnTo>
                <a:lnTo>
                  <a:pt x="128" y="405"/>
                </a:lnTo>
                <a:lnTo>
                  <a:pt x="129" y="405"/>
                </a:lnTo>
                <a:lnTo>
                  <a:pt x="130" y="405"/>
                </a:lnTo>
                <a:lnTo>
                  <a:pt x="131" y="404"/>
                </a:lnTo>
                <a:lnTo>
                  <a:pt x="132" y="404"/>
                </a:lnTo>
                <a:lnTo>
                  <a:pt x="133" y="403"/>
                </a:lnTo>
                <a:lnTo>
                  <a:pt x="133" y="403"/>
                </a:lnTo>
                <a:lnTo>
                  <a:pt x="134" y="403"/>
                </a:lnTo>
                <a:lnTo>
                  <a:pt x="135" y="403"/>
                </a:lnTo>
                <a:lnTo>
                  <a:pt x="136" y="403"/>
                </a:lnTo>
                <a:lnTo>
                  <a:pt x="137" y="403"/>
                </a:lnTo>
                <a:lnTo>
                  <a:pt x="137" y="403"/>
                </a:lnTo>
                <a:lnTo>
                  <a:pt x="138" y="403"/>
                </a:lnTo>
                <a:lnTo>
                  <a:pt x="138" y="404"/>
                </a:lnTo>
                <a:lnTo>
                  <a:pt x="139" y="404"/>
                </a:lnTo>
                <a:lnTo>
                  <a:pt x="139" y="405"/>
                </a:lnTo>
                <a:lnTo>
                  <a:pt x="140" y="404"/>
                </a:lnTo>
                <a:lnTo>
                  <a:pt x="140" y="405"/>
                </a:lnTo>
                <a:lnTo>
                  <a:pt x="141" y="405"/>
                </a:lnTo>
                <a:lnTo>
                  <a:pt x="141" y="406"/>
                </a:lnTo>
                <a:lnTo>
                  <a:pt x="141" y="405"/>
                </a:lnTo>
                <a:lnTo>
                  <a:pt x="140" y="405"/>
                </a:lnTo>
                <a:lnTo>
                  <a:pt x="140" y="404"/>
                </a:lnTo>
                <a:lnTo>
                  <a:pt x="140" y="404"/>
                </a:lnTo>
                <a:lnTo>
                  <a:pt x="140" y="403"/>
                </a:lnTo>
                <a:lnTo>
                  <a:pt x="139" y="403"/>
                </a:lnTo>
                <a:lnTo>
                  <a:pt x="139" y="403"/>
                </a:lnTo>
                <a:lnTo>
                  <a:pt x="138" y="403"/>
                </a:lnTo>
                <a:lnTo>
                  <a:pt x="138" y="402"/>
                </a:lnTo>
                <a:lnTo>
                  <a:pt x="137" y="403"/>
                </a:lnTo>
                <a:lnTo>
                  <a:pt x="137" y="402"/>
                </a:lnTo>
                <a:lnTo>
                  <a:pt x="136" y="402"/>
                </a:lnTo>
                <a:lnTo>
                  <a:pt x="135" y="402"/>
                </a:lnTo>
                <a:lnTo>
                  <a:pt x="136" y="401"/>
                </a:lnTo>
                <a:lnTo>
                  <a:pt x="136" y="400"/>
                </a:lnTo>
                <a:lnTo>
                  <a:pt x="136" y="399"/>
                </a:lnTo>
                <a:lnTo>
                  <a:pt x="137" y="399"/>
                </a:lnTo>
                <a:lnTo>
                  <a:pt x="137" y="398"/>
                </a:lnTo>
                <a:lnTo>
                  <a:pt x="137" y="397"/>
                </a:lnTo>
                <a:lnTo>
                  <a:pt x="138" y="397"/>
                </a:lnTo>
                <a:lnTo>
                  <a:pt x="140" y="397"/>
                </a:lnTo>
                <a:lnTo>
                  <a:pt x="142" y="397"/>
                </a:lnTo>
                <a:lnTo>
                  <a:pt x="143" y="397"/>
                </a:lnTo>
                <a:lnTo>
                  <a:pt x="144" y="397"/>
                </a:lnTo>
                <a:lnTo>
                  <a:pt x="145" y="397"/>
                </a:lnTo>
                <a:lnTo>
                  <a:pt x="146" y="397"/>
                </a:lnTo>
                <a:lnTo>
                  <a:pt x="146" y="397"/>
                </a:lnTo>
                <a:lnTo>
                  <a:pt x="146" y="398"/>
                </a:lnTo>
                <a:lnTo>
                  <a:pt x="146" y="399"/>
                </a:lnTo>
                <a:lnTo>
                  <a:pt x="146" y="400"/>
                </a:lnTo>
                <a:lnTo>
                  <a:pt x="146" y="401"/>
                </a:lnTo>
                <a:lnTo>
                  <a:pt x="146" y="402"/>
                </a:lnTo>
                <a:lnTo>
                  <a:pt x="147" y="402"/>
                </a:lnTo>
                <a:lnTo>
                  <a:pt x="147" y="403"/>
                </a:lnTo>
                <a:lnTo>
                  <a:pt x="149" y="403"/>
                </a:lnTo>
                <a:lnTo>
                  <a:pt x="150" y="403"/>
                </a:lnTo>
                <a:lnTo>
                  <a:pt x="151" y="403"/>
                </a:lnTo>
                <a:lnTo>
                  <a:pt x="152" y="403"/>
                </a:lnTo>
                <a:lnTo>
                  <a:pt x="152" y="403"/>
                </a:lnTo>
                <a:lnTo>
                  <a:pt x="153" y="403"/>
                </a:lnTo>
                <a:lnTo>
                  <a:pt x="154" y="403"/>
                </a:lnTo>
                <a:lnTo>
                  <a:pt x="155" y="404"/>
                </a:lnTo>
                <a:lnTo>
                  <a:pt x="156" y="405"/>
                </a:lnTo>
                <a:lnTo>
                  <a:pt x="156" y="406"/>
                </a:lnTo>
                <a:lnTo>
                  <a:pt x="157" y="405"/>
                </a:lnTo>
                <a:lnTo>
                  <a:pt x="157" y="404"/>
                </a:lnTo>
                <a:lnTo>
                  <a:pt x="158" y="405"/>
                </a:lnTo>
                <a:lnTo>
                  <a:pt x="159" y="405"/>
                </a:lnTo>
                <a:lnTo>
                  <a:pt x="159" y="406"/>
                </a:lnTo>
                <a:lnTo>
                  <a:pt x="159" y="409"/>
                </a:lnTo>
                <a:lnTo>
                  <a:pt x="160" y="409"/>
                </a:lnTo>
                <a:lnTo>
                  <a:pt x="160" y="409"/>
                </a:lnTo>
                <a:lnTo>
                  <a:pt x="161" y="410"/>
                </a:lnTo>
                <a:lnTo>
                  <a:pt x="161" y="411"/>
                </a:lnTo>
                <a:lnTo>
                  <a:pt x="164" y="411"/>
                </a:lnTo>
                <a:lnTo>
                  <a:pt x="164" y="412"/>
                </a:lnTo>
                <a:lnTo>
                  <a:pt x="165" y="412"/>
                </a:lnTo>
                <a:lnTo>
                  <a:pt x="165" y="413"/>
                </a:lnTo>
                <a:lnTo>
                  <a:pt x="165" y="414"/>
                </a:lnTo>
                <a:lnTo>
                  <a:pt x="165" y="415"/>
                </a:lnTo>
                <a:lnTo>
                  <a:pt x="164" y="415"/>
                </a:lnTo>
                <a:lnTo>
                  <a:pt x="165" y="416"/>
                </a:lnTo>
                <a:lnTo>
                  <a:pt x="165" y="416"/>
                </a:lnTo>
                <a:lnTo>
                  <a:pt x="165" y="417"/>
                </a:lnTo>
                <a:lnTo>
                  <a:pt x="165" y="418"/>
                </a:lnTo>
                <a:lnTo>
                  <a:pt x="164" y="419"/>
                </a:lnTo>
                <a:lnTo>
                  <a:pt x="163" y="419"/>
                </a:lnTo>
                <a:lnTo>
                  <a:pt x="164" y="419"/>
                </a:lnTo>
                <a:lnTo>
                  <a:pt x="164" y="420"/>
                </a:lnTo>
                <a:lnTo>
                  <a:pt x="164" y="421"/>
                </a:lnTo>
                <a:lnTo>
                  <a:pt x="164" y="422"/>
                </a:lnTo>
                <a:lnTo>
                  <a:pt x="164" y="422"/>
                </a:lnTo>
                <a:lnTo>
                  <a:pt x="164" y="423"/>
                </a:lnTo>
                <a:lnTo>
                  <a:pt x="165" y="423"/>
                </a:lnTo>
                <a:lnTo>
                  <a:pt x="165" y="422"/>
                </a:lnTo>
                <a:lnTo>
                  <a:pt x="166" y="420"/>
                </a:lnTo>
                <a:lnTo>
                  <a:pt x="167" y="418"/>
                </a:lnTo>
                <a:lnTo>
                  <a:pt x="169" y="417"/>
                </a:lnTo>
                <a:lnTo>
                  <a:pt x="170" y="417"/>
                </a:lnTo>
                <a:lnTo>
                  <a:pt x="171" y="417"/>
                </a:lnTo>
                <a:lnTo>
                  <a:pt x="171" y="418"/>
                </a:lnTo>
                <a:lnTo>
                  <a:pt x="171" y="417"/>
                </a:lnTo>
                <a:lnTo>
                  <a:pt x="172" y="416"/>
                </a:lnTo>
                <a:lnTo>
                  <a:pt x="174" y="416"/>
                </a:lnTo>
                <a:lnTo>
                  <a:pt x="175" y="417"/>
                </a:lnTo>
                <a:lnTo>
                  <a:pt x="175" y="419"/>
                </a:lnTo>
                <a:lnTo>
                  <a:pt x="176" y="419"/>
                </a:lnTo>
                <a:lnTo>
                  <a:pt x="176" y="420"/>
                </a:lnTo>
                <a:lnTo>
                  <a:pt x="177" y="421"/>
                </a:lnTo>
                <a:lnTo>
                  <a:pt x="178" y="420"/>
                </a:lnTo>
                <a:lnTo>
                  <a:pt x="178" y="420"/>
                </a:lnTo>
                <a:lnTo>
                  <a:pt x="179" y="419"/>
                </a:lnTo>
                <a:lnTo>
                  <a:pt x="181" y="418"/>
                </a:lnTo>
                <a:lnTo>
                  <a:pt x="183" y="418"/>
                </a:lnTo>
                <a:lnTo>
                  <a:pt x="184" y="418"/>
                </a:lnTo>
                <a:lnTo>
                  <a:pt x="184" y="419"/>
                </a:lnTo>
                <a:lnTo>
                  <a:pt x="185" y="418"/>
                </a:lnTo>
                <a:lnTo>
                  <a:pt x="185" y="419"/>
                </a:lnTo>
                <a:lnTo>
                  <a:pt x="185" y="418"/>
                </a:lnTo>
                <a:lnTo>
                  <a:pt x="184" y="418"/>
                </a:lnTo>
                <a:lnTo>
                  <a:pt x="183" y="417"/>
                </a:lnTo>
                <a:lnTo>
                  <a:pt x="181" y="416"/>
                </a:lnTo>
                <a:lnTo>
                  <a:pt x="179" y="416"/>
                </a:lnTo>
                <a:lnTo>
                  <a:pt x="178" y="414"/>
                </a:lnTo>
                <a:lnTo>
                  <a:pt x="177" y="412"/>
                </a:lnTo>
                <a:lnTo>
                  <a:pt x="177" y="409"/>
                </a:lnTo>
                <a:lnTo>
                  <a:pt x="177" y="408"/>
                </a:lnTo>
                <a:lnTo>
                  <a:pt x="176" y="407"/>
                </a:lnTo>
                <a:lnTo>
                  <a:pt x="175" y="407"/>
                </a:lnTo>
                <a:lnTo>
                  <a:pt x="175" y="406"/>
                </a:lnTo>
                <a:lnTo>
                  <a:pt x="175" y="405"/>
                </a:lnTo>
                <a:lnTo>
                  <a:pt x="175" y="404"/>
                </a:lnTo>
                <a:lnTo>
                  <a:pt x="175" y="403"/>
                </a:lnTo>
                <a:lnTo>
                  <a:pt x="176" y="403"/>
                </a:lnTo>
                <a:lnTo>
                  <a:pt x="176" y="402"/>
                </a:lnTo>
                <a:lnTo>
                  <a:pt x="174" y="400"/>
                </a:lnTo>
                <a:lnTo>
                  <a:pt x="173" y="398"/>
                </a:lnTo>
                <a:lnTo>
                  <a:pt x="173" y="397"/>
                </a:lnTo>
                <a:lnTo>
                  <a:pt x="172" y="397"/>
                </a:lnTo>
                <a:lnTo>
                  <a:pt x="172" y="396"/>
                </a:lnTo>
                <a:lnTo>
                  <a:pt x="172" y="395"/>
                </a:lnTo>
                <a:lnTo>
                  <a:pt x="172" y="394"/>
                </a:lnTo>
                <a:lnTo>
                  <a:pt x="173" y="392"/>
                </a:lnTo>
                <a:lnTo>
                  <a:pt x="174" y="392"/>
                </a:lnTo>
                <a:lnTo>
                  <a:pt x="173" y="392"/>
                </a:lnTo>
                <a:lnTo>
                  <a:pt x="173" y="393"/>
                </a:lnTo>
                <a:lnTo>
                  <a:pt x="172" y="393"/>
                </a:lnTo>
                <a:lnTo>
                  <a:pt x="171" y="394"/>
                </a:lnTo>
                <a:lnTo>
                  <a:pt x="171" y="394"/>
                </a:lnTo>
                <a:lnTo>
                  <a:pt x="171" y="395"/>
                </a:lnTo>
                <a:lnTo>
                  <a:pt x="171" y="396"/>
                </a:lnTo>
                <a:lnTo>
                  <a:pt x="170" y="396"/>
                </a:lnTo>
                <a:lnTo>
                  <a:pt x="170" y="396"/>
                </a:lnTo>
                <a:lnTo>
                  <a:pt x="169" y="396"/>
                </a:lnTo>
                <a:lnTo>
                  <a:pt x="169" y="396"/>
                </a:lnTo>
                <a:lnTo>
                  <a:pt x="168" y="396"/>
                </a:lnTo>
                <a:lnTo>
                  <a:pt x="167" y="396"/>
                </a:lnTo>
                <a:lnTo>
                  <a:pt x="166" y="396"/>
                </a:lnTo>
                <a:lnTo>
                  <a:pt x="165" y="397"/>
                </a:lnTo>
                <a:lnTo>
                  <a:pt x="165" y="396"/>
                </a:lnTo>
                <a:lnTo>
                  <a:pt x="165" y="396"/>
                </a:lnTo>
                <a:lnTo>
                  <a:pt x="165" y="395"/>
                </a:lnTo>
                <a:lnTo>
                  <a:pt x="165" y="394"/>
                </a:lnTo>
                <a:lnTo>
                  <a:pt x="165" y="392"/>
                </a:lnTo>
                <a:lnTo>
                  <a:pt x="164" y="391"/>
                </a:lnTo>
                <a:lnTo>
                  <a:pt x="163" y="391"/>
                </a:lnTo>
                <a:lnTo>
                  <a:pt x="163" y="390"/>
                </a:lnTo>
                <a:lnTo>
                  <a:pt x="164" y="392"/>
                </a:lnTo>
                <a:lnTo>
                  <a:pt x="164" y="393"/>
                </a:lnTo>
                <a:lnTo>
                  <a:pt x="163" y="393"/>
                </a:lnTo>
                <a:lnTo>
                  <a:pt x="162" y="393"/>
                </a:lnTo>
                <a:lnTo>
                  <a:pt x="161" y="393"/>
                </a:lnTo>
                <a:lnTo>
                  <a:pt x="160" y="392"/>
                </a:lnTo>
                <a:lnTo>
                  <a:pt x="159" y="391"/>
                </a:lnTo>
                <a:lnTo>
                  <a:pt x="159" y="391"/>
                </a:lnTo>
                <a:lnTo>
                  <a:pt x="159" y="390"/>
                </a:lnTo>
                <a:lnTo>
                  <a:pt x="159" y="390"/>
                </a:lnTo>
                <a:lnTo>
                  <a:pt x="159" y="390"/>
                </a:lnTo>
                <a:lnTo>
                  <a:pt x="159" y="390"/>
                </a:lnTo>
                <a:lnTo>
                  <a:pt x="158" y="390"/>
                </a:lnTo>
                <a:lnTo>
                  <a:pt x="159" y="390"/>
                </a:lnTo>
                <a:lnTo>
                  <a:pt x="158" y="390"/>
                </a:lnTo>
                <a:lnTo>
                  <a:pt x="158" y="389"/>
                </a:lnTo>
                <a:lnTo>
                  <a:pt x="159" y="388"/>
                </a:lnTo>
                <a:lnTo>
                  <a:pt x="159" y="388"/>
                </a:lnTo>
                <a:lnTo>
                  <a:pt x="159" y="388"/>
                </a:lnTo>
                <a:lnTo>
                  <a:pt x="158" y="387"/>
                </a:lnTo>
                <a:lnTo>
                  <a:pt x="158" y="386"/>
                </a:lnTo>
                <a:lnTo>
                  <a:pt x="157" y="386"/>
                </a:lnTo>
                <a:lnTo>
                  <a:pt x="156" y="385"/>
                </a:lnTo>
                <a:lnTo>
                  <a:pt x="156" y="384"/>
                </a:lnTo>
                <a:lnTo>
                  <a:pt x="155" y="384"/>
                </a:lnTo>
                <a:lnTo>
                  <a:pt x="155" y="384"/>
                </a:lnTo>
                <a:lnTo>
                  <a:pt x="154" y="384"/>
                </a:lnTo>
                <a:lnTo>
                  <a:pt x="155" y="384"/>
                </a:lnTo>
                <a:lnTo>
                  <a:pt x="155" y="384"/>
                </a:lnTo>
                <a:lnTo>
                  <a:pt x="154" y="384"/>
                </a:lnTo>
                <a:lnTo>
                  <a:pt x="154" y="384"/>
                </a:lnTo>
                <a:lnTo>
                  <a:pt x="155" y="384"/>
                </a:lnTo>
                <a:lnTo>
                  <a:pt x="154" y="384"/>
                </a:lnTo>
                <a:lnTo>
                  <a:pt x="153" y="385"/>
                </a:lnTo>
                <a:lnTo>
                  <a:pt x="152" y="385"/>
                </a:lnTo>
                <a:lnTo>
                  <a:pt x="152" y="384"/>
                </a:lnTo>
                <a:lnTo>
                  <a:pt x="151" y="384"/>
                </a:lnTo>
                <a:lnTo>
                  <a:pt x="150" y="384"/>
                </a:lnTo>
                <a:lnTo>
                  <a:pt x="149" y="383"/>
                </a:lnTo>
                <a:lnTo>
                  <a:pt x="148" y="383"/>
                </a:lnTo>
                <a:lnTo>
                  <a:pt x="146" y="382"/>
                </a:lnTo>
                <a:lnTo>
                  <a:pt x="144" y="383"/>
                </a:lnTo>
                <a:lnTo>
                  <a:pt x="143" y="384"/>
                </a:lnTo>
                <a:lnTo>
                  <a:pt x="142" y="383"/>
                </a:lnTo>
                <a:lnTo>
                  <a:pt x="140" y="382"/>
                </a:lnTo>
                <a:lnTo>
                  <a:pt x="140" y="382"/>
                </a:lnTo>
                <a:lnTo>
                  <a:pt x="138" y="381"/>
                </a:lnTo>
                <a:lnTo>
                  <a:pt x="136" y="381"/>
                </a:lnTo>
                <a:lnTo>
                  <a:pt x="135" y="381"/>
                </a:lnTo>
                <a:lnTo>
                  <a:pt x="133" y="381"/>
                </a:lnTo>
                <a:lnTo>
                  <a:pt x="133" y="380"/>
                </a:lnTo>
                <a:lnTo>
                  <a:pt x="133" y="381"/>
                </a:lnTo>
                <a:lnTo>
                  <a:pt x="133" y="382"/>
                </a:lnTo>
                <a:lnTo>
                  <a:pt x="133" y="383"/>
                </a:lnTo>
                <a:lnTo>
                  <a:pt x="132" y="383"/>
                </a:lnTo>
                <a:lnTo>
                  <a:pt x="132" y="384"/>
                </a:lnTo>
                <a:lnTo>
                  <a:pt x="131" y="384"/>
                </a:lnTo>
                <a:lnTo>
                  <a:pt x="130" y="384"/>
                </a:lnTo>
                <a:lnTo>
                  <a:pt x="129" y="384"/>
                </a:lnTo>
                <a:lnTo>
                  <a:pt x="129" y="383"/>
                </a:lnTo>
                <a:lnTo>
                  <a:pt x="128" y="383"/>
                </a:lnTo>
                <a:lnTo>
                  <a:pt x="128" y="382"/>
                </a:lnTo>
                <a:lnTo>
                  <a:pt x="127" y="382"/>
                </a:lnTo>
                <a:lnTo>
                  <a:pt x="127" y="382"/>
                </a:lnTo>
                <a:lnTo>
                  <a:pt x="127" y="381"/>
                </a:lnTo>
                <a:lnTo>
                  <a:pt x="126" y="381"/>
                </a:lnTo>
                <a:lnTo>
                  <a:pt x="126" y="382"/>
                </a:lnTo>
                <a:lnTo>
                  <a:pt x="126" y="383"/>
                </a:lnTo>
                <a:lnTo>
                  <a:pt x="125" y="383"/>
                </a:lnTo>
                <a:lnTo>
                  <a:pt x="124" y="384"/>
                </a:lnTo>
                <a:lnTo>
                  <a:pt x="123" y="384"/>
                </a:lnTo>
                <a:lnTo>
                  <a:pt x="122" y="384"/>
                </a:lnTo>
                <a:lnTo>
                  <a:pt x="121" y="384"/>
                </a:lnTo>
                <a:lnTo>
                  <a:pt x="121" y="384"/>
                </a:lnTo>
                <a:lnTo>
                  <a:pt x="121" y="385"/>
                </a:lnTo>
                <a:lnTo>
                  <a:pt x="120" y="385"/>
                </a:lnTo>
                <a:lnTo>
                  <a:pt x="120" y="386"/>
                </a:lnTo>
                <a:lnTo>
                  <a:pt x="119" y="386"/>
                </a:lnTo>
                <a:lnTo>
                  <a:pt x="119" y="387"/>
                </a:lnTo>
                <a:lnTo>
                  <a:pt x="118" y="387"/>
                </a:lnTo>
                <a:lnTo>
                  <a:pt x="117" y="387"/>
                </a:lnTo>
                <a:lnTo>
                  <a:pt x="116" y="386"/>
                </a:lnTo>
                <a:lnTo>
                  <a:pt x="116" y="385"/>
                </a:lnTo>
                <a:lnTo>
                  <a:pt x="117" y="384"/>
                </a:lnTo>
                <a:lnTo>
                  <a:pt x="118" y="384"/>
                </a:lnTo>
                <a:lnTo>
                  <a:pt x="118" y="384"/>
                </a:lnTo>
                <a:lnTo>
                  <a:pt x="118" y="383"/>
                </a:lnTo>
                <a:lnTo>
                  <a:pt x="119" y="383"/>
                </a:lnTo>
                <a:lnTo>
                  <a:pt x="119" y="382"/>
                </a:lnTo>
                <a:lnTo>
                  <a:pt x="119" y="381"/>
                </a:lnTo>
                <a:lnTo>
                  <a:pt x="120" y="381"/>
                </a:lnTo>
                <a:lnTo>
                  <a:pt x="120" y="380"/>
                </a:lnTo>
                <a:lnTo>
                  <a:pt x="120" y="379"/>
                </a:lnTo>
                <a:lnTo>
                  <a:pt x="120" y="378"/>
                </a:lnTo>
                <a:lnTo>
                  <a:pt x="121" y="376"/>
                </a:lnTo>
                <a:lnTo>
                  <a:pt x="121" y="374"/>
                </a:lnTo>
                <a:lnTo>
                  <a:pt x="121" y="373"/>
                </a:lnTo>
                <a:lnTo>
                  <a:pt x="122" y="371"/>
                </a:lnTo>
                <a:lnTo>
                  <a:pt x="122" y="371"/>
                </a:lnTo>
                <a:lnTo>
                  <a:pt x="123" y="370"/>
                </a:lnTo>
                <a:lnTo>
                  <a:pt x="123" y="369"/>
                </a:lnTo>
                <a:lnTo>
                  <a:pt x="124" y="369"/>
                </a:lnTo>
                <a:lnTo>
                  <a:pt x="124" y="368"/>
                </a:lnTo>
                <a:lnTo>
                  <a:pt x="124" y="367"/>
                </a:lnTo>
                <a:lnTo>
                  <a:pt x="124" y="366"/>
                </a:lnTo>
                <a:lnTo>
                  <a:pt x="124" y="365"/>
                </a:lnTo>
                <a:lnTo>
                  <a:pt x="124" y="364"/>
                </a:lnTo>
                <a:lnTo>
                  <a:pt x="124" y="363"/>
                </a:lnTo>
                <a:lnTo>
                  <a:pt x="125" y="363"/>
                </a:lnTo>
                <a:lnTo>
                  <a:pt x="125" y="362"/>
                </a:lnTo>
                <a:lnTo>
                  <a:pt x="124" y="362"/>
                </a:lnTo>
                <a:lnTo>
                  <a:pt x="124" y="361"/>
                </a:lnTo>
                <a:lnTo>
                  <a:pt x="123" y="360"/>
                </a:lnTo>
                <a:lnTo>
                  <a:pt x="124" y="359"/>
                </a:lnTo>
                <a:lnTo>
                  <a:pt x="126" y="358"/>
                </a:lnTo>
                <a:lnTo>
                  <a:pt x="125" y="358"/>
                </a:lnTo>
                <a:lnTo>
                  <a:pt x="125" y="358"/>
                </a:lnTo>
                <a:lnTo>
                  <a:pt x="125" y="357"/>
                </a:lnTo>
                <a:lnTo>
                  <a:pt x="125" y="356"/>
                </a:lnTo>
                <a:lnTo>
                  <a:pt x="125" y="355"/>
                </a:lnTo>
                <a:lnTo>
                  <a:pt x="125" y="354"/>
                </a:lnTo>
                <a:lnTo>
                  <a:pt x="124" y="354"/>
                </a:lnTo>
                <a:lnTo>
                  <a:pt x="124" y="353"/>
                </a:lnTo>
                <a:lnTo>
                  <a:pt x="124" y="352"/>
                </a:lnTo>
                <a:lnTo>
                  <a:pt x="123" y="352"/>
                </a:lnTo>
                <a:lnTo>
                  <a:pt x="123" y="352"/>
                </a:lnTo>
                <a:lnTo>
                  <a:pt x="123" y="351"/>
                </a:lnTo>
                <a:lnTo>
                  <a:pt x="122" y="350"/>
                </a:lnTo>
                <a:lnTo>
                  <a:pt x="122" y="349"/>
                </a:lnTo>
                <a:lnTo>
                  <a:pt x="121" y="349"/>
                </a:lnTo>
                <a:lnTo>
                  <a:pt x="121" y="348"/>
                </a:lnTo>
                <a:lnTo>
                  <a:pt x="121" y="347"/>
                </a:lnTo>
                <a:lnTo>
                  <a:pt x="121" y="346"/>
                </a:lnTo>
                <a:lnTo>
                  <a:pt x="121" y="345"/>
                </a:lnTo>
                <a:lnTo>
                  <a:pt x="121" y="345"/>
                </a:lnTo>
                <a:lnTo>
                  <a:pt x="121" y="345"/>
                </a:lnTo>
                <a:lnTo>
                  <a:pt x="121" y="344"/>
                </a:lnTo>
                <a:lnTo>
                  <a:pt x="121" y="344"/>
                </a:lnTo>
                <a:lnTo>
                  <a:pt x="121" y="343"/>
                </a:lnTo>
                <a:lnTo>
                  <a:pt x="122" y="343"/>
                </a:lnTo>
                <a:lnTo>
                  <a:pt x="123" y="343"/>
                </a:lnTo>
                <a:lnTo>
                  <a:pt x="123" y="344"/>
                </a:lnTo>
                <a:lnTo>
                  <a:pt x="124" y="344"/>
                </a:lnTo>
                <a:lnTo>
                  <a:pt x="125" y="344"/>
                </a:lnTo>
                <a:lnTo>
                  <a:pt x="126" y="343"/>
                </a:lnTo>
                <a:lnTo>
                  <a:pt x="127" y="341"/>
                </a:lnTo>
                <a:lnTo>
                  <a:pt x="127" y="340"/>
                </a:lnTo>
                <a:lnTo>
                  <a:pt x="127" y="340"/>
                </a:lnTo>
                <a:lnTo>
                  <a:pt x="127" y="339"/>
                </a:lnTo>
                <a:lnTo>
                  <a:pt x="127" y="339"/>
                </a:lnTo>
                <a:lnTo>
                  <a:pt x="128" y="338"/>
                </a:lnTo>
                <a:lnTo>
                  <a:pt x="128" y="337"/>
                </a:lnTo>
                <a:lnTo>
                  <a:pt x="128" y="336"/>
                </a:lnTo>
                <a:lnTo>
                  <a:pt x="129" y="337"/>
                </a:lnTo>
                <a:lnTo>
                  <a:pt x="130" y="336"/>
                </a:lnTo>
                <a:lnTo>
                  <a:pt x="131" y="336"/>
                </a:lnTo>
                <a:lnTo>
                  <a:pt x="131" y="335"/>
                </a:lnTo>
                <a:lnTo>
                  <a:pt x="131" y="334"/>
                </a:lnTo>
                <a:lnTo>
                  <a:pt x="131" y="333"/>
                </a:lnTo>
                <a:lnTo>
                  <a:pt x="132" y="332"/>
                </a:lnTo>
                <a:lnTo>
                  <a:pt x="133" y="332"/>
                </a:lnTo>
                <a:lnTo>
                  <a:pt x="133" y="332"/>
                </a:lnTo>
                <a:lnTo>
                  <a:pt x="133" y="332"/>
                </a:lnTo>
                <a:lnTo>
                  <a:pt x="133" y="332"/>
                </a:lnTo>
                <a:lnTo>
                  <a:pt x="134" y="332"/>
                </a:lnTo>
                <a:lnTo>
                  <a:pt x="135" y="332"/>
                </a:lnTo>
                <a:lnTo>
                  <a:pt x="136" y="332"/>
                </a:lnTo>
                <a:lnTo>
                  <a:pt x="137" y="333"/>
                </a:lnTo>
                <a:lnTo>
                  <a:pt x="138" y="333"/>
                </a:lnTo>
                <a:lnTo>
                  <a:pt x="139" y="333"/>
                </a:lnTo>
                <a:lnTo>
                  <a:pt x="139" y="334"/>
                </a:lnTo>
                <a:lnTo>
                  <a:pt x="138" y="334"/>
                </a:lnTo>
                <a:lnTo>
                  <a:pt x="138" y="335"/>
                </a:lnTo>
                <a:lnTo>
                  <a:pt x="137" y="336"/>
                </a:lnTo>
                <a:lnTo>
                  <a:pt x="136" y="337"/>
                </a:lnTo>
                <a:lnTo>
                  <a:pt x="136" y="338"/>
                </a:lnTo>
                <a:lnTo>
                  <a:pt x="135" y="338"/>
                </a:lnTo>
                <a:lnTo>
                  <a:pt x="135" y="339"/>
                </a:lnTo>
                <a:lnTo>
                  <a:pt x="134" y="339"/>
                </a:lnTo>
                <a:lnTo>
                  <a:pt x="134" y="340"/>
                </a:lnTo>
                <a:lnTo>
                  <a:pt x="134" y="341"/>
                </a:lnTo>
                <a:lnTo>
                  <a:pt x="134" y="342"/>
                </a:lnTo>
                <a:lnTo>
                  <a:pt x="134" y="343"/>
                </a:lnTo>
                <a:lnTo>
                  <a:pt x="134" y="344"/>
                </a:lnTo>
                <a:lnTo>
                  <a:pt x="134" y="345"/>
                </a:lnTo>
                <a:lnTo>
                  <a:pt x="135" y="346"/>
                </a:lnTo>
                <a:lnTo>
                  <a:pt x="135" y="348"/>
                </a:lnTo>
                <a:lnTo>
                  <a:pt x="136" y="349"/>
                </a:lnTo>
                <a:lnTo>
                  <a:pt x="136" y="350"/>
                </a:lnTo>
                <a:lnTo>
                  <a:pt x="137" y="350"/>
                </a:lnTo>
                <a:lnTo>
                  <a:pt x="138" y="352"/>
                </a:lnTo>
                <a:lnTo>
                  <a:pt x="139" y="352"/>
                </a:lnTo>
                <a:lnTo>
                  <a:pt x="140" y="354"/>
                </a:lnTo>
                <a:lnTo>
                  <a:pt x="140" y="354"/>
                </a:lnTo>
                <a:lnTo>
                  <a:pt x="140" y="355"/>
                </a:lnTo>
                <a:lnTo>
                  <a:pt x="140" y="356"/>
                </a:lnTo>
                <a:lnTo>
                  <a:pt x="141" y="358"/>
                </a:lnTo>
                <a:lnTo>
                  <a:pt x="141" y="357"/>
                </a:lnTo>
                <a:lnTo>
                  <a:pt x="140" y="355"/>
                </a:lnTo>
                <a:lnTo>
                  <a:pt x="140" y="354"/>
                </a:lnTo>
                <a:lnTo>
                  <a:pt x="140" y="353"/>
                </a:lnTo>
                <a:lnTo>
                  <a:pt x="140" y="352"/>
                </a:lnTo>
                <a:lnTo>
                  <a:pt x="139" y="352"/>
                </a:lnTo>
                <a:lnTo>
                  <a:pt x="139" y="351"/>
                </a:lnTo>
                <a:lnTo>
                  <a:pt x="138" y="351"/>
                </a:lnTo>
                <a:lnTo>
                  <a:pt x="138" y="350"/>
                </a:lnTo>
                <a:lnTo>
                  <a:pt x="137" y="349"/>
                </a:lnTo>
                <a:lnTo>
                  <a:pt x="136" y="350"/>
                </a:lnTo>
                <a:lnTo>
                  <a:pt x="136" y="349"/>
                </a:lnTo>
                <a:lnTo>
                  <a:pt x="135" y="348"/>
                </a:lnTo>
                <a:lnTo>
                  <a:pt x="136" y="348"/>
                </a:lnTo>
                <a:lnTo>
                  <a:pt x="135" y="348"/>
                </a:lnTo>
                <a:lnTo>
                  <a:pt x="136" y="347"/>
                </a:lnTo>
                <a:lnTo>
                  <a:pt x="137" y="346"/>
                </a:lnTo>
                <a:lnTo>
                  <a:pt x="137" y="345"/>
                </a:lnTo>
                <a:lnTo>
                  <a:pt x="137" y="345"/>
                </a:lnTo>
                <a:lnTo>
                  <a:pt x="137" y="344"/>
                </a:lnTo>
                <a:lnTo>
                  <a:pt x="136" y="344"/>
                </a:lnTo>
                <a:lnTo>
                  <a:pt x="135" y="344"/>
                </a:lnTo>
                <a:lnTo>
                  <a:pt x="136" y="344"/>
                </a:lnTo>
                <a:lnTo>
                  <a:pt x="137" y="344"/>
                </a:lnTo>
                <a:lnTo>
                  <a:pt x="137" y="343"/>
                </a:lnTo>
                <a:lnTo>
                  <a:pt x="137" y="342"/>
                </a:lnTo>
                <a:lnTo>
                  <a:pt x="136" y="342"/>
                </a:lnTo>
                <a:lnTo>
                  <a:pt x="135" y="342"/>
                </a:lnTo>
                <a:lnTo>
                  <a:pt x="135" y="341"/>
                </a:lnTo>
                <a:lnTo>
                  <a:pt x="136" y="341"/>
                </a:lnTo>
                <a:lnTo>
                  <a:pt x="137" y="341"/>
                </a:lnTo>
                <a:lnTo>
                  <a:pt x="136" y="341"/>
                </a:lnTo>
                <a:lnTo>
                  <a:pt x="135" y="340"/>
                </a:lnTo>
                <a:lnTo>
                  <a:pt x="136" y="340"/>
                </a:lnTo>
                <a:lnTo>
                  <a:pt x="136" y="339"/>
                </a:lnTo>
                <a:lnTo>
                  <a:pt x="136" y="339"/>
                </a:lnTo>
                <a:lnTo>
                  <a:pt x="136" y="338"/>
                </a:lnTo>
                <a:lnTo>
                  <a:pt x="137" y="337"/>
                </a:lnTo>
                <a:lnTo>
                  <a:pt x="138" y="337"/>
                </a:lnTo>
                <a:lnTo>
                  <a:pt x="138" y="336"/>
                </a:lnTo>
                <a:lnTo>
                  <a:pt x="139" y="336"/>
                </a:lnTo>
                <a:lnTo>
                  <a:pt x="140" y="336"/>
                </a:lnTo>
                <a:lnTo>
                  <a:pt x="140" y="335"/>
                </a:lnTo>
                <a:lnTo>
                  <a:pt x="140" y="335"/>
                </a:lnTo>
                <a:lnTo>
                  <a:pt x="141" y="335"/>
                </a:lnTo>
                <a:lnTo>
                  <a:pt x="142" y="335"/>
                </a:lnTo>
                <a:lnTo>
                  <a:pt x="139" y="334"/>
                </a:lnTo>
                <a:lnTo>
                  <a:pt x="140" y="333"/>
                </a:lnTo>
                <a:lnTo>
                  <a:pt x="140" y="332"/>
                </a:lnTo>
                <a:lnTo>
                  <a:pt x="140" y="332"/>
                </a:lnTo>
                <a:lnTo>
                  <a:pt x="141" y="332"/>
                </a:lnTo>
                <a:lnTo>
                  <a:pt x="142" y="332"/>
                </a:lnTo>
                <a:lnTo>
                  <a:pt x="143" y="332"/>
                </a:lnTo>
                <a:lnTo>
                  <a:pt x="144" y="332"/>
                </a:lnTo>
                <a:lnTo>
                  <a:pt x="146" y="331"/>
                </a:lnTo>
                <a:lnTo>
                  <a:pt x="147" y="330"/>
                </a:lnTo>
                <a:lnTo>
                  <a:pt x="148" y="329"/>
                </a:lnTo>
                <a:lnTo>
                  <a:pt x="150" y="329"/>
                </a:lnTo>
                <a:lnTo>
                  <a:pt x="151" y="329"/>
                </a:lnTo>
                <a:lnTo>
                  <a:pt x="152" y="329"/>
                </a:lnTo>
                <a:lnTo>
                  <a:pt x="152" y="329"/>
                </a:lnTo>
                <a:lnTo>
                  <a:pt x="154" y="330"/>
                </a:lnTo>
                <a:lnTo>
                  <a:pt x="155" y="330"/>
                </a:lnTo>
                <a:lnTo>
                  <a:pt x="156" y="330"/>
                </a:lnTo>
                <a:lnTo>
                  <a:pt x="158" y="327"/>
                </a:lnTo>
                <a:lnTo>
                  <a:pt x="162" y="326"/>
                </a:lnTo>
                <a:lnTo>
                  <a:pt x="165" y="320"/>
                </a:lnTo>
                <a:lnTo>
                  <a:pt x="164" y="321"/>
                </a:lnTo>
                <a:lnTo>
                  <a:pt x="162" y="326"/>
                </a:lnTo>
                <a:lnTo>
                  <a:pt x="156" y="328"/>
                </a:lnTo>
                <a:lnTo>
                  <a:pt x="148" y="329"/>
                </a:lnTo>
                <a:lnTo>
                  <a:pt x="145" y="329"/>
                </a:lnTo>
                <a:lnTo>
                  <a:pt x="139" y="331"/>
                </a:lnTo>
                <a:lnTo>
                  <a:pt x="136" y="331"/>
                </a:lnTo>
                <a:lnTo>
                  <a:pt x="135" y="331"/>
                </a:lnTo>
                <a:lnTo>
                  <a:pt x="135" y="332"/>
                </a:lnTo>
                <a:lnTo>
                  <a:pt x="133" y="332"/>
                </a:lnTo>
                <a:lnTo>
                  <a:pt x="132" y="332"/>
                </a:lnTo>
                <a:lnTo>
                  <a:pt x="131" y="332"/>
                </a:lnTo>
                <a:lnTo>
                  <a:pt x="129" y="334"/>
                </a:lnTo>
                <a:lnTo>
                  <a:pt x="128" y="335"/>
                </a:lnTo>
                <a:lnTo>
                  <a:pt x="127" y="339"/>
                </a:lnTo>
                <a:lnTo>
                  <a:pt x="121" y="342"/>
                </a:lnTo>
                <a:lnTo>
                  <a:pt x="119" y="341"/>
                </a:lnTo>
                <a:lnTo>
                  <a:pt x="114" y="334"/>
                </a:lnTo>
                <a:lnTo>
                  <a:pt x="114" y="333"/>
                </a:lnTo>
                <a:lnTo>
                  <a:pt x="112" y="330"/>
                </a:lnTo>
                <a:lnTo>
                  <a:pt x="110" y="327"/>
                </a:lnTo>
                <a:lnTo>
                  <a:pt x="110" y="326"/>
                </a:lnTo>
                <a:lnTo>
                  <a:pt x="109" y="323"/>
                </a:lnTo>
                <a:lnTo>
                  <a:pt x="104" y="316"/>
                </a:lnTo>
                <a:lnTo>
                  <a:pt x="103" y="315"/>
                </a:lnTo>
                <a:lnTo>
                  <a:pt x="97" y="310"/>
                </a:lnTo>
                <a:lnTo>
                  <a:pt x="95" y="308"/>
                </a:lnTo>
                <a:lnTo>
                  <a:pt x="92" y="305"/>
                </a:lnTo>
                <a:lnTo>
                  <a:pt x="90" y="303"/>
                </a:lnTo>
                <a:lnTo>
                  <a:pt x="86" y="297"/>
                </a:lnTo>
                <a:lnTo>
                  <a:pt x="81" y="290"/>
                </a:lnTo>
                <a:lnTo>
                  <a:pt x="76" y="286"/>
                </a:lnTo>
                <a:lnTo>
                  <a:pt x="73" y="281"/>
                </a:lnTo>
                <a:lnTo>
                  <a:pt x="69" y="279"/>
                </a:lnTo>
                <a:lnTo>
                  <a:pt x="61" y="274"/>
                </a:lnTo>
                <a:lnTo>
                  <a:pt x="49" y="264"/>
                </a:lnTo>
                <a:lnTo>
                  <a:pt x="37" y="257"/>
                </a:lnTo>
                <a:lnTo>
                  <a:pt x="34" y="254"/>
                </a:lnTo>
                <a:lnTo>
                  <a:pt x="25" y="249"/>
                </a:lnTo>
                <a:lnTo>
                  <a:pt x="24" y="248"/>
                </a:lnTo>
                <a:lnTo>
                  <a:pt x="18" y="244"/>
                </a:lnTo>
                <a:lnTo>
                  <a:pt x="12" y="240"/>
                </a:lnTo>
                <a:lnTo>
                  <a:pt x="4" y="236"/>
                </a:lnTo>
                <a:lnTo>
                  <a:pt x="0" y="234"/>
                </a:lnTo>
                <a:lnTo>
                  <a:pt x="0" y="231"/>
                </a:lnTo>
                <a:lnTo>
                  <a:pt x="0" y="227"/>
                </a:lnTo>
                <a:lnTo>
                  <a:pt x="0" y="225"/>
                </a:lnTo>
                <a:lnTo>
                  <a:pt x="1" y="221"/>
                </a:lnTo>
                <a:lnTo>
                  <a:pt x="3" y="215"/>
                </a:lnTo>
                <a:lnTo>
                  <a:pt x="5" y="211"/>
                </a:lnTo>
                <a:lnTo>
                  <a:pt x="5" y="210"/>
                </a:lnTo>
                <a:lnTo>
                  <a:pt x="7" y="205"/>
                </a:lnTo>
                <a:lnTo>
                  <a:pt x="11" y="205"/>
                </a:lnTo>
                <a:lnTo>
                  <a:pt x="10" y="204"/>
                </a:lnTo>
                <a:lnTo>
                  <a:pt x="12" y="203"/>
                </a:lnTo>
                <a:lnTo>
                  <a:pt x="13" y="203"/>
                </a:lnTo>
                <a:lnTo>
                  <a:pt x="14" y="204"/>
                </a:lnTo>
                <a:lnTo>
                  <a:pt x="15" y="204"/>
                </a:lnTo>
                <a:lnTo>
                  <a:pt x="17" y="204"/>
                </a:lnTo>
                <a:lnTo>
                  <a:pt x="21" y="204"/>
                </a:lnTo>
                <a:lnTo>
                  <a:pt x="22" y="204"/>
                </a:lnTo>
                <a:lnTo>
                  <a:pt x="23" y="204"/>
                </a:lnTo>
                <a:lnTo>
                  <a:pt x="25" y="204"/>
                </a:lnTo>
                <a:lnTo>
                  <a:pt x="32" y="206"/>
                </a:lnTo>
                <a:lnTo>
                  <a:pt x="32" y="206"/>
                </a:lnTo>
                <a:lnTo>
                  <a:pt x="33" y="206"/>
                </a:lnTo>
                <a:lnTo>
                  <a:pt x="34" y="209"/>
                </a:lnTo>
                <a:lnTo>
                  <a:pt x="35" y="210"/>
                </a:lnTo>
                <a:lnTo>
                  <a:pt x="36" y="211"/>
                </a:lnTo>
                <a:lnTo>
                  <a:pt x="37" y="214"/>
                </a:lnTo>
                <a:lnTo>
                  <a:pt x="38" y="217"/>
                </a:lnTo>
                <a:lnTo>
                  <a:pt x="38" y="218"/>
                </a:lnTo>
                <a:lnTo>
                  <a:pt x="39" y="220"/>
                </a:lnTo>
                <a:lnTo>
                  <a:pt x="40" y="221"/>
                </a:lnTo>
                <a:lnTo>
                  <a:pt x="41" y="222"/>
                </a:lnTo>
                <a:lnTo>
                  <a:pt x="41" y="223"/>
                </a:lnTo>
                <a:lnTo>
                  <a:pt x="42" y="224"/>
                </a:lnTo>
                <a:lnTo>
                  <a:pt x="42" y="224"/>
                </a:lnTo>
                <a:lnTo>
                  <a:pt x="43" y="225"/>
                </a:lnTo>
                <a:lnTo>
                  <a:pt x="44" y="228"/>
                </a:lnTo>
                <a:lnTo>
                  <a:pt x="45" y="230"/>
                </a:lnTo>
                <a:lnTo>
                  <a:pt x="47" y="233"/>
                </a:lnTo>
                <a:lnTo>
                  <a:pt x="47" y="234"/>
                </a:lnTo>
                <a:lnTo>
                  <a:pt x="50" y="236"/>
                </a:lnTo>
                <a:lnTo>
                  <a:pt x="54" y="237"/>
                </a:lnTo>
                <a:lnTo>
                  <a:pt x="56" y="237"/>
                </a:lnTo>
                <a:lnTo>
                  <a:pt x="58" y="238"/>
                </a:lnTo>
                <a:lnTo>
                  <a:pt x="62" y="238"/>
                </a:lnTo>
                <a:lnTo>
                  <a:pt x="63" y="239"/>
                </a:lnTo>
                <a:lnTo>
                  <a:pt x="64" y="239"/>
                </a:lnTo>
                <a:lnTo>
                  <a:pt x="63" y="239"/>
                </a:lnTo>
                <a:lnTo>
                  <a:pt x="62" y="243"/>
                </a:lnTo>
                <a:lnTo>
                  <a:pt x="60" y="249"/>
                </a:lnTo>
                <a:lnTo>
                  <a:pt x="60" y="250"/>
                </a:lnTo>
                <a:lnTo>
                  <a:pt x="59" y="253"/>
                </a:lnTo>
                <a:lnTo>
                  <a:pt x="58" y="253"/>
                </a:lnTo>
                <a:lnTo>
                  <a:pt x="57" y="256"/>
                </a:lnTo>
                <a:lnTo>
                  <a:pt x="57" y="256"/>
                </a:lnTo>
                <a:lnTo>
                  <a:pt x="57" y="257"/>
                </a:lnTo>
                <a:lnTo>
                  <a:pt x="57" y="258"/>
                </a:lnTo>
                <a:lnTo>
                  <a:pt x="59" y="259"/>
                </a:lnTo>
                <a:lnTo>
                  <a:pt x="60" y="259"/>
                </a:lnTo>
                <a:lnTo>
                  <a:pt x="60" y="260"/>
                </a:lnTo>
                <a:lnTo>
                  <a:pt x="59" y="260"/>
                </a:lnTo>
                <a:lnTo>
                  <a:pt x="59" y="261"/>
                </a:lnTo>
                <a:lnTo>
                  <a:pt x="59" y="262"/>
                </a:lnTo>
                <a:lnTo>
                  <a:pt x="59" y="263"/>
                </a:lnTo>
                <a:lnTo>
                  <a:pt x="59" y="264"/>
                </a:lnTo>
                <a:lnTo>
                  <a:pt x="58" y="265"/>
                </a:lnTo>
                <a:lnTo>
                  <a:pt x="58" y="266"/>
                </a:lnTo>
                <a:lnTo>
                  <a:pt x="59" y="266"/>
                </a:lnTo>
                <a:lnTo>
                  <a:pt x="60" y="266"/>
                </a:lnTo>
                <a:lnTo>
                  <a:pt x="61" y="266"/>
                </a:lnTo>
                <a:lnTo>
                  <a:pt x="61" y="264"/>
                </a:lnTo>
                <a:lnTo>
                  <a:pt x="62" y="263"/>
                </a:lnTo>
                <a:lnTo>
                  <a:pt x="63" y="264"/>
                </a:lnTo>
                <a:lnTo>
                  <a:pt x="63" y="265"/>
                </a:lnTo>
                <a:lnTo>
                  <a:pt x="64" y="265"/>
                </a:lnTo>
                <a:lnTo>
                  <a:pt x="64" y="264"/>
                </a:lnTo>
                <a:lnTo>
                  <a:pt x="64" y="263"/>
                </a:lnTo>
                <a:lnTo>
                  <a:pt x="65" y="264"/>
                </a:lnTo>
                <a:lnTo>
                  <a:pt x="66" y="264"/>
                </a:lnTo>
                <a:lnTo>
                  <a:pt x="66" y="265"/>
                </a:lnTo>
                <a:lnTo>
                  <a:pt x="66" y="266"/>
                </a:lnTo>
                <a:lnTo>
                  <a:pt x="64" y="266"/>
                </a:lnTo>
                <a:lnTo>
                  <a:pt x="64" y="267"/>
                </a:lnTo>
                <a:lnTo>
                  <a:pt x="65" y="268"/>
                </a:lnTo>
                <a:lnTo>
                  <a:pt x="66" y="268"/>
                </a:lnTo>
                <a:lnTo>
                  <a:pt x="66" y="268"/>
                </a:lnTo>
                <a:lnTo>
                  <a:pt x="67" y="268"/>
                </a:lnTo>
                <a:lnTo>
                  <a:pt x="67" y="267"/>
                </a:lnTo>
                <a:lnTo>
                  <a:pt x="68" y="266"/>
                </a:lnTo>
                <a:lnTo>
                  <a:pt x="69" y="265"/>
                </a:lnTo>
                <a:lnTo>
                  <a:pt x="70" y="265"/>
                </a:lnTo>
                <a:lnTo>
                  <a:pt x="70" y="264"/>
                </a:lnTo>
                <a:lnTo>
                  <a:pt x="71" y="264"/>
                </a:lnTo>
                <a:lnTo>
                  <a:pt x="72" y="264"/>
                </a:lnTo>
                <a:lnTo>
                  <a:pt x="74" y="265"/>
                </a:lnTo>
                <a:lnTo>
                  <a:pt x="75" y="266"/>
                </a:lnTo>
                <a:lnTo>
                  <a:pt x="75" y="267"/>
                </a:lnTo>
                <a:lnTo>
                  <a:pt x="74" y="268"/>
                </a:lnTo>
                <a:lnTo>
                  <a:pt x="74" y="268"/>
                </a:lnTo>
                <a:lnTo>
                  <a:pt x="75" y="268"/>
                </a:lnTo>
                <a:lnTo>
                  <a:pt x="76" y="268"/>
                </a:lnTo>
                <a:lnTo>
                  <a:pt x="76" y="268"/>
                </a:lnTo>
                <a:lnTo>
                  <a:pt x="77" y="268"/>
                </a:lnTo>
                <a:lnTo>
                  <a:pt x="78" y="265"/>
                </a:lnTo>
                <a:lnTo>
                  <a:pt x="78" y="264"/>
                </a:lnTo>
                <a:lnTo>
                  <a:pt x="78" y="263"/>
                </a:lnTo>
                <a:lnTo>
                  <a:pt x="79" y="263"/>
                </a:lnTo>
                <a:lnTo>
                  <a:pt x="79" y="264"/>
                </a:lnTo>
                <a:lnTo>
                  <a:pt x="79" y="266"/>
                </a:lnTo>
                <a:lnTo>
                  <a:pt x="81" y="266"/>
                </a:lnTo>
                <a:lnTo>
                  <a:pt x="82" y="265"/>
                </a:lnTo>
                <a:lnTo>
                  <a:pt x="83" y="264"/>
                </a:lnTo>
                <a:lnTo>
                  <a:pt x="84" y="263"/>
                </a:lnTo>
                <a:lnTo>
                  <a:pt x="85" y="264"/>
                </a:lnTo>
                <a:lnTo>
                  <a:pt x="86" y="264"/>
                </a:lnTo>
                <a:lnTo>
                  <a:pt x="86" y="265"/>
                </a:lnTo>
                <a:lnTo>
                  <a:pt x="86" y="266"/>
                </a:lnTo>
                <a:lnTo>
                  <a:pt x="88" y="266"/>
                </a:lnTo>
                <a:lnTo>
                  <a:pt x="88" y="268"/>
                </a:lnTo>
                <a:lnTo>
                  <a:pt x="88" y="268"/>
                </a:lnTo>
                <a:lnTo>
                  <a:pt x="89" y="268"/>
                </a:lnTo>
                <a:lnTo>
                  <a:pt x="89" y="268"/>
                </a:lnTo>
                <a:lnTo>
                  <a:pt x="89" y="270"/>
                </a:lnTo>
                <a:lnTo>
                  <a:pt x="90" y="270"/>
                </a:lnTo>
                <a:lnTo>
                  <a:pt x="92" y="268"/>
                </a:lnTo>
                <a:lnTo>
                  <a:pt x="94" y="267"/>
                </a:lnTo>
                <a:lnTo>
                  <a:pt x="95" y="266"/>
                </a:lnTo>
                <a:lnTo>
                  <a:pt x="95" y="265"/>
                </a:lnTo>
                <a:lnTo>
                  <a:pt x="95" y="264"/>
                </a:lnTo>
                <a:lnTo>
                  <a:pt x="95" y="263"/>
                </a:lnTo>
                <a:lnTo>
                  <a:pt x="95" y="262"/>
                </a:lnTo>
                <a:lnTo>
                  <a:pt x="97" y="261"/>
                </a:lnTo>
                <a:lnTo>
                  <a:pt x="98" y="260"/>
                </a:lnTo>
                <a:lnTo>
                  <a:pt x="99" y="259"/>
                </a:lnTo>
                <a:lnTo>
                  <a:pt x="101" y="257"/>
                </a:lnTo>
                <a:lnTo>
                  <a:pt x="102" y="257"/>
                </a:lnTo>
                <a:lnTo>
                  <a:pt x="102" y="257"/>
                </a:lnTo>
                <a:lnTo>
                  <a:pt x="105" y="257"/>
                </a:lnTo>
                <a:lnTo>
                  <a:pt x="106" y="257"/>
                </a:lnTo>
                <a:lnTo>
                  <a:pt x="108" y="258"/>
                </a:lnTo>
                <a:lnTo>
                  <a:pt x="109" y="258"/>
                </a:lnTo>
                <a:lnTo>
                  <a:pt x="110" y="258"/>
                </a:lnTo>
                <a:lnTo>
                  <a:pt x="110" y="257"/>
                </a:lnTo>
                <a:lnTo>
                  <a:pt x="110" y="256"/>
                </a:lnTo>
                <a:lnTo>
                  <a:pt x="111" y="256"/>
                </a:lnTo>
                <a:lnTo>
                  <a:pt x="112" y="257"/>
                </a:lnTo>
                <a:lnTo>
                  <a:pt x="113" y="257"/>
                </a:lnTo>
                <a:lnTo>
                  <a:pt x="114" y="258"/>
                </a:lnTo>
                <a:lnTo>
                  <a:pt x="114" y="257"/>
                </a:lnTo>
                <a:lnTo>
                  <a:pt x="114" y="256"/>
                </a:lnTo>
                <a:lnTo>
                  <a:pt x="113" y="255"/>
                </a:lnTo>
                <a:lnTo>
                  <a:pt x="113" y="253"/>
                </a:lnTo>
                <a:lnTo>
                  <a:pt x="112" y="250"/>
                </a:lnTo>
                <a:lnTo>
                  <a:pt x="112" y="249"/>
                </a:lnTo>
                <a:lnTo>
                  <a:pt x="114" y="248"/>
                </a:lnTo>
                <a:lnTo>
                  <a:pt x="114" y="247"/>
                </a:lnTo>
                <a:lnTo>
                  <a:pt x="114" y="246"/>
                </a:lnTo>
                <a:lnTo>
                  <a:pt x="115" y="245"/>
                </a:lnTo>
                <a:lnTo>
                  <a:pt x="114" y="242"/>
                </a:lnTo>
                <a:lnTo>
                  <a:pt x="114" y="241"/>
                </a:lnTo>
                <a:lnTo>
                  <a:pt x="114" y="239"/>
                </a:lnTo>
                <a:lnTo>
                  <a:pt x="114" y="236"/>
                </a:lnTo>
                <a:lnTo>
                  <a:pt x="113" y="236"/>
                </a:lnTo>
                <a:lnTo>
                  <a:pt x="112" y="235"/>
                </a:lnTo>
                <a:lnTo>
                  <a:pt x="110" y="235"/>
                </a:lnTo>
                <a:lnTo>
                  <a:pt x="108" y="234"/>
                </a:lnTo>
                <a:lnTo>
                  <a:pt x="106" y="233"/>
                </a:lnTo>
                <a:lnTo>
                  <a:pt x="105" y="233"/>
                </a:lnTo>
                <a:lnTo>
                  <a:pt x="104" y="233"/>
                </a:lnTo>
                <a:lnTo>
                  <a:pt x="101" y="232"/>
                </a:lnTo>
                <a:lnTo>
                  <a:pt x="99" y="231"/>
                </a:lnTo>
                <a:lnTo>
                  <a:pt x="95" y="230"/>
                </a:lnTo>
                <a:lnTo>
                  <a:pt x="95" y="230"/>
                </a:lnTo>
                <a:lnTo>
                  <a:pt x="94" y="230"/>
                </a:lnTo>
                <a:lnTo>
                  <a:pt x="93" y="230"/>
                </a:lnTo>
                <a:lnTo>
                  <a:pt x="93" y="230"/>
                </a:lnTo>
                <a:lnTo>
                  <a:pt x="93" y="228"/>
                </a:lnTo>
                <a:lnTo>
                  <a:pt x="93" y="224"/>
                </a:lnTo>
                <a:lnTo>
                  <a:pt x="93" y="223"/>
                </a:lnTo>
                <a:lnTo>
                  <a:pt x="93" y="222"/>
                </a:lnTo>
                <a:lnTo>
                  <a:pt x="93" y="217"/>
                </a:lnTo>
                <a:lnTo>
                  <a:pt x="92" y="213"/>
                </a:lnTo>
                <a:lnTo>
                  <a:pt x="91" y="211"/>
                </a:lnTo>
                <a:lnTo>
                  <a:pt x="91" y="211"/>
                </a:lnTo>
                <a:lnTo>
                  <a:pt x="91" y="209"/>
                </a:lnTo>
                <a:lnTo>
                  <a:pt x="90" y="204"/>
                </a:lnTo>
                <a:lnTo>
                  <a:pt x="89" y="202"/>
                </a:lnTo>
                <a:lnTo>
                  <a:pt x="89" y="198"/>
                </a:lnTo>
                <a:lnTo>
                  <a:pt x="88" y="198"/>
                </a:lnTo>
                <a:lnTo>
                  <a:pt x="88" y="198"/>
                </a:lnTo>
                <a:lnTo>
                  <a:pt x="89" y="198"/>
                </a:lnTo>
                <a:lnTo>
                  <a:pt x="92" y="198"/>
                </a:lnTo>
                <a:lnTo>
                  <a:pt x="93" y="198"/>
                </a:lnTo>
                <a:lnTo>
                  <a:pt x="95" y="197"/>
                </a:lnTo>
                <a:lnTo>
                  <a:pt x="95" y="196"/>
                </a:lnTo>
                <a:lnTo>
                  <a:pt x="95" y="195"/>
                </a:lnTo>
                <a:lnTo>
                  <a:pt x="97" y="194"/>
                </a:lnTo>
                <a:lnTo>
                  <a:pt x="98" y="194"/>
                </a:lnTo>
                <a:lnTo>
                  <a:pt x="98" y="192"/>
                </a:lnTo>
                <a:lnTo>
                  <a:pt x="97" y="186"/>
                </a:lnTo>
                <a:lnTo>
                  <a:pt x="98" y="185"/>
                </a:lnTo>
                <a:lnTo>
                  <a:pt x="98" y="184"/>
                </a:lnTo>
                <a:lnTo>
                  <a:pt x="99" y="183"/>
                </a:lnTo>
                <a:lnTo>
                  <a:pt x="103" y="182"/>
                </a:lnTo>
                <a:lnTo>
                  <a:pt x="108" y="181"/>
                </a:lnTo>
                <a:lnTo>
                  <a:pt x="109" y="181"/>
                </a:lnTo>
                <a:lnTo>
                  <a:pt x="110" y="180"/>
                </a:lnTo>
                <a:lnTo>
                  <a:pt x="111" y="181"/>
                </a:lnTo>
                <a:lnTo>
                  <a:pt x="114" y="183"/>
                </a:lnTo>
                <a:lnTo>
                  <a:pt x="115" y="183"/>
                </a:lnTo>
                <a:lnTo>
                  <a:pt x="117" y="184"/>
                </a:lnTo>
                <a:lnTo>
                  <a:pt x="119" y="185"/>
                </a:lnTo>
                <a:lnTo>
                  <a:pt x="124" y="185"/>
                </a:lnTo>
                <a:lnTo>
                  <a:pt x="127" y="186"/>
                </a:lnTo>
                <a:lnTo>
                  <a:pt x="130" y="186"/>
                </a:lnTo>
                <a:lnTo>
                  <a:pt x="131" y="186"/>
                </a:lnTo>
                <a:lnTo>
                  <a:pt x="132" y="187"/>
                </a:lnTo>
                <a:lnTo>
                  <a:pt x="133" y="187"/>
                </a:lnTo>
                <a:lnTo>
                  <a:pt x="133" y="188"/>
                </a:lnTo>
                <a:lnTo>
                  <a:pt x="133" y="190"/>
                </a:lnTo>
                <a:lnTo>
                  <a:pt x="134" y="192"/>
                </a:lnTo>
                <a:lnTo>
                  <a:pt x="134" y="193"/>
                </a:lnTo>
                <a:lnTo>
                  <a:pt x="134" y="197"/>
                </a:lnTo>
                <a:lnTo>
                  <a:pt x="134" y="199"/>
                </a:lnTo>
                <a:lnTo>
                  <a:pt x="133" y="204"/>
                </a:lnTo>
                <a:lnTo>
                  <a:pt x="133" y="204"/>
                </a:lnTo>
                <a:lnTo>
                  <a:pt x="135" y="206"/>
                </a:lnTo>
                <a:lnTo>
                  <a:pt x="136" y="207"/>
                </a:lnTo>
                <a:lnTo>
                  <a:pt x="138" y="210"/>
                </a:lnTo>
                <a:lnTo>
                  <a:pt x="139" y="211"/>
                </a:lnTo>
                <a:lnTo>
                  <a:pt x="138" y="214"/>
                </a:lnTo>
                <a:lnTo>
                  <a:pt x="135" y="215"/>
                </a:lnTo>
                <a:lnTo>
                  <a:pt x="134" y="215"/>
                </a:lnTo>
                <a:lnTo>
                  <a:pt x="132" y="215"/>
                </a:lnTo>
                <a:lnTo>
                  <a:pt x="131" y="216"/>
                </a:lnTo>
                <a:lnTo>
                  <a:pt x="130" y="216"/>
                </a:lnTo>
                <a:lnTo>
                  <a:pt x="130" y="215"/>
                </a:lnTo>
                <a:lnTo>
                  <a:pt x="126" y="220"/>
                </a:lnTo>
                <a:lnTo>
                  <a:pt x="130" y="229"/>
                </a:lnTo>
                <a:lnTo>
                  <a:pt x="131" y="230"/>
                </a:lnTo>
                <a:lnTo>
                  <a:pt x="132" y="230"/>
                </a:lnTo>
                <a:lnTo>
                  <a:pt x="133" y="231"/>
                </a:lnTo>
                <a:lnTo>
                  <a:pt x="135" y="232"/>
                </a:lnTo>
                <a:lnTo>
                  <a:pt x="140" y="233"/>
                </a:lnTo>
                <a:lnTo>
                  <a:pt x="141" y="233"/>
                </a:lnTo>
                <a:lnTo>
                  <a:pt x="152" y="232"/>
                </a:lnTo>
                <a:lnTo>
                  <a:pt x="152" y="231"/>
                </a:lnTo>
                <a:lnTo>
                  <a:pt x="154" y="231"/>
                </a:lnTo>
                <a:lnTo>
                  <a:pt x="158" y="229"/>
                </a:lnTo>
                <a:lnTo>
                  <a:pt x="158" y="228"/>
                </a:lnTo>
                <a:lnTo>
                  <a:pt x="165" y="221"/>
                </a:lnTo>
                <a:lnTo>
                  <a:pt x="166" y="221"/>
                </a:lnTo>
                <a:lnTo>
                  <a:pt x="174" y="213"/>
                </a:lnTo>
                <a:lnTo>
                  <a:pt x="176" y="211"/>
                </a:lnTo>
                <a:lnTo>
                  <a:pt x="178" y="209"/>
                </a:lnTo>
                <a:lnTo>
                  <a:pt x="185" y="204"/>
                </a:lnTo>
                <a:lnTo>
                  <a:pt x="186" y="203"/>
                </a:lnTo>
                <a:lnTo>
                  <a:pt x="184" y="201"/>
                </a:lnTo>
                <a:lnTo>
                  <a:pt x="183" y="200"/>
                </a:lnTo>
                <a:lnTo>
                  <a:pt x="184" y="198"/>
                </a:lnTo>
                <a:lnTo>
                  <a:pt x="184" y="198"/>
                </a:lnTo>
                <a:lnTo>
                  <a:pt x="185" y="194"/>
                </a:lnTo>
                <a:lnTo>
                  <a:pt x="186" y="191"/>
                </a:lnTo>
                <a:lnTo>
                  <a:pt x="186" y="190"/>
                </a:lnTo>
                <a:lnTo>
                  <a:pt x="189" y="186"/>
                </a:lnTo>
                <a:lnTo>
                  <a:pt x="189" y="185"/>
                </a:lnTo>
                <a:lnTo>
                  <a:pt x="190" y="185"/>
                </a:lnTo>
                <a:lnTo>
                  <a:pt x="197" y="182"/>
                </a:lnTo>
                <a:lnTo>
                  <a:pt x="199" y="181"/>
                </a:lnTo>
                <a:lnTo>
                  <a:pt x="203" y="180"/>
                </a:lnTo>
                <a:lnTo>
                  <a:pt x="206" y="180"/>
                </a:lnTo>
                <a:lnTo>
                  <a:pt x="212" y="180"/>
                </a:lnTo>
                <a:lnTo>
                  <a:pt x="218" y="181"/>
                </a:lnTo>
                <a:lnTo>
                  <a:pt x="220" y="181"/>
                </a:lnTo>
                <a:lnTo>
                  <a:pt x="222" y="180"/>
                </a:lnTo>
                <a:lnTo>
                  <a:pt x="223" y="180"/>
                </a:lnTo>
                <a:lnTo>
                  <a:pt x="227" y="182"/>
                </a:lnTo>
                <a:lnTo>
                  <a:pt x="229" y="183"/>
                </a:lnTo>
                <a:lnTo>
                  <a:pt x="233" y="182"/>
                </a:lnTo>
                <a:lnTo>
                  <a:pt x="234" y="182"/>
                </a:lnTo>
                <a:lnTo>
                  <a:pt x="236" y="181"/>
                </a:lnTo>
                <a:lnTo>
                  <a:pt x="239" y="180"/>
                </a:lnTo>
                <a:lnTo>
                  <a:pt x="241" y="180"/>
                </a:lnTo>
                <a:lnTo>
                  <a:pt x="247" y="179"/>
                </a:lnTo>
                <a:lnTo>
                  <a:pt x="250" y="178"/>
                </a:lnTo>
                <a:lnTo>
                  <a:pt x="254" y="176"/>
                </a:lnTo>
                <a:lnTo>
                  <a:pt x="259" y="175"/>
                </a:lnTo>
                <a:lnTo>
                  <a:pt x="263" y="173"/>
                </a:lnTo>
                <a:lnTo>
                  <a:pt x="270" y="171"/>
                </a:lnTo>
                <a:lnTo>
                  <a:pt x="275" y="169"/>
                </a:lnTo>
                <a:lnTo>
                  <a:pt x="277" y="166"/>
                </a:lnTo>
                <a:lnTo>
                  <a:pt x="279" y="162"/>
                </a:lnTo>
                <a:lnTo>
                  <a:pt x="280" y="161"/>
                </a:lnTo>
                <a:lnTo>
                  <a:pt x="279" y="160"/>
                </a:lnTo>
                <a:lnTo>
                  <a:pt x="278" y="160"/>
                </a:lnTo>
                <a:lnTo>
                  <a:pt x="274" y="158"/>
                </a:lnTo>
                <a:lnTo>
                  <a:pt x="271" y="155"/>
                </a:lnTo>
                <a:lnTo>
                  <a:pt x="267" y="152"/>
                </a:lnTo>
                <a:lnTo>
                  <a:pt x="266" y="150"/>
                </a:lnTo>
                <a:lnTo>
                  <a:pt x="266" y="144"/>
                </a:lnTo>
                <a:lnTo>
                  <a:pt x="266" y="140"/>
                </a:lnTo>
                <a:lnTo>
                  <a:pt x="265" y="140"/>
                </a:lnTo>
                <a:lnTo>
                  <a:pt x="265" y="139"/>
                </a:lnTo>
                <a:lnTo>
                  <a:pt x="265" y="136"/>
                </a:lnTo>
                <a:lnTo>
                  <a:pt x="265" y="135"/>
                </a:lnTo>
                <a:lnTo>
                  <a:pt x="266" y="133"/>
                </a:lnTo>
                <a:lnTo>
                  <a:pt x="266" y="128"/>
                </a:lnTo>
                <a:lnTo>
                  <a:pt x="267" y="127"/>
                </a:lnTo>
                <a:lnTo>
                  <a:pt x="269" y="122"/>
                </a:lnTo>
                <a:lnTo>
                  <a:pt x="270" y="119"/>
                </a:lnTo>
                <a:lnTo>
                  <a:pt x="271" y="116"/>
                </a:lnTo>
                <a:lnTo>
                  <a:pt x="271" y="115"/>
                </a:lnTo>
                <a:lnTo>
                  <a:pt x="272" y="114"/>
                </a:lnTo>
                <a:lnTo>
                  <a:pt x="273" y="113"/>
                </a:lnTo>
                <a:lnTo>
                  <a:pt x="274" y="113"/>
                </a:lnTo>
                <a:lnTo>
                  <a:pt x="275" y="112"/>
                </a:lnTo>
                <a:lnTo>
                  <a:pt x="275" y="109"/>
                </a:lnTo>
                <a:lnTo>
                  <a:pt x="276" y="108"/>
                </a:lnTo>
                <a:lnTo>
                  <a:pt x="280" y="108"/>
                </a:lnTo>
                <a:lnTo>
                  <a:pt x="282" y="107"/>
                </a:lnTo>
                <a:lnTo>
                  <a:pt x="283" y="107"/>
                </a:lnTo>
                <a:lnTo>
                  <a:pt x="282" y="106"/>
                </a:lnTo>
                <a:lnTo>
                  <a:pt x="282" y="104"/>
                </a:lnTo>
                <a:lnTo>
                  <a:pt x="280" y="102"/>
                </a:lnTo>
                <a:lnTo>
                  <a:pt x="279" y="98"/>
                </a:lnTo>
                <a:lnTo>
                  <a:pt x="278" y="96"/>
                </a:lnTo>
                <a:lnTo>
                  <a:pt x="277" y="94"/>
                </a:lnTo>
                <a:lnTo>
                  <a:pt x="276" y="93"/>
                </a:lnTo>
                <a:lnTo>
                  <a:pt x="275" y="91"/>
                </a:lnTo>
                <a:lnTo>
                  <a:pt x="275" y="90"/>
                </a:lnTo>
                <a:lnTo>
                  <a:pt x="275" y="89"/>
                </a:lnTo>
                <a:lnTo>
                  <a:pt x="275" y="89"/>
                </a:lnTo>
                <a:lnTo>
                  <a:pt x="277" y="87"/>
                </a:lnTo>
                <a:lnTo>
                  <a:pt x="278" y="86"/>
                </a:lnTo>
                <a:lnTo>
                  <a:pt x="278" y="85"/>
                </a:lnTo>
                <a:lnTo>
                  <a:pt x="279" y="85"/>
                </a:lnTo>
                <a:lnTo>
                  <a:pt x="279" y="84"/>
                </a:lnTo>
                <a:lnTo>
                  <a:pt x="283" y="83"/>
                </a:lnTo>
                <a:lnTo>
                  <a:pt x="289" y="83"/>
                </a:lnTo>
                <a:lnTo>
                  <a:pt x="290" y="82"/>
                </a:lnTo>
                <a:lnTo>
                  <a:pt x="291" y="81"/>
                </a:lnTo>
                <a:lnTo>
                  <a:pt x="292" y="80"/>
                </a:lnTo>
                <a:lnTo>
                  <a:pt x="292" y="80"/>
                </a:lnTo>
                <a:lnTo>
                  <a:pt x="292" y="78"/>
                </a:lnTo>
                <a:lnTo>
                  <a:pt x="293" y="77"/>
                </a:lnTo>
                <a:lnTo>
                  <a:pt x="293" y="76"/>
                </a:lnTo>
                <a:lnTo>
                  <a:pt x="292" y="72"/>
                </a:lnTo>
                <a:lnTo>
                  <a:pt x="292" y="71"/>
                </a:lnTo>
                <a:lnTo>
                  <a:pt x="294" y="69"/>
                </a:lnTo>
                <a:lnTo>
                  <a:pt x="293" y="66"/>
                </a:lnTo>
                <a:lnTo>
                  <a:pt x="293" y="64"/>
                </a:lnTo>
                <a:lnTo>
                  <a:pt x="293" y="64"/>
                </a:lnTo>
                <a:lnTo>
                  <a:pt x="293" y="63"/>
                </a:lnTo>
                <a:lnTo>
                  <a:pt x="293" y="54"/>
                </a:lnTo>
                <a:lnTo>
                  <a:pt x="293" y="53"/>
                </a:lnTo>
                <a:lnTo>
                  <a:pt x="293" y="52"/>
                </a:lnTo>
                <a:lnTo>
                  <a:pt x="292" y="50"/>
                </a:lnTo>
                <a:lnTo>
                  <a:pt x="293" y="47"/>
                </a:lnTo>
                <a:lnTo>
                  <a:pt x="294" y="44"/>
                </a:lnTo>
                <a:lnTo>
                  <a:pt x="295" y="44"/>
                </a:lnTo>
                <a:lnTo>
                  <a:pt x="298" y="40"/>
                </a:lnTo>
                <a:lnTo>
                  <a:pt x="299" y="38"/>
                </a:lnTo>
                <a:lnTo>
                  <a:pt x="299" y="37"/>
                </a:lnTo>
                <a:lnTo>
                  <a:pt x="299" y="36"/>
                </a:lnTo>
                <a:lnTo>
                  <a:pt x="299" y="35"/>
                </a:lnTo>
                <a:lnTo>
                  <a:pt x="299" y="34"/>
                </a:lnTo>
                <a:lnTo>
                  <a:pt x="299" y="32"/>
                </a:lnTo>
                <a:lnTo>
                  <a:pt x="300" y="32"/>
                </a:lnTo>
                <a:lnTo>
                  <a:pt x="301" y="28"/>
                </a:lnTo>
                <a:lnTo>
                  <a:pt x="301" y="26"/>
                </a:lnTo>
                <a:lnTo>
                  <a:pt x="303" y="24"/>
                </a:lnTo>
                <a:lnTo>
                  <a:pt x="305" y="20"/>
                </a:lnTo>
                <a:lnTo>
                  <a:pt x="306" y="18"/>
                </a:lnTo>
                <a:lnTo>
                  <a:pt x="306" y="16"/>
                </a:lnTo>
                <a:lnTo>
                  <a:pt x="308" y="14"/>
                </a:lnTo>
                <a:lnTo>
                  <a:pt x="311" y="13"/>
                </a:lnTo>
                <a:lnTo>
                  <a:pt x="317" y="11"/>
                </a:lnTo>
                <a:lnTo>
                  <a:pt x="321" y="8"/>
                </a:lnTo>
                <a:lnTo>
                  <a:pt x="325" y="6"/>
                </a:lnTo>
                <a:lnTo>
                  <a:pt x="330" y="6"/>
                </a:lnTo>
                <a:lnTo>
                  <a:pt x="331" y="5"/>
                </a:lnTo>
                <a:lnTo>
                  <a:pt x="332" y="5"/>
                </a:lnTo>
                <a:lnTo>
                  <a:pt x="335" y="3"/>
                </a:lnTo>
                <a:lnTo>
                  <a:pt x="337" y="2"/>
                </a:lnTo>
                <a:lnTo>
                  <a:pt x="338" y="1"/>
                </a:lnTo>
                <a:lnTo>
                  <a:pt x="339" y="0"/>
                </a:lnTo>
                <a:lnTo>
                  <a:pt x="340" y="0"/>
                </a:lnTo>
                <a:lnTo>
                  <a:pt x="341" y="0"/>
                </a:lnTo>
                <a:lnTo>
                  <a:pt x="342" y="0"/>
                </a:lnTo>
                <a:lnTo>
                  <a:pt x="342" y="2"/>
                </a:lnTo>
                <a:lnTo>
                  <a:pt x="344" y="5"/>
                </a:lnTo>
                <a:lnTo>
                  <a:pt x="346" y="7"/>
                </a:lnTo>
                <a:lnTo>
                  <a:pt x="348" y="8"/>
                </a:lnTo>
                <a:lnTo>
                  <a:pt x="349" y="10"/>
                </a:lnTo>
                <a:lnTo>
                  <a:pt x="353" y="13"/>
                </a:lnTo>
                <a:lnTo>
                  <a:pt x="355" y="15"/>
                </a:lnTo>
                <a:lnTo>
                  <a:pt x="355" y="16"/>
                </a:lnTo>
                <a:lnTo>
                  <a:pt x="357" y="18"/>
                </a:lnTo>
                <a:lnTo>
                  <a:pt x="361" y="21"/>
                </a:lnTo>
                <a:lnTo>
                  <a:pt x="366" y="25"/>
                </a:lnTo>
                <a:lnTo>
                  <a:pt x="369" y="28"/>
                </a:lnTo>
                <a:lnTo>
                  <a:pt x="374" y="30"/>
                </a:lnTo>
                <a:lnTo>
                  <a:pt x="376" y="32"/>
                </a:lnTo>
                <a:lnTo>
                  <a:pt x="380" y="36"/>
                </a:lnTo>
                <a:lnTo>
                  <a:pt x="381" y="37"/>
                </a:lnTo>
                <a:lnTo>
                  <a:pt x="382" y="38"/>
                </a:lnTo>
                <a:lnTo>
                  <a:pt x="384" y="41"/>
                </a:lnTo>
                <a:lnTo>
                  <a:pt x="386" y="41"/>
                </a:lnTo>
                <a:lnTo>
                  <a:pt x="389" y="41"/>
                </a:lnTo>
                <a:lnTo>
                  <a:pt x="395" y="41"/>
                </a:lnTo>
                <a:lnTo>
                  <a:pt x="396" y="41"/>
                </a:lnTo>
                <a:lnTo>
                  <a:pt x="399" y="42"/>
                </a:lnTo>
                <a:lnTo>
                  <a:pt x="399" y="44"/>
                </a:lnTo>
                <a:lnTo>
                  <a:pt x="416" y="44"/>
                </a:lnTo>
                <a:lnTo>
                  <a:pt x="423" y="44"/>
                </a:lnTo>
                <a:lnTo>
                  <a:pt x="430" y="44"/>
                </a:lnTo>
                <a:lnTo>
                  <a:pt x="443" y="44"/>
                </a:lnTo>
                <a:lnTo>
                  <a:pt x="443" y="45"/>
                </a:lnTo>
                <a:lnTo>
                  <a:pt x="445" y="48"/>
                </a:lnTo>
                <a:lnTo>
                  <a:pt x="447" y="49"/>
                </a:lnTo>
                <a:lnTo>
                  <a:pt x="447" y="50"/>
                </a:lnTo>
                <a:lnTo>
                  <a:pt x="445" y="52"/>
                </a:lnTo>
                <a:lnTo>
                  <a:pt x="443" y="56"/>
                </a:lnTo>
                <a:lnTo>
                  <a:pt x="442" y="57"/>
                </a:lnTo>
                <a:lnTo>
                  <a:pt x="443" y="57"/>
                </a:lnTo>
                <a:lnTo>
                  <a:pt x="443" y="58"/>
                </a:lnTo>
                <a:lnTo>
                  <a:pt x="444" y="60"/>
                </a:lnTo>
                <a:lnTo>
                  <a:pt x="444" y="66"/>
                </a:lnTo>
                <a:lnTo>
                  <a:pt x="441" y="68"/>
                </a:lnTo>
                <a:lnTo>
                  <a:pt x="441" y="69"/>
                </a:lnTo>
                <a:lnTo>
                  <a:pt x="442" y="69"/>
                </a:lnTo>
                <a:lnTo>
                  <a:pt x="443" y="70"/>
                </a:lnTo>
                <a:lnTo>
                  <a:pt x="443" y="71"/>
                </a:lnTo>
                <a:lnTo>
                  <a:pt x="443" y="72"/>
                </a:lnTo>
                <a:lnTo>
                  <a:pt x="443" y="74"/>
                </a:lnTo>
                <a:lnTo>
                  <a:pt x="443" y="75"/>
                </a:lnTo>
                <a:lnTo>
                  <a:pt x="443" y="76"/>
                </a:lnTo>
                <a:lnTo>
                  <a:pt x="443" y="77"/>
                </a:lnTo>
                <a:lnTo>
                  <a:pt x="443" y="79"/>
                </a:lnTo>
                <a:lnTo>
                  <a:pt x="444" y="82"/>
                </a:lnTo>
                <a:lnTo>
                  <a:pt x="442" y="83"/>
                </a:lnTo>
                <a:lnTo>
                  <a:pt x="441" y="84"/>
                </a:lnTo>
                <a:lnTo>
                  <a:pt x="439" y="85"/>
                </a:lnTo>
                <a:lnTo>
                  <a:pt x="438" y="85"/>
                </a:lnTo>
                <a:lnTo>
                  <a:pt x="438" y="86"/>
                </a:lnTo>
                <a:lnTo>
                  <a:pt x="438" y="87"/>
                </a:lnTo>
                <a:lnTo>
                  <a:pt x="437" y="87"/>
                </a:lnTo>
                <a:lnTo>
                  <a:pt x="437" y="88"/>
                </a:lnTo>
                <a:lnTo>
                  <a:pt x="435" y="89"/>
                </a:lnTo>
                <a:lnTo>
                  <a:pt x="436" y="91"/>
                </a:lnTo>
                <a:lnTo>
                  <a:pt x="434" y="91"/>
                </a:lnTo>
                <a:lnTo>
                  <a:pt x="432" y="93"/>
                </a:lnTo>
                <a:lnTo>
                  <a:pt x="431" y="95"/>
                </a:lnTo>
                <a:lnTo>
                  <a:pt x="431" y="97"/>
                </a:lnTo>
                <a:lnTo>
                  <a:pt x="431" y="99"/>
                </a:lnTo>
                <a:lnTo>
                  <a:pt x="430" y="100"/>
                </a:lnTo>
                <a:lnTo>
                  <a:pt x="430" y="101"/>
                </a:lnTo>
                <a:lnTo>
                  <a:pt x="430" y="102"/>
                </a:lnTo>
                <a:lnTo>
                  <a:pt x="429" y="102"/>
                </a:lnTo>
                <a:lnTo>
                  <a:pt x="427" y="105"/>
                </a:lnTo>
                <a:lnTo>
                  <a:pt x="428" y="109"/>
                </a:lnTo>
                <a:lnTo>
                  <a:pt x="426" y="109"/>
                </a:lnTo>
                <a:lnTo>
                  <a:pt x="425" y="110"/>
                </a:lnTo>
                <a:lnTo>
                  <a:pt x="423" y="111"/>
                </a:lnTo>
                <a:lnTo>
                  <a:pt x="419" y="111"/>
                </a:lnTo>
                <a:lnTo>
                  <a:pt x="418" y="114"/>
                </a:lnTo>
                <a:lnTo>
                  <a:pt x="415" y="112"/>
                </a:lnTo>
                <a:lnTo>
                  <a:pt x="413" y="115"/>
                </a:lnTo>
                <a:lnTo>
                  <a:pt x="412" y="115"/>
                </a:lnTo>
                <a:lnTo>
                  <a:pt x="410" y="116"/>
                </a:lnTo>
                <a:lnTo>
                  <a:pt x="408" y="116"/>
                </a:lnTo>
                <a:lnTo>
                  <a:pt x="407" y="117"/>
                </a:lnTo>
                <a:lnTo>
                  <a:pt x="406" y="117"/>
                </a:lnTo>
                <a:lnTo>
                  <a:pt x="406" y="119"/>
                </a:lnTo>
                <a:lnTo>
                  <a:pt x="401" y="119"/>
                </a:lnTo>
                <a:lnTo>
                  <a:pt x="401" y="121"/>
                </a:lnTo>
                <a:lnTo>
                  <a:pt x="400" y="121"/>
                </a:lnTo>
                <a:lnTo>
                  <a:pt x="402" y="124"/>
                </a:lnTo>
                <a:lnTo>
                  <a:pt x="403" y="125"/>
                </a:lnTo>
                <a:lnTo>
                  <a:pt x="402" y="129"/>
                </a:lnTo>
                <a:lnTo>
                  <a:pt x="402" y="130"/>
                </a:lnTo>
                <a:lnTo>
                  <a:pt x="400" y="134"/>
                </a:lnTo>
                <a:lnTo>
                  <a:pt x="398" y="136"/>
                </a:lnTo>
                <a:lnTo>
                  <a:pt x="399" y="139"/>
                </a:lnTo>
                <a:lnTo>
                  <a:pt x="399" y="140"/>
                </a:lnTo>
                <a:lnTo>
                  <a:pt x="398" y="141"/>
                </a:lnTo>
                <a:lnTo>
                  <a:pt x="398" y="142"/>
                </a:lnTo>
                <a:lnTo>
                  <a:pt x="398" y="143"/>
                </a:lnTo>
                <a:lnTo>
                  <a:pt x="398" y="145"/>
                </a:lnTo>
                <a:lnTo>
                  <a:pt x="398" y="146"/>
                </a:lnTo>
                <a:lnTo>
                  <a:pt x="399" y="147"/>
                </a:lnTo>
                <a:lnTo>
                  <a:pt x="399" y="149"/>
                </a:lnTo>
                <a:lnTo>
                  <a:pt x="400" y="150"/>
                </a:lnTo>
                <a:lnTo>
                  <a:pt x="400" y="153"/>
                </a:lnTo>
                <a:lnTo>
                  <a:pt x="402" y="153"/>
                </a:lnTo>
                <a:lnTo>
                  <a:pt x="405" y="153"/>
                </a:lnTo>
                <a:lnTo>
                  <a:pt x="406" y="153"/>
                </a:lnTo>
                <a:lnTo>
                  <a:pt x="408" y="154"/>
                </a:lnTo>
                <a:lnTo>
                  <a:pt x="410" y="155"/>
                </a:lnTo>
                <a:lnTo>
                  <a:pt x="411" y="155"/>
                </a:lnTo>
                <a:lnTo>
                  <a:pt x="414" y="156"/>
                </a:lnTo>
                <a:lnTo>
                  <a:pt x="416" y="157"/>
                </a:lnTo>
                <a:lnTo>
                  <a:pt x="416" y="158"/>
                </a:lnTo>
                <a:lnTo>
                  <a:pt x="417" y="159"/>
                </a:lnTo>
                <a:lnTo>
                  <a:pt x="418" y="160"/>
                </a:lnTo>
                <a:lnTo>
                  <a:pt x="419" y="163"/>
                </a:lnTo>
                <a:lnTo>
                  <a:pt x="419" y="164"/>
                </a:lnTo>
                <a:lnTo>
                  <a:pt x="423" y="168"/>
                </a:lnTo>
                <a:lnTo>
                  <a:pt x="423" y="169"/>
                </a:lnTo>
                <a:lnTo>
                  <a:pt x="425" y="171"/>
                </a:lnTo>
                <a:lnTo>
                  <a:pt x="425" y="172"/>
                </a:lnTo>
                <a:lnTo>
                  <a:pt x="428" y="176"/>
                </a:lnTo>
                <a:lnTo>
                  <a:pt x="428" y="179"/>
                </a:lnTo>
                <a:lnTo>
                  <a:pt x="429" y="179"/>
                </a:lnTo>
                <a:lnTo>
                  <a:pt x="431" y="179"/>
                </a:lnTo>
                <a:lnTo>
                  <a:pt x="431" y="179"/>
                </a:lnTo>
                <a:lnTo>
                  <a:pt x="432" y="180"/>
                </a:lnTo>
                <a:lnTo>
                  <a:pt x="433" y="181"/>
                </a:lnTo>
                <a:lnTo>
                  <a:pt x="436" y="185"/>
                </a:lnTo>
                <a:lnTo>
                  <a:pt x="437" y="187"/>
                </a:lnTo>
                <a:lnTo>
                  <a:pt x="437" y="189"/>
                </a:lnTo>
                <a:lnTo>
                  <a:pt x="438" y="190"/>
                </a:lnTo>
                <a:lnTo>
                  <a:pt x="439" y="191"/>
                </a:lnTo>
                <a:lnTo>
                  <a:pt x="440" y="192"/>
                </a:lnTo>
                <a:lnTo>
                  <a:pt x="441" y="192"/>
                </a:lnTo>
                <a:lnTo>
                  <a:pt x="442" y="192"/>
                </a:lnTo>
                <a:lnTo>
                  <a:pt x="442" y="193"/>
                </a:lnTo>
                <a:lnTo>
                  <a:pt x="443" y="196"/>
                </a:lnTo>
                <a:lnTo>
                  <a:pt x="444" y="198"/>
                </a:lnTo>
                <a:lnTo>
                  <a:pt x="443" y="202"/>
                </a:lnTo>
                <a:lnTo>
                  <a:pt x="444" y="204"/>
                </a:lnTo>
                <a:lnTo>
                  <a:pt x="444" y="204"/>
                </a:lnTo>
                <a:lnTo>
                  <a:pt x="445" y="205"/>
                </a:lnTo>
                <a:lnTo>
                  <a:pt x="444" y="206"/>
                </a:lnTo>
                <a:lnTo>
                  <a:pt x="444" y="208"/>
                </a:lnTo>
                <a:lnTo>
                  <a:pt x="444" y="210"/>
                </a:lnTo>
                <a:lnTo>
                  <a:pt x="444" y="210"/>
                </a:lnTo>
                <a:lnTo>
                  <a:pt x="444" y="211"/>
                </a:lnTo>
                <a:lnTo>
                  <a:pt x="444" y="211"/>
                </a:lnTo>
                <a:lnTo>
                  <a:pt x="446" y="214"/>
                </a:lnTo>
                <a:lnTo>
                  <a:pt x="447" y="215"/>
                </a:lnTo>
                <a:lnTo>
                  <a:pt x="447" y="218"/>
                </a:lnTo>
                <a:lnTo>
                  <a:pt x="448" y="220"/>
                </a:lnTo>
                <a:lnTo>
                  <a:pt x="448" y="221"/>
                </a:lnTo>
                <a:lnTo>
                  <a:pt x="448" y="223"/>
                </a:lnTo>
                <a:lnTo>
                  <a:pt x="448" y="224"/>
                </a:lnTo>
                <a:lnTo>
                  <a:pt x="447" y="225"/>
                </a:lnTo>
                <a:lnTo>
                  <a:pt x="448" y="225"/>
                </a:lnTo>
                <a:lnTo>
                  <a:pt x="448" y="227"/>
                </a:lnTo>
                <a:lnTo>
                  <a:pt x="447" y="227"/>
                </a:lnTo>
                <a:lnTo>
                  <a:pt x="447" y="228"/>
                </a:lnTo>
                <a:lnTo>
                  <a:pt x="447" y="230"/>
                </a:lnTo>
                <a:lnTo>
                  <a:pt x="448" y="230"/>
                </a:lnTo>
                <a:lnTo>
                  <a:pt x="449" y="232"/>
                </a:lnTo>
                <a:lnTo>
                  <a:pt x="450" y="233"/>
                </a:lnTo>
                <a:lnTo>
                  <a:pt x="449" y="234"/>
                </a:lnTo>
                <a:lnTo>
                  <a:pt x="446" y="236"/>
                </a:lnTo>
                <a:lnTo>
                  <a:pt x="446" y="236"/>
                </a:lnTo>
                <a:lnTo>
                  <a:pt x="443" y="240"/>
                </a:lnTo>
                <a:lnTo>
                  <a:pt x="444" y="245"/>
                </a:lnTo>
                <a:lnTo>
                  <a:pt x="443" y="249"/>
                </a:lnTo>
                <a:lnTo>
                  <a:pt x="442" y="249"/>
                </a:lnTo>
                <a:lnTo>
                  <a:pt x="442" y="249"/>
                </a:lnTo>
                <a:lnTo>
                  <a:pt x="442" y="249"/>
                </a:lnTo>
                <a:lnTo>
                  <a:pt x="441" y="249"/>
                </a:lnTo>
                <a:lnTo>
                  <a:pt x="440" y="249"/>
                </a:lnTo>
                <a:lnTo>
                  <a:pt x="438" y="249"/>
                </a:lnTo>
                <a:lnTo>
                  <a:pt x="439" y="255"/>
                </a:lnTo>
                <a:lnTo>
                  <a:pt x="437" y="260"/>
                </a:lnTo>
                <a:lnTo>
                  <a:pt x="437" y="262"/>
                </a:lnTo>
                <a:lnTo>
                  <a:pt x="437" y="264"/>
                </a:lnTo>
                <a:lnTo>
                  <a:pt x="436" y="265"/>
                </a:lnTo>
                <a:lnTo>
                  <a:pt x="436" y="264"/>
                </a:lnTo>
                <a:lnTo>
                  <a:pt x="434" y="264"/>
                </a:lnTo>
                <a:lnTo>
                  <a:pt x="433" y="264"/>
                </a:lnTo>
                <a:lnTo>
                  <a:pt x="432" y="265"/>
                </a:lnTo>
                <a:lnTo>
                  <a:pt x="431" y="267"/>
                </a:lnTo>
                <a:lnTo>
                  <a:pt x="431" y="268"/>
                </a:lnTo>
                <a:lnTo>
                  <a:pt x="432" y="268"/>
                </a:lnTo>
                <a:lnTo>
                  <a:pt x="432" y="269"/>
                </a:lnTo>
                <a:lnTo>
                  <a:pt x="431" y="270"/>
                </a:lnTo>
                <a:lnTo>
                  <a:pt x="431" y="272"/>
                </a:lnTo>
                <a:lnTo>
                  <a:pt x="432" y="273"/>
                </a:lnTo>
                <a:lnTo>
                  <a:pt x="433" y="275"/>
                </a:lnTo>
                <a:lnTo>
                  <a:pt x="433" y="275"/>
                </a:lnTo>
                <a:lnTo>
                  <a:pt x="434" y="276"/>
                </a:lnTo>
                <a:lnTo>
                  <a:pt x="433" y="277"/>
                </a:lnTo>
                <a:lnTo>
                  <a:pt x="433" y="279"/>
                </a:lnTo>
                <a:lnTo>
                  <a:pt x="432" y="279"/>
                </a:lnTo>
                <a:lnTo>
                  <a:pt x="429" y="281"/>
                </a:lnTo>
                <a:lnTo>
                  <a:pt x="428" y="281"/>
                </a:lnTo>
                <a:lnTo>
                  <a:pt x="428" y="281"/>
                </a:lnTo>
                <a:lnTo>
                  <a:pt x="428" y="283"/>
                </a:lnTo>
                <a:lnTo>
                  <a:pt x="428" y="286"/>
                </a:lnTo>
                <a:lnTo>
                  <a:pt x="428" y="287"/>
                </a:lnTo>
                <a:lnTo>
                  <a:pt x="430" y="291"/>
                </a:lnTo>
                <a:lnTo>
                  <a:pt x="430" y="292"/>
                </a:lnTo>
                <a:lnTo>
                  <a:pt x="431" y="300"/>
                </a:lnTo>
                <a:lnTo>
                  <a:pt x="432" y="307"/>
                </a:lnTo>
                <a:lnTo>
                  <a:pt x="428" y="317"/>
                </a:lnTo>
                <a:lnTo>
                  <a:pt x="427" y="319"/>
                </a:lnTo>
                <a:lnTo>
                  <a:pt x="426" y="321"/>
                </a:lnTo>
                <a:lnTo>
                  <a:pt x="422" y="326"/>
                </a:lnTo>
                <a:lnTo>
                  <a:pt x="421" y="327"/>
                </a:lnTo>
                <a:lnTo>
                  <a:pt x="422" y="328"/>
                </a:lnTo>
                <a:lnTo>
                  <a:pt x="422" y="329"/>
                </a:lnTo>
                <a:lnTo>
                  <a:pt x="424" y="332"/>
                </a:lnTo>
                <a:lnTo>
                  <a:pt x="424" y="333"/>
                </a:lnTo>
                <a:lnTo>
                  <a:pt x="425" y="335"/>
                </a:lnTo>
                <a:lnTo>
                  <a:pt x="425" y="338"/>
                </a:lnTo>
                <a:lnTo>
                  <a:pt x="425" y="341"/>
                </a:lnTo>
                <a:lnTo>
                  <a:pt x="426" y="342"/>
                </a:lnTo>
                <a:lnTo>
                  <a:pt x="426" y="343"/>
                </a:lnTo>
                <a:lnTo>
                  <a:pt x="422" y="350"/>
                </a:lnTo>
                <a:lnTo>
                  <a:pt x="421" y="353"/>
                </a:lnTo>
                <a:lnTo>
                  <a:pt x="418" y="353"/>
                </a:lnTo>
                <a:lnTo>
                  <a:pt x="415" y="352"/>
                </a:lnTo>
                <a:lnTo>
                  <a:pt x="418" y="340"/>
                </a:lnTo>
                <a:lnTo>
                  <a:pt x="416" y="334"/>
                </a:lnTo>
                <a:lnTo>
                  <a:pt x="416" y="335"/>
                </a:lnTo>
                <a:lnTo>
                  <a:pt x="408" y="345"/>
                </a:lnTo>
                <a:lnTo>
                  <a:pt x="407" y="345"/>
                </a:lnTo>
                <a:lnTo>
                  <a:pt x="397" y="349"/>
                </a:lnTo>
                <a:lnTo>
                  <a:pt x="390" y="352"/>
                </a:lnTo>
                <a:lnTo>
                  <a:pt x="389" y="352"/>
                </a:lnTo>
                <a:lnTo>
                  <a:pt x="389" y="351"/>
                </a:lnTo>
                <a:lnTo>
                  <a:pt x="386" y="350"/>
                </a:lnTo>
                <a:lnTo>
                  <a:pt x="383" y="350"/>
                </a:lnTo>
                <a:lnTo>
                  <a:pt x="382" y="349"/>
                </a:lnTo>
                <a:lnTo>
                  <a:pt x="380" y="348"/>
                </a:lnTo>
                <a:lnTo>
                  <a:pt x="380" y="347"/>
                </a:lnTo>
                <a:lnTo>
                  <a:pt x="375" y="345"/>
                </a:lnTo>
                <a:lnTo>
                  <a:pt x="374" y="344"/>
                </a:lnTo>
                <a:lnTo>
                  <a:pt x="372" y="344"/>
                </a:lnTo>
                <a:lnTo>
                  <a:pt x="368" y="347"/>
                </a:lnTo>
                <a:lnTo>
                  <a:pt x="366" y="349"/>
                </a:lnTo>
                <a:lnTo>
                  <a:pt x="363" y="351"/>
                </a:lnTo>
                <a:lnTo>
                  <a:pt x="362" y="352"/>
                </a:lnTo>
                <a:lnTo>
                  <a:pt x="358" y="352"/>
                </a:lnTo>
                <a:lnTo>
                  <a:pt x="346" y="349"/>
                </a:lnTo>
                <a:lnTo>
                  <a:pt x="345" y="349"/>
                </a:lnTo>
                <a:lnTo>
                  <a:pt x="343" y="349"/>
                </a:lnTo>
                <a:lnTo>
                  <a:pt x="336" y="347"/>
                </a:lnTo>
                <a:lnTo>
                  <a:pt x="334" y="347"/>
                </a:lnTo>
                <a:lnTo>
                  <a:pt x="329" y="345"/>
                </a:lnTo>
                <a:lnTo>
                  <a:pt x="325" y="343"/>
                </a:lnTo>
                <a:lnTo>
                  <a:pt x="323" y="341"/>
                </a:lnTo>
                <a:lnTo>
                  <a:pt x="322" y="339"/>
                </a:lnTo>
                <a:lnTo>
                  <a:pt x="321" y="339"/>
                </a:lnTo>
                <a:lnTo>
                  <a:pt x="318" y="339"/>
                </a:lnTo>
                <a:lnTo>
                  <a:pt x="317" y="339"/>
                </a:lnTo>
                <a:lnTo>
                  <a:pt x="309" y="337"/>
                </a:lnTo>
                <a:lnTo>
                  <a:pt x="309" y="339"/>
                </a:lnTo>
                <a:lnTo>
                  <a:pt x="304" y="339"/>
                </a:lnTo>
                <a:lnTo>
                  <a:pt x="303" y="340"/>
                </a:lnTo>
                <a:lnTo>
                  <a:pt x="302" y="340"/>
                </a:lnTo>
                <a:lnTo>
                  <a:pt x="295" y="341"/>
                </a:lnTo>
                <a:lnTo>
                  <a:pt x="294" y="341"/>
                </a:lnTo>
                <a:lnTo>
                  <a:pt x="290" y="343"/>
                </a:lnTo>
                <a:lnTo>
                  <a:pt x="289" y="344"/>
                </a:lnTo>
                <a:lnTo>
                  <a:pt x="288" y="344"/>
                </a:lnTo>
                <a:lnTo>
                  <a:pt x="285" y="349"/>
                </a:lnTo>
                <a:lnTo>
                  <a:pt x="285" y="350"/>
                </a:lnTo>
                <a:lnTo>
                  <a:pt x="279" y="358"/>
                </a:lnTo>
                <a:lnTo>
                  <a:pt x="278" y="358"/>
                </a:lnTo>
                <a:lnTo>
                  <a:pt x="276" y="359"/>
                </a:lnTo>
                <a:lnTo>
                  <a:pt x="266" y="361"/>
                </a:lnTo>
                <a:lnTo>
                  <a:pt x="262" y="363"/>
                </a:lnTo>
                <a:lnTo>
                  <a:pt x="261" y="363"/>
                </a:lnTo>
                <a:lnTo>
                  <a:pt x="250" y="365"/>
                </a:lnTo>
                <a:lnTo>
                  <a:pt x="241" y="369"/>
                </a:lnTo>
                <a:lnTo>
                  <a:pt x="240" y="369"/>
                </a:lnTo>
                <a:lnTo>
                  <a:pt x="238" y="369"/>
                </a:lnTo>
                <a:lnTo>
                  <a:pt x="237" y="370"/>
                </a:lnTo>
                <a:lnTo>
                  <a:pt x="235" y="371"/>
                </a:lnTo>
                <a:lnTo>
                  <a:pt x="233" y="372"/>
                </a:lnTo>
                <a:lnTo>
                  <a:pt x="232" y="373"/>
                </a:lnTo>
                <a:lnTo>
                  <a:pt x="233" y="373"/>
                </a:lnTo>
                <a:lnTo>
                  <a:pt x="235" y="378"/>
                </a:lnTo>
                <a:lnTo>
                  <a:pt x="235" y="379"/>
                </a:lnTo>
                <a:lnTo>
                  <a:pt x="235" y="380"/>
                </a:lnTo>
                <a:lnTo>
                  <a:pt x="235" y="386"/>
                </a:lnTo>
                <a:lnTo>
                  <a:pt x="235" y="387"/>
                </a:lnTo>
                <a:lnTo>
                  <a:pt x="235" y="388"/>
                </a:lnTo>
                <a:lnTo>
                  <a:pt x="235" y="392"/>
                </a:lnTo>
                <a:lnTo>
                  <a:pt x="234" y="392"/>
                </a:lnTo>
                <a:lnTo>
                  <a:pt x="234" y="393"/>
                </a:lnTo>
                <a:lnTo>
                  <a:pt x="235" y="395"/>
                </a:lnTo>
                <a:lnTo>
                  <a:pt x="235" y="396"/>
                </a:lnTo>
                <a:lnTo>
                  <a:pt x="235" y="398"/>
                </a:lnTo>
                <a:lnTo>
                  <a:pt x="236" y="401"/>
                </a:lnTo>
                <a:lnTo>
                  <a:pt x="236" y="402"/>
                </a:lnTo>
                <a:lnTo>
                  <a:pt x="236" y="403"/>
                </a:lnTo>
                <a:lnTo>
                  <a:pt x="236" y="404"/>
                </a:lnTo>
                <a:lnTo>
                  <a:pt x="235" y="409"/>
                </a:lnTo>
                <a:lnTo>
                  <a:pt x="235" y="409"/>
                </a:lnTo>
                <a:lnTo>
                  <a:pt x="234" y="412"/>
                </a:lnTo>
                <a:lnTo>
                  <a:pt x="234" y="413"/>
                </a:lnTo>
                <a:lnTo>
                  <a:pt x="233" y="415"/>
                </a:lnTo>
                <a:lnTo>
                  <a:pt x="232" y="416"/>
                </a:lnTo>
                <a:lnTo>
                  <a:pt x="232" y="416"/>
                </a:lnTo>
                <a:lnTo>
                  <a:pt x="229" y="422"/>
                </a:lnTo>
                <a:lnTo>
                  <a:pt x="229" y="423"/>
                </a:lnTo>
                <a:lnTo>
                  <a:pt x="228" y="423"/>
                </a:lnTo>
                <a:lnTo>
                  <a:pt x="228" y="425"/>
                </a:lnTo>
                <a:lnTo>
                  <a:pt x="229" y="426"/>
                </a:lnTo>
                <a:lnTo>
                  <a:pt x="229" y="427"/>
                </a:lnTo>
                <a:lnTo>
                  <a:pt x="229" y="428"/>
                </a:lnTo>
                <a:lnTo>
                  <a:pt x="229" y="428"/>
                </a:lnTo>
                <a:lnTo>
                  <a:pt x="229" y="429"/>
                </a:lnTo>
                <a:lnTo>
                  <a:pt x="229" y="430"/>
                </a:lnTo>
                <a:lnTo>
                  <a:pt x="229" y="431"/>
                </a:lnTo>
                <a:lnTo>
                  <a:pt x="229" y="432"/>
                </a:lnTo>
                <a:lnTo>
                  <a:pt x="228" y="432"/>
                </a:lnTo>
                <a:lnTo>
                  <a:pt x="228" y="433"/>
                </a:lnTo>
                <a:lnTo>
                  <a:pt x="228" y="434"/>
                </a:lnTo>
                <a:lnTo>
                  <a:pt x="227" y="435"/>
                </a:lnTo>
                <a:lnTo>
                  <a:pt x="227" y="436"/>
                </a:lnTo>
                <a:lnTo>
                  <a:pt x="228" y="438"/>
                </a:lnTo>
                <a:lnTo>
                  <a:pt x="229" y="438"/>
                </a:lnTo>
                <a:lnTo>
                  <a:pt x="231" y="440"/>
                </a:lnTo>
                <a:lnTo>
                  <a:pt x="232" y="441"/>
                </a:lnTo>
                <a:lnTo>
                  <a:pt x="232" y="442"/>
                </a:lnTo>
                <a:lnTo>
                  <a:pt x="232" y="443"/>
                </a:lnTo>
                <a:lnTo>
                  <a:pt x="236" y="440"/>
                </a:lnTo>
                <a:lnTo>
                  <a:pt x="237" y="441"/>
                </a:lnTo>
                <a:lnTo>
                  <a:pt x="239" y="441"/>
                </a:lnTo>
                <a:lnTo>
                  <a:pt x="241" y="444"/>
                </a:lnTo>
                <a:lnTo>
                  <a:pt x="242" y="447"/>
                </a:lnTo>
                <a:lnTo>
                  <a:pt x="243" y="450"/>
                </a:lnTo>
                <a:lnTo>
                  <a:pt x="245" y="450"/>
                </a:lnTo>
                <a:lnTo>
                  <a:pt x="246" y="450"/>
                </a:lnTo>
                <a:lnTo>
                  <a:pt x="245" y="451"/>
                </a:lnTo>
                <a:lnTo>
                  <a:pt x="247" y="451"/>
                </a:lnTo>
                <a:lnTo>
                  <a:pt x="247" y="452"/>
                </a:lnTo>
                <a:lnTo>
                  <a:pt x="250" y="449"/>
                </a:lnTo>
                <a:lnTo>
                  <a:pt x="252" y="449"/>
                </a:lnTo>
                <a:lnTo>
                  <a:pt x="253" y="450"/>
                </a:lnTo>
                <a:lnTo>
                  <a:pt x="254" y="450"/>
                </a:lnTo>
                <a:lnTo>
                  <a:pt x="254" y="452"/>
                </a:lnTo>
                <a:lnTo>
                  <a:pt x="254" y="454"/>
                </a:lnTo>
                <a:lnTo>
                  <a:pt x="254" y="454"/>
                </a:lnTo>
                <a:lnTo>
                  <a:pt x="253" y="454"/>
                </a:lnTo>
                <a:lnTo>
                  <a:pt x="253" y="460"/>
                </a:lnTo>
                <a:lnTo>
                  <a:pt x="250" y="460"/>
                </a:lnTo>
                <a:lnTo>
                  <a:pt x="250" y="467"/>
                </a:lnTo>
                <a:lnTo>
                  <a:pt x="246" y="467"/>
                </a:lnTo>
                <a:lnTo>
                  <a:pt x="245" y="466"/>
                </a:lnTo>
                <a:lnTo>
                  <a:pt x="242" y="466"/>
                </a:lnTo>
                <a:lnTo>
                  <a:pt x="241" y="465"/>
                </a:lnTo>
                <a:lnTo>
                  <a:pt x="240" y="465"/>
                </a:lnTo>
                <a:lnTo>
                  <a:pt x="238" y="465"/>
                </a:lnTo>
                <a:lnTo>
                  <a:pt x="237" y="465"/>
                </a:lnTo>
                <a:lnTo>
                  <a:pt x="236" y="464"/>
                </a:lnTo>
                <a:lnTo>
                  <a:pt x="235" y="464"/>
                </a:lnTo>
                <a:lnTo>
                  <a:pt x="235" y="463"/>
                </a:lnTo>
                <a:lnTo>
                  <a:pt x="234" y="463"/>
                </a:lnTo>
                <a:lnTo>
                  <a:pt x="232" y="462"/>
                </a:lnTo>
                <a:lnTo>
                  <a:pt x="225" y="460"/>
                </a:lnTo>
                <a:lnTo>
                  <a:pt x="224" y="460"/>
                </a:lnTo>
                <a:lnTo>
                  <a:pt x="222" y="460"/>
                </a:lnTo>
                <a:lnTo>
                  <a:pt x="221" y="460"/>
                </a:lnTo>
                <a:lnTo>
                  <a:pt x="220" y="460"/>
                </a:lnTo>
                <a:lnTo>
                  <a:pt x="218" y="459"/>
                </a:lnTo>
                <a:lnTo>
                  <a:pt x="217" y="459"/>
                </a:lnTo>
                <a:lnTo>
                  <a:pt x="216" y="459"/>
                </a:lnTo>
                <a:lnTo>
                  <a:pt x="216" y="459"/>
                </a:lnTo>
                <a:lnTo>
                  <a:pt x="215" y="458"/>
                </a:lnTo>
                <a:lnTo>
                  <a:pt x="214" y="458"/>
                </a:lnTo>
                <a:lnTo>
                  <a:pt x="214" y="457"/>
                </a:lnTo>
                <a:lnTo>
                  <a:pt x="213" y="457"/>
                </a:lnTo>
                <a:lnTo>
                  <a:pt x="212" y="457"/>
                </a:lnTo>
                <a:lnTo>
                  <a:pt x="211" y="457"/>
                </a:lnTo>
                <a:lnTo>
                  <a:pt x="209" y="456"/>
                </a:lnTo>
                <a:lnTo>
                  <a:pt x="209" y="456"/>
                </a:lnTo>
                <a:lnTo>
                  <a:pt x="208" y="456"/>
                </a:lnTo>
                <a:lnTo>
                  <a:pt x="207" y="455"/>
                </a:lnTo>
                <a:lnTo>
                  <a:pt x="205" y="455"/>
                </a:lnTo>
                <a:lnTo>
                  <a:pt x="205" y="454"/>
                </a:lnTo>
                <a:lnTo>
                  <a:pt x="204" y="454"/>
                </a:lnTo>
                <a:lnTo>
                  <a:pt x="203" y="454"/>
                </a:lnTo>
                <a:lnTo>
                  <a:pt x="203" y="454"/>
                </a:lnTo>
                <a:lnTo>
                  <a:pt x="202" y="454"/>
                </a:lnTo>
                <a:lnTo>
                  <a:pt x="202" y="455"/>
                </a:lnTo>
                <a:lnTo>
                  <a:pt x="199" y="454"/>
                </a:lnTo>
                <a:lnTo>
                  <a:pt x="198" y="454"/>
                </a:lnTo>
                <a:lnTo>
                  <a:pt x="197" y="452"/>
                </a:lnTo>
                <a:lnTo>
                  <a:pt x="195" y="449"/>
                </a:lnTo>
                <a:lnTo>
                  <a:pt x="194" y="448"/>
                </a:lnTo>
                <a:lnTo>
                  <a:pt x="192" y="447"/>
                </a:lnTo>
                <a:lnTo>
                  <a:pt x="191" y="446"/>
                </a:lnTo>
                <a:lnTo>
                  <a:pt x="190" y="444"/>
                </a:lnTo>
                <a:lnTo>
                  <a:pt x="190" y="443"/>
                </a:lnTo>
                <a:lnTo>
                  <a:pt x="190" y="442"/>
                </a:lnTo>
                <a:lnTo>
                  <a:pt x="190" y="441"/>
                </a:lnTo>
                <a:lnTo>
                  <a:pt x="190" y="441"/>
                </a:lnTo>
                <a:lnTo>
                  <a:pt x="189" y="440"/>
                </a:lnTo>
                <a:lnTo>
                  <a:pt x="189" y="439"/>
                </a:lnTo>
                <a:lnTo>
                  <a:pt x="187" y="437"/>
                </a:lnTo>
                <a:lnTo>
                  <a:pt x="185" y="436"/>
                </a:lnTo>
                <a:lnTo>
                  <a:pt x="184" y="436"/>
                </a:lnTo>
                <a:lnTo>
                  <a:pt x="184" y="435"/>
                </a:lnTo>
                <a:lnTo>
                  <a:pt x="183" y="435"/>
                </a:lnTo>
                <a:lnTo>
                  <a:pt x="182" y="435"/>
                </a:lnTo>
                <a:lnTo>
                  <a:pt x="180" y="435"/>
                </a:lnTo>
                <a:lnTo>
                  <a:pt x="178" y="434"/>
                </a:lnTo>
                <a:lnTo>
                  <a:pt x="177" y="433"/>
                </a:lnTo>
                <a:lnTo>
                  <a:pt x="175" y="432"/>
                </a:lnTo>
                <a:lnTo>
                  <a:pt x="173" y="432"/>
                </a:lnTo>
                <a:lnTo>
                  <a:pt x="171" y="431"/>
                </a:lnTo>
                <a:lnTo>
                  <a:pt x="171" y="431"/>
                </a:lnTo>
                <a:lnTo>
                  <a:pt x="170" y="431"/>
                </a:lnTo>
                <a:lnTo>
                  <a:pt x="169" y="431"/>
                </a:lnTo>
                <a:lnTo>
                  <a:pt x="169" y="430"/>
                </a:lnTo>
                <a:lnTo>
                  <a:pt x="168" y="430"/>
                </a:lnTo>
                <a:lnTo>
                  <a:pt x="166" y="429"/>
                </a:lnTo>
                <a:lnTo>
                  <a:pt x="165" y="429"/>
                </a:lnTo>
                <a:lnTo>
                  <a:pt x="164" y="428"/>
                </a:lnTo>
                <a:lnTo>
                  <a:pt x="162" y="428"/>
                </a:lnTo>
                <a:lnTo>
                  <a:pt x="160" y="428"/>
                </a:lnTo>
                <a:lnTo>
                  <a:pt x="159" y="428"/>
                </a:lnTo>
                <a:lnTo>
                  <a:pt x="159" y="427"/>
                </a:lnTo>
                <a:lnTo>
                  <a:pt x="158" y="427"/>
                </a:lnTo>
                <a:lnTo>
                  <a:pt x="157" y="427"/>
                </a:lnTo>
                <a:lnTo>
                  <a:pt x="156" y="427"/>
                </a:lnTo>
                <a:lnTo>
                  <a:pt x="156" y="426"/>
                </a:lnTo>
                <a:lnTo>
                  <a:pt x="155" y="426"/>
                </a:lnTo>
                <a:lnTo>
                  <a:pt x="154" y="426"/>
                </a:lnTo>
                <a:lnTo>
                  <a:pt x="152" y="425"/>
                </a:lnTo>
                <a:lnTo>
                  <a:pt x="152" y="425"/>
                </a:lnTo>
                <a:lnTo>
                  <a:pt x="150" y="424"/>
                </a:lnTo>
                <a:lnTo>
                  <a:pt x="148" y="424"/>
                </a:lnTo>
                <a:lnTo>
                  <a:pt x="148" y="423"/>
                </a:lnTo>
                <a:lnTo>
                  <a:pt x="147" y="423"/>
                </a:lnTo>
                <a:lnTo>
                  <a:pt x="147" y="422"/>
                </a:lnTo>
                <a:lnTo>
                  <a:pt x="146" y="422"/>
                </a:lnTo>
                <a:lnTo>
                  <a:pt x="146" y="421"/>
                </a:lnTo>
                <a:lnTo>
                  <a:pt x="145" y="421"/>
                </a:lnTo>
                <a:lnTo>
                  <a:pt x="145" y="420"/>
                </a:lnTo>
                <a:lnTo>
                  <a:pt x="144" y="419"/>
                </a:lnTo>
                <a:lnTo>
                  <a:pt x="144" y="420"/>
                </a:lnTo>
                <a:lnTo>
                  <a:pt x="144" y="419"/>
                </a:lnTo>
                <a:lnTo>
                  <a:pt x="142" y="418"/>
                </a:lnTo>
                <a:lnTo>
                  <a:pt x="142" y="417"/>
                </a:lnTo>
                <a:lnTo>
                  <a:pt x="141" y="417"/>
                </a:lnTo>
                <a:lnTo>
                  <a:pt x="140" y="416"/>
                </a:lnTo>
                <a:lnTo>
                  <a:pt x="140" y="416"/>
                </a:lnTo>
                <a:lnTo>
                  <a:pt x="140" y="416"/>
                </a:lnTo>
                <a:lnTo>
                  <a:pt x="139" y="416"/>
                </a:lnTo>
                <a:lnTo>
                  <a:pt x="138" y="416"/>
                </a:lnTo>
                <a:lnTo>
                  <a:pt x="138" y="415"/>
                </a:lnTo>
                <a:lnTo>
                  <a:pt x="137" y="415"/>
                </a:lnTo>
                <a:lnTo>
                  <a:pt x="136" y="414"/>
                </a:lnTo>
                <a:lnTo>
                  <a:pt x="135" y="414"/>
                </a:lnTo>
                <a:lnTo>
                  <a:pt x="133" y="413"/>
                </a:lnTo>
                <a:lnTo>
                  <a:pt x="133" y="412"/>
                </a:lnTo>
                <a:lnTo>
                  <a:pt x="132" y="412"/>
                </a:lnTo>
                <a:lnTo>
                  <a:pt x="131" y="412"/>
                </a:lnTo>
                <a:lnTo>
                  <a:pt x="130" y="411"/>
                </a:lnTo>
                <a:lnTo>
                  <a:pt x="128" y="410"/>
                </a:lnTo>
                <a:lnTo>
                  <a:pt x="127" y="410"/>
                </a:lnTo>
                <a:lnTo>
                  <a:pt x="127" y="409"/>
                </a:lnTo>
                <a:lnTo>
                  <a:pt x="126" y="409"/>
                </a:lnTo>
                <a:lnTo>
                  <a:pt x="125" y="409"/>
                </a:lnTo>
                <a:lnTo>
                  <a:pt x="124" y="409"/>
                </a:lnTo>
                <a:lnTo>
                  <a:pt x="123" y="408"/>
                </a:lnTo>
                <a:lnTo>
                  <a:pt x="122" y="407"/>
                </a:lnTo>
                <a:lnTo>
                  <a:pt x="121" y="406"/>
                </a:lnTo>
                <a:lnTo>
                  <a:pt x="120" y="405"/>
                </a:lnTo>
                <a:lnTo>
                  <a:pt x="120" y="404"/>
                </a:lnTo>
                <a:lnTo>
                  <a:pt x="119" y="404"/>
                </a:lnTo>
                <a:lnTo>
                  <a:pt x="119" y="403"/>
                </a:lnTo>
                <a:lnTo>
                  <a:pt x="119" y="403"/>
                </a:lnTo>
                <a:lnTo>
                  <a:pt x="118" y="403"/>
                </a:lnTo>
                <a:lnTo>
                  <a:pt x="118" y="402"/>
                </a:lnTo>
                <a:lnTo>
                  <a:pt x="117" y="401"/>
                </a:lnTo>
                <a:lnTo>
                  <a:pt x="116" y="401"/>
                </a:lnTo>
                <a:lnTo>
                  <a:pt x="115" y="400"/>
                </a:lnTo>
                <a:lnTo>
                  <a:pt x="114" y="399"/>
                </a:lnTo>
                <a:lnTo>
                  <a:pt x="113" y="398"/>
                </a:lnTo>
                <a:lnTo>
                  <a:pt x="112" y="397"/>
                </a:lnTo>
                <a:lnTo>
                  <a:pt x="111" y="397"/>
                </a:lnTo>
                <a:lnTo>
                  <a:pt x="110" y="396"/>
                </a:lnTo>
                <a:lnTo>
                  <a:pt x="110" y="397"/>
                </a:lnTo>
                <a:lnTo>
                  <a:pt x="109" y="396"/>
                </a:lnTo>
                <a:lnTo>
                  <a:pt x="107" y="395"/>
                </a:lnTo>
                <a:lnTo>
                  <a:pt x="106" y="394"/>
                </a:lnTo>
                <a:lnTo>
                  <a:pt x="106" y="393"/>
                </a:lnTo>
                <a:lnTo>
                  <a:pt x="106" y="391"/>
                </a:lnTo>
                <a:lnTo>
                  <a:pt x="106" y="390"/>
                </a:lnTo>
                <a:lnTo>
                  <a:pt x="106" y="390"/>
                </a:lnTo>
                <a:lnTo>
                  <a:pt x="106" y="389"/>
                </a:lnTo>
                <a:lnTo>
                  <a:pt x="106" y="388"/>
                </a:lnTo>
                <a:lnTo>
                  <a:pt x="107" y="387"/>
                </a:lnTo>
                <a:lnTo>
                  <a:pt x="108" y="386"/>
                </a:lnTo>
                <a:lnTo>
                  <a:pt x="108" y="386"/>
                </a:lnTo>
                <a:lnTo>
                  <a:pt x="109" y="386"/>
                </a:lnTo>
                <a:lnTo>
                  <a:pt x="110" y="386"/>
                </a:lnTo>
                <a:lnTo>
                  <a:pt x="111" y="386"/>
                </a:lnTo>
                <a:lnTo>
                  <a:pt x="112" y="386"/>
                </a:lnTo>
                <a:lnTo>
                  <a:pt x="112" y="385"/>
                </a:lnTo>
                <a:lnTo>
                  <a:pt x="113" y="384"/>
                </a:lnTo>
                <a:lnTo>
                  <a:pt x="113" y="384"/>
                </a:lnTo>
                <a:lnTo>
                  <a:pt x="113" y="383"/>
                </a:lnTo>
                <a:lnTo>
                  <a:pt x="113" y="382"/>
                </a:lnTo>
                <a:lnTo>
                  <a:pt x="113" y="381"/>
                </a:lnTo>
                <a:lnTo>
                  <a:pt x="114" y="381"/>
                </a:lnTo>
                <a:lnTo>
                  <a:pt x="114" y="380"/>
                </a:lnTo>
                <a:lnTo>
                  <a:pt x="114" y="380"/>
                </a:lnTo>
                <a:lnTo>
                  <a:pt x="115" y="380"/>
                </a:lnTo>
                <a:lnTo>
                  <a:pt x="116" y="380"/>
                </a:lnTo>
                <a:lnTo>
                  <a:pt x="117" y="380"/>
                </a:lnTo>
                <a:lnTo>
                  <a:pt x="117" y="381"/>
                </a:lnTo>
                <a:lnTo>
                  <a:pt x="118" y="381"/>
                </a:lnTo>
                <a:lnTo>
                  <a:pt x="117" y="381"/>
                </a:lnTo>
                <a:close/>
              </a:path>
            </a:pathLst>
          </a:cu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2974976" y="3495675"/>
            <a:ext cx="46038" cy="57150"/>
          </a:xfrm>
          <a:custGeom>
            <a:avLst/>
            <a:gdLst>
              <a:gd name="T0" fmla="*/ 9 w 29"/>
              <a:gd name="T1" fmla="*/ 32 h 36"/>
              <a:gd name="T2" fmla="*/ 10 w 29"/>
              <a:gd name="T3" fmla="*/ 29 h 36"/>
              <a:gd name="T4" fmla="*/ 12 w 29"/>
              <a:gd name="T5" fmla="*/ 28 h 36"/>
              <a:gd name="T6" fmla="*/ 13 w 29"/>
              <a:gd name="T7" fmla="*/ 26 h 36"/>
              <a:gd name="T8" fmla="*/ 16 w 29"/>
              <a:gd name="T9" fmla="*/ 26 h 36"/>
              <a:gd name="T10" fmla="*/ 16 w 29"/>
              <a:gd name="T11" fmla="*/ 24 h 36"/>
              <a:gd name="T12" fmla="*/ 16 w 29"/>
              <a:gd name="T13" fmla="*/ 21 h 36"/>
              <a:gd name="T14" fmla="*/ 18 w 29"/>
              <a:gd name="T15" fmla="*/ 21 h 36"/>
              <a:gd name="T16" fmla="*/ 22 w 29"/>
              <a:gd name="T17" fmla="*/ 19 h 36"/>
              <a:gd name="T18" fmla="*/ 23 w 29"/>
              <a:gd name="T19" fmla="*/ 14 h 36"/>
              <a:gd name="T20" fmla="*/ 25 w 29"/>
              <a:gd name="T21" fmla="*/ 11 h 36"/>
              <a:gd name="T22" fmla="*/ 27 w 29"/>
              <a:gd name="T23" fmla="*/ 8 h 36"/>
              <a:gd name="T24" fmla="*/ 29 w 29"/>
              <a:gd name="T25" fmla="*/ 7 h 36"/>
              <a:gd name="T26" fmla="*/ 28 w 29"/>
              <a:gd name="T27" fmla="*/ 0 h 36"/>
              <a:gd name="T28" fmla="*/ 24 w 29"/>
              <a:gd name="T29" fmla="*/ 4 h 36"/>
              <a:gd name="T30" fmla="*/ 23 w 29"/>
              <a:gd name="T31" fmla="*/ 6 h 36"/>
              <a:gd name="T32" fmla="*/ 23 w 29"/>
              <a:gd name="T33" fmla="*/ 7 h 36"/>
              <a:gd name="T34" fmla="*/ 20 w 29"/>
              <a:gd name="T35" fmla="*/ 9 h 36"/>
              <a:gd name="T36" fmla="*/ 18 w 29"/>
              <a:gd name="T37" fmla="*/ 10 h 36"/>
              <a:gd name="T38" fmla="*/ 16 w 29"/>
              <a:gd name="T39" fmla="*/ 11 h 36"/>
              <a:gd name="T40" fmla="*/ 13 w 29"/>
              <a:gd name="T41" fmla="*/ 11 h 36"/>
              <a:gd name="T42" fmla="*/ 12 w 29"/>
              <a:gd name="T43" fmla="*/ 13 h 36"/>
              <a:gd name="T44" fmla="*/ 10 w 29"/>
              <a:gd name="T45" fmla="*/ 13 h 36"/>
              <a:gd name="T46" fmla="*/ 10 w 29"/>
              <a:gd name="T47" fmla="*/ 16 h 36"/>
              <a:gd name="T48" fmla="*/ 10 w 29"/>
              <a:gd name="T49" fmla="*/ 18 h 36"/>
              <a:gd name="T50" fmla="*/ 10 w 29"/>
              <a:gd name="T51" fmla="*/ 20 h 36"/>
              <a:gd name="T52" fmla="*/ 10 w 29"/>
              <a:gd name="T53" fmla="*/ 21 h 36"/>
              <a:gd name="T54" fmla="*/ 11 w 29"/>
              <a:gd name="T55" fmla="*/ 23 h 36"/>
              <a:gd name="T56" fmla="*/ 10 w 29"/>
              <a:gd name="T57" fmla="*/ 23 h 36"/>
              <a:gd name="T58" fmla="*/ 9 w 29"/>
              <a:gd name="T59" fmla="*/ 25 h 36"/>
              <a:gd name="T60" fmla="*/ 10 w 29"/>
              <a:gd name="T61" fmla="*/ 26 h 36"/>
              <a:gd name="T62" fmla="*/ 10 w 29"/>
              <a:gd name="T63" fmla="*/ 27 h 36"/>
              <a:gd name="T64" fmla="*/ 8 w 29"/>
              <a:gd name="T65" fmla="*/ 28 h 36"/>
              <a:gd name="T66" fmla="*/ 8 w 29"/>
              <a:gd name="T67" fmla="*/ 29 h 36"/>
              <a:gd name="T68" fmla="*/ 9 w 29"/>
              <a:gd name="T69" fmla="*/ 31 h 36"/>
              <a:gd name="T70" fmla="*/ 7 w 29"/>
              <a:gd name="T71" fmla="*/ 32 h 36"/>
              <a:gd name="T72" fmla="*/ 6 w 29"/>
              <a:gd name="T73" fmla="*/ 31 h 36"/>
              <a:gd name="T74" fmla="*/ 5 w 29"/>
              <a:gd name="T75" fmla="*/ 32 h 36"/>
              <a:gd name="T76" fmla="*/ 3 w 29"/>
              <a:gd name="T77" fmla="*/ 32 h 36"/>
              <a:gd name="T78" fmla="*/ 1 w 29"/>
              <a:gd name="T79" fmla="*/ 34 h 36"/>
              <a:gd name="T80" fmla="*/ 0 w 29"/>
              <a:gd name="T81" fmla="*/ 36 h 36"/>
              <a:gd name="T82" fmla="*/ 3 w 29"/>
              <a:gd name="T83" fmla="*/ 35 h 36"/>
              <a:gd name="T84" fmla="*/ 4 w 29"/>
              <a:gd name="T85" fmla="*/ 36 h 36"/>
              <a:gd name="T86" fmla="*/ 4 w 29"/>
              <a:gd name="T87" fmla="*/ 36 h 36"/>
              <a:gd name="T88" fmla="*/ 7 w 29"/>
              <a:gd name="T8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 h="36">
                <a:moveTo>
                  <a:pt x="7" y="34"/>
                </a:moveTo>
                <a:lnTo>
                  <a:pt x="8" y="33"/>
                </a:lnTo>
                <a:lnTo>
                  <a:pt x="9" y="32"/>
                </a:lnTo>
                <a:lnTo>
                  <a:pt x="9" y="31"/>
                </a:lnTo>
                <a:lnTo>
                  <a:pt x="9" y="29"/>
                </a:lnTo>
                <a:lnTo>
                  <a:pt x="10" y="29"/>
                </a:lnTo>
                <a:lnTo>
                  <a:pt x="10" y="29"/>
                </a:lnTo>
                <a:lnTo>
                  <a:pt x="11" y="29"/>
                </a:lnTo>
                <a:lnTo>
                  <a:pt x="12" y="28"/>
                </a:lnTo>
                <a:lnTo>
                  <a:pt x="12" y="27"/>
                </a:lnTo>
                <a:lnTo>
                  <a:pt x="12" y="26"/>
                </a:lnTo>
                <a:lnTo>
                  <a:pt x="13" y="26"/>
                </a:lnTo>
                <a:lnTo>
                  <a:pt x="14" y="26"/>
                </a:lnTo>
                <a:lnTo>
                  <a:pt x="15" y="26"/>
                </a:lnTo>
                <a:lnTo>
                  <a:pt x="16" y="26"/>
                </a:lnTo>
                <a:lnTo>
                  <a:pt x="17" y="26"/>
                </a:lnTo>
                <a:lnTo>
                  <a:pt x="17" y="25"/>
                </a:lnTo>
                <a:lnTo>
                  <a:pt x="16" y="24"/>
                </a:lnTo>
                <a:lnTo>
                  <a:pt x="16" y="23"/>
                </a:lnTo>
                <a:lnTo>
                  <a:pt x="16" y="22"/>
                </a:lnTo>
                <a:lnTo>
                  <a:pt x="16" y="21"/>
                </a:lnTo>
                <a:lnTo>
                  <a:pt x="17" y="20"/>
                </a:lnTo>
                <a:lnTo>
                  <a:pt x="18" y="20"/>
                </a:lnTo>
                <a:lnTo>
                  <a:pt x="18" y="21"/>
                </a:lnTo>
                <a:lnTo>
                  <a:pt x="19" y="20"/>
                </a:lnTo>
                <a:lnTo>
                  <a:pt x="21" y="20"/>
                </a:lnTo>
                <a:lnTo>
                  <a:pt x="22" y="19"/>
                </a:lnTo>
                <a:lnTo>
                  <a:pt x="23" y="17"/>
                </a:lnTo>
                <a:lnTo>
                  <a:pt x="23" y="16"/>
                </a:lnTo>
                <a:lnTo>
                  <a:pt x="23" y="14"/>
                </a:lnTo>
                <a:lnTo>
                  <a:pt x="23" y="13"/>
                </a:lnTo>
                <a:lnTo>
                  <a:pt x="24" y="12"/>
                </a:lnTo>
                <a:lnTo>
                  <a:pt x="25" y="11"/>
                </a:lnTo>
                <a:lnTo>
                  <a:pt x="25" y="10"/>
                </a:lnTo>
                <a:lnTo>
                  <a:pt x="26" y="9"/>
                </a:lnTo>
                <a:lnTo>
                  <a:pt x="27" y="8"/>
                </a:lnTo>
                <a:lnTo>
                  <a:pt x="27" y="7"/>
                </a:lnTo>
                <a:lnTo>
                  <a:pt x="27" y="7"/>
                </a:lnTo>
                <a:lnTo>
                  <a:pt x="29" y="7"/>
                </a:lnTo>
                <a:lnTo>
                  <a:pt x="29" y="6"/>
                </a:lnTo>
                <a:lnTo>
                  <a:pt x="29" y="3"/>
                </a:lnTo>
                <a:lnTo>
                  <a:pt x="28" y="0"/>
                </a:lnTo>
                <a:lnTo>
                  <a:pt x="26" y="2"/>
                </a:lnTo>
                <a:lnTo>
                  <a:pt x="25" y="3"/>
                </a:lnTo>
                <a:lnTo>
                  <a:pt x="24" y="4"/>
                </a:lnTo>
                <a:lnTo>
                  <a:pt x="23" y="4"/>
                </a:lnTo>
                <a:lnTo>
                  <a:pt x="23" y="5"/>
                </a:lnTo>
                <a:lnTo>
                  <a:pt x="23" y="6"/>
                </a:lnTo>
                <a:lnTo>
                  <a:pt x="23" y="7"/>
                </a:lnTo>
                <a:lnTo>
                  <a:pt x="23" y="7"/>
                </a:lnTo>
                <a:lnTo>
                  <a:pt x="23" y="7"/>
                </a:lnTo>
                <a:lnTo>
                  <a:pt x="22" y="7"/>
                </a:lnTo>
                <a:lnTo>
                  <a:pt x="21" y="8"/>
                </a:lnTo>
                <a:lnTo>
                  <a:pt x="20" y="9"/>
                </a:lnTo>
                <a:lnTo>
                  <a:pt x="19" y="9"/>
                </a:lnTo>
                <a:lnTo>
                  <a:pt x="18" y="9"/>
                </a:lnTo>
                <a:lnTo>
                  <a:pt x="18" y="10"/>
                </a:lnTo>
                <a:lnTo>
                  <a:pt x="17" y="10"/>
                </a:lnTo>
                <a:lnTo>
                  <a:pt x="16" y="11"/>
                </a:lnTo>
                <a:lnTo>
                  <a:pt x="16" y="11"/>
                </a:lnTo>
                <a:lnTo>
                  <a:pt x="15" y="11"/>
                </a:lnTo>
                <a:lnTo>
                  <a:pt x="14" y="11"/>
                </a:lnTo>
                <a:lnTo>
                  <a:pt x="13" y="11"/>
                </a:lnTo>
                <a:lnTo>
                  <a:pt x="14" y="12"/>
                </a:lnTo>
                <a:lnTo>
                  <a:pt x="13" y="13"/>
                </a:lnTo>
                <a:lnTo>
                  <a:pt x="12" y="13"/>
                </a:lnTo>
                <a:lnTo>
                  <a:pt x="11" y="13"/>
                </a:lnTo>
                <a:lnTo>
                  <a:pt x="10" y="13"/>
                </a:lnTo>
                <a:lnTo>
                  <a:pt x="10" y="13"/>
                </a:lnTo>
                <a:lnTo>
                  <a:pt x="9" y="14"/>
                </a:lnTo>
                <a:lnTo>
                  <a:pt x="10" y="15"/>
                </a:lnTo>
                <a:lnTo>
                  <a:pt x="10" y="16"/>
                </a:lnTo>
                <a:lnTo>
                  <a:pt x="10" y="17"/>
                </a:lnTo>
                <a:lnTo>
                  <a:pt x="10" y="18"/>
                </a:lnTo>
                <a:lnTo>
                  <a:pt x="10" y="18"/>
                </a:lnTo>
                <a:lnTo>
                  <a:pt x="10" y="19"/>
                </a:lnTo>
                <a:lnTo>
                  <a:pt x="10" y="19"/>
                </a:lnTo>
                <a:lnTo>
                  <a:pt x="10" y="20"/>
                </a:lnTo>
                <a:lnTo>
                  <a:pt x="10" y="20"/>
                </a:lnTo>
                <a:lnTo>
                  <a:pt x="10" y="20"/>
                </a:lnTo>
                <a:lnTo>
                  <a:pt x="10" y="21"/>
                </a:lnTo>
                <a:lnTo>
                  <a:pt x="10" y="22"/>
                </a:lnTo>
                <a:lnTo>
                  <a:pt x="11" y="22"/>
                </a:lnTo>
                <a:lnTo>
                  <a:pt x="11" y="23"/>
                </a:lnTo>
                <a:lnTo>
                  <a:pt x="10" y="23"/>
                </a:lnTo>
                <a:lnTo>
                  <a:pt x="10" y="24"/>
                </a:lnTo>
                <a:lnTo>
                  <a:pt x="10" y="23"/>
                </a:lnTo>
                <a:lnTo>
                  <a:pt x="10" y="24"/>
                </a:lnTo>
                <a:lnTo>
                  <a:pt x="10" y="25"/>
                </a:lnTo>
                <a:lnTo>
                  <a:pt x="9" y="25"/>
                </a:lnTo>
                <a:lnTo>
                  <a:pt x="9" y="26"/>
                </a:lnTo>
                <a:lnTo>
                  <a:pt x="10" y="26"/>
                </a:lnTo>
                <a:lnTo>
                  <a:pt x="10" y="26"/>
                </a:lnTo>
                <a:lnTo>
                  <a:pt x="10" y="26"/>
                </a:lnTo>
                <a:lnTo>
                  <a:pt x="10" y="27"/>
                </a:lnTo>
                <a:lnTo>
                  <a:pt x="10" y="27"/>
                </a:lnTo>
                <a:lnTo>
                  <a:pt x="9" y="27"/>
                </a:lnTo>
                <a:lnTo>
                  <a:pt x="8" y="27"/>
                </a:lnTo>
                <a:lnTo>
                  <a:pt x="8" y="28"/>
                </a:lnTo>
                <a:lnTo>
                  <a:pt x="7" y="28"/>
                </a:lnTo>
                <a:lnTo>
                  <a:pt x="7" y="29"/>
                </a:lnTo>
                <a:lnTo>
                  <a:pt x="8" y="29"/>
                </a:lnTo>
                <a:lnTo>
                  <a:pt x="7" y="30"/>
                </a:lnTo>
                <a:lnTo>
                  <a:pt x="8" y="31"/>
                </a:lnTo>
                <a:lnTo>
                  <a:pt x="9" y="31"/>
                </a:lnTo>
                <a:lnTo>
                  <a:pt x="9" y="32"/>
                </a:lnTo>
                <a:lnTo>
                  <a:pt x="8" y="32"/>
                </a:lnTo>
                <a:lnTo>
                  <a:pt x="7" y="32"/>
                </a:lnTo>
                <a:lnTo>
                  <a:pt x="7" y="32"/>
                </a:lnTo>
                <a:lnTo>
                  <a:pt x="6" y="32"/>
                </a:lnTo>
                <a:lnTo>
                  <a:pt x="6" y="31"/>
                </a:lnTo>
                <a:lnTo>
                  <a:pt x="6" y="32"/>
                </a:lnTo>
                <a:lnTo>
                  <a:pt x="5" y="32"/>
                </a:lnTo>
                <a:lnTo>
                  <a:pt x="5" y="32"/>
                </a:lnTo>
                <a:lnTo>
                  <a:pt x="4" y="32"/>
                </a:lnTo>
                <a:lnTo>
                  <a:pt x="4" y="32"/>
                </a:lnTo>
                <a:lnTo>
                  <a:pt x="3" y="32"/>
                </a:lnTo>
                <a:lnTo>
                  <a:pt x="2" y="33"/>
                </a:lnTo>
                <a:lnTo>
                  <a:pt x="1" y="33"/>
                </a:lnTo>
                <a:lnTo>
                  <a:pt x="1" y="34"/>
                </a:lnTo>
                <a:lnTo>
                  <a:pt x="1" y="35"/>
                </a:lnTo>
                <a:lnTo>
                  <a:pt x="0" y="35"/>
                </a:lnTo>
                <a:lnTo>
                  <a:pt x="0" y="36"/>
                </a:lnTo>
                <a:lnTo>
                  <a:pt x="1" y="35"/>
                </a:lnTo>
                <a:lnTo>
                  <a:pt x="2" y="35"/>
                </a:lnTo>
                <a:lnTo>
                  <a:pt x="3" y="35"/>
                </a:lnTo>
                <a:lnTo>
                  <a:pt x="4" y="35"/>
                </a:lnTo>
                <a:lnTo>
                  <a:pt x="3" y="36"/>
                </a:lnTo>
                <a:lnTo>
                  <a:pt x="4" y="36"/>
                </a:lnTo>
                <a:lnTo>
                  <a:pt x="4" y="35"/>
                </a:lnTo>
                <a:lnTo>
                  <a:pt x="4" y="35"/>
                </a:lnTo>
                <a:lnTo>
                  <a:pt x="4" y="36"/>
                </a:lnTo>
                <a:lnTo>
                  <a:pt x="5" y="35"/>
                </a:lnTo>
                <a:lnTo>
                  <a:pt x="7" y="35"/>
                </a:lnTo>
                <a:lnTo>
                  <a:pt x="7" y="34"/>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2759076" y="2968625"/>
            <a:ext cx="709613" cy="671513"/>
          </a:xfrm>
          <a:custGeom>
            <a:avLst/>
            <a:gdLst>
              <a:gd name="T0" fmla="*/ 116 w 447"/>
              <a:gd name="T1" fmla="*/ 389 h 423"/>
              <a:gd name="T2" fmla="*/ 121 w 447"/>
              <a:gd name="T3" fmla="*/ 395 h 423"/>
              <a:gd name="T4" fmla="*/ 127 w 447"/>
              <a:gd name="T5" fmla="*/ 405 h 423"/>
              <a:gd name="T6" fmla="*/ 140 w 447"/>
              <a:gd name="T7" fmla="*/ 404 h 423"/>
              <a:gd name="T8" fmla="*/ 136 w 447"/>
              <a:gd name="T9" fmla="*/ 401 h 423"/>
              <a:gd name="T10" fmla="*/ 146 w 447"/>
              <a:gd name="T11" fmla="*/ 401 h 423"/>
              <a:gd name="T12" fmla="*/ 159 w 447"/>
              <a:gd name="T13" fmla="*/ 405 h 423"/>
              <a:gd name="T14" fmla="*/ 165 w 447"/>
              <a:gd name="T15" fmla="*/ 418 h 423"/>
              <a:gd name="T16" fmla="*/ 171 w 447"/>
              <a:gd name="T17" fmla="*/ 417 h 423"/>
              <a:gd name="T18" fmla="*/ 185 w 447"/>
              <a:gd name="T19" fmla="*/ 418 h 423"/>
              <a:gd name="T20" fmla="*/ 174 w 447"/>
              <a:gd name="T21" fmla="*/ 400 h 423"/>
              <a:gd name="T22" fmla="*/ 170 w 447"/>
              <a:gd name="T23" fmla="*/ 396 h 423"/>
              <a:gd name="T24" fmla="*/ 163 w 447"/>
              <a:gd name="T25" fmla="*/ 393 h 423"/>
              <a:gd name="T26" fmla="*/ 158 w 447"/>
              <a:gd name="T27" fmla="*/ 387 h 423"/>
              <a:gd name="T28" fmla="*/ 151 w 447"/>
              <a:gd name="T29" fmla="*/ 384 h 423"/>
              <a:gd name="T30" fmla="*/ 133 w 447"/>
              <a:gd name="T31" fmla="*/ 383 h 423"/>
              <a:gd name="T32" fmla="*/ 123 w 447"/>
              <a:gd name="T33" fmla="*/ 384 h 423"/>
              <a:gd name="T34" fmla="*/ 119 w 447"/>
              <a:gd name="T35" fmla="*/ 383 h 423"/>
              <a:gd name="T36" fmla="*/ 124 w 447"/>
              <a:gd name="T37" fmla="*/ 366 h 423"/>
              <a:gd name="T38" fmla="*/ 124 w 447"/>
              <a:gd name="T39" fmla="*/ 354 h 423"/>
              <a:gd name="T40" fmla="*/ 121 w 447"/>
              <a:gd name="T41" fmla="*/ 343 h 423"/>
              <a:gd name="T42" fmla="*/ 131 w 447"/>
              <a:gd name="T43" fmla="*/ 336 h 423"/>
              <a:gd name="T44" fmla="*/ 138 w 447"/>
              <a:gd name="T45" fmla="*/ 335 h 423"/>
              <a:gd name="T46" fmla="*/ 137 w 447"/>
              <a:gd name="T47" fmla="*/ 350 h 423"/>
              <a:gd name="T48" fmla="*/ 137 w 447"/>
              <a:gd name="T49" fmla="*/ 349 h 423"/>
              <a:gd name="T50" fmla="*/ 136 w 447"/>
              <a:gd name="T51" fmla="*/ 342 h 423"/>
              <a:gd name="T52" fmla="*/ 140 w 447"/>
              <a:gd name="T53" fmla="*/ 335 h 423"/>
              <a:gd name="T54" fmla="*/ 152 w 447"/>
              <a:gd name="T55" fmla="*/ 329 h 423"/>
              <a:gd name="T56" fmla="*/ 132 w 447"/>
              <a:gd name="T57" fmla="*/ 332 h 423"/>
              <a:gd name="T58" fmla="*/ 92 w 447"/>
              <a:gd name="T59" fmla="*/ 305 h 423"/>
              <a:gd name="T60" fmla="*/ 0 w 447"/>
              <a:gd name="T61" fmla="*/ 231 h 423"/>
              <a:gd name="T62" fmla="*/ 23 w 447"/>
              <a:gd name="T63" fmla="*/ 204 h 423"/>
              <a:gd name="T64" fmla="*/ 43 w 447"/>
              <a:gd name="T65" fmla="*/ 225 h 423"/>
              <a:gd name="T66" fmla="*/ 58 w 447"/>
              <a:gd name="T67" fmla="*/ 253 h 423"/>
              <a:gd name="T68" fmla="*/ 61 w 447"/>
              <a:gd name="T69" fmla="*/ 266 h 423"/>
              <a:gd name="T70" fmla="*/ 67 w 447"/>
              <a:gd name="T71" fmla="*/ 268 h 423"/>
              <a:gd name="T72" fmla="*/ 78 w 447"/>
              <a:gd name="T73" fmla="*/ 265 h 423"/>
              <a:gd name="T74" fmla="*/ 89 w 447"/>
              <a:gd name="T75" fmla="*/ 268 h 423"/>
              <a:gd name="T76" fmla="*/ 105 w 447"/>
              <a:gd name="T77" fmla="*/ 257 h 423"/>
              <a:gd name="T78" fmla="*/ 114 w 447"/>
              <a:gd name="T79" fmla="*/ 248 h 423"/>
              <a:gd name="T80" fmla="*/ 95 w 447"/>
              <a:gd name="T81" fmla="*/ 230 h 423"/>
              <a:gd name="T82" fmla="*/ 88 w 447"/>
              <a:gd name="T83" fmla="*/ 198 h 423"/>
              <a:gd name="T84" fmla="*/ 109 w 447"/>
              <a:gd name="T85" fmla="*/ 181 h 423"/>
              <a:gd name="T86" fmla="*/ 134 w 447"/>
              <a:gd name="T87" fmla="*/ 197 h 423"/>
              <a:gd name="T88" fmla="*/ 131 w 447"/>
              <a:gd name="T89" fmla="*/ 230 h 423"/>
              <a:gd name="T90" fmla="*/ 186 w 447"/>
              <a:gd name="T91" fmla="*/ 203 h 423"/>
              <a:gd name="T92" fmla="*/ 220 w 447"/>
              <a:gd name="T93" fmla="*/ 181 h 423"/>
              <a:gd name="T94" fmla="*/ 277 w 447"/>
              <a:gd name="T95" fmla="*/ 166 h 423"/>
              <a:gd name="T96" fmla="*/ 267 w 447"/>
              <a:gd name="T97" fmla="*/ 127 h 423"/>
              <a:gd name="T98" fmla="*/ 279 w 447"/>
              <a:gd name="T99" fmla="*/ 98 h 423"/>
              <a:gd name="T100" fmla="*/ 292 w 447"/>
              <a:gd name="T101" fmla="*/ 80 h 423"/>
              <a:gd name="T102" fmla="*/ 294 w 447"/>
              <a:gd name="T103" fmla="*/ 44 h 423"/>
              <a:gd name="T104" fmla="*/ 311 w 447"/>
              <a:gd name="T105" fmla="*/ 13 h 423"/>
              <a:gd name="T106" fmla="*/ 348 w 447"/>
              <a:gd name="T107" fmla="*/ 8 h 423"/>
              <a:gd name="T108" fmla="*/ 395 w 447"/>
              <a:gd name="T109" fmla="*/ 41 h 423"/>
              <a:gd name="T110" fmla="*/ 444 w 447"/>
              <a:gd name="T111" fmla="*/ 60 h 423"/>
              <a:gd name="T112" fmla="*/ 438 w 447"/>
              <a:gd name="T113" fmla="*/ 85 h 423"/>
              <a:gd name="T114" fmla="*/ 428 w 447"/>
              <a:gd name="T115" fmla="*/ 109 h 423"/>
              <a:gd name="T116" fmla="*/ 402 w 447"/>
              <a:gd name="T117" fmla="*/ 124 h 423"/>
              <a:gd name="T118" fmla="*/ 402 w 447"/>
              <a:gd name="T119" fmla="*/ 15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7" h="423">
                <a:moveTo>
                  <a:pt x="117" y="381"/>
                </a:moveTo>
                <a:lnTo>
                  <a:pt x="117" y="382"/>
                </a:lnTo>
                <a:lnTo>
                  <a:pt x="117" y="383"/>
                </a:lnTo>
                <a:lnTo>
                  <a:pt x="116" y="383"/>
                </a:lnTo>
                <a:lnTo>
                  <a:pt x="116" y="384"/>
                </a:lnTo>
                <a:lnTo>
                  <a:pt x="115" y="384"/>
                </a:lnTo>
                <a:lnTo>
                  <a:pt x="115" y="384"/>
                </a:lnTo>
                <a:lnTo>
                  <a:pt x="114" y="384"/>
                </a:lnTo>
                <a:lnTo>
                  <a:pt x="114" y="385"/>
                </a:lnTo>
                <a:lnTo>
                  <a:pt x="114" y="386"/>
                </a:lnTo>
                <a:lnTo>
                  <a:pt x="114" y="387"/>
                </a:lnTo>
                <a:lnTo>
                  <a:pt x="115" y="387"/>
                </a:lnTo>
                <a:lnTo>
                  <a:pt x="114" y="387"/>
                </a:lnTo>
                <a:lnTo>
                  <a:pt x="115" y="387"/>
                </a:lnTo>
                <a:lnTo>
                  <a:pt x="115" y="388"/>
                </a:lnTo>
                <a:lnTo>
                  <a:pt x="116" y="388"/>
                </a:lnTo>
                <a:lnTo>
                  <a:pt x="116" y="389"/>
                </a:lnTo>
                <a:lnTo>
                  <a:pt x="117" y="389"/>
                </a:lnTo>
                <a:lnTo>
                  <a:pt x="117" y="390"/>
                </a:lnTo>
                <a:lnTo>
                  <a:pt x="118" y="390"/>
                </a:lnTo>
                <a:lnTo>
                  <a:pt x="118" y="390"/>
                </a:lnTo>
                <a:lnTo>
                  <a:pt x="119" y="390"/>
                </a:lnTo>
                <a:lnTo>
                  <a:pt x="118" y="390"/>
                </a:lnTo>
                <a:lnTo>
                  <a:pt x="118" y="390"/>
                </a:lnTo>
                <a:lnTo>
                  <a:pt x="119" y="390"/>
                </a:lnTo>
                <a:lnTo>
                  <a:pt x="119" y="390"/>
                </a:lnTo>
                <a:lnTo>
                  <a:pt x="120" y="390"/>
                </a:lnTo>
                <a:lnTo>
                  <a:pt x="121" y="390"/>
                </a:lnTo>
                <a:lnTo>
                  <a:pt x="121" y="391"/>
                </a:lnTo>
                <a:lnTo>
                  <a:pt x="121" y="391"/>
                </a:lnTo>
                <a:lnTo>
                  <a:pt x="121" y="392"/>
                </a:lnTo>
                <a:lnTo>
                  <a:pt x="121" y="393"/>
                </a:lnTo>
                <a:lnTo>
                  <a:pt x="121" y="394"/>
                </a:lnTo>
                <a:lnTo>
                  <a:pt x="121" y="395"/>
                </a:lnTo>
                <a:lnTo>
                  <a:pt x="121" y="396"/>
                </a:lnTo>
                <a:lnTo>
                  <a:pt x="122" y="396"/>
                </a:lnTo>
                <a:lnTo>
                  <a:pt x="122" y="397"/>
                </a:lnTo>
                <a:lnTo>
                  <a:pt x="123" y="397"/>
                </a:lnTo>
                <a:lnTo>
                  <a:pt x="123" y="398"/>
                </a:lnTo>
                <a:lnTo>
                  <a:pt x="124" y="399"/>
                </a:lnTo>
                <a:lnTo>
                  <a:pt x="125" y="399"/>
                </a:lnTo>
                <a:lnTo>
                  <a:pt x="125" y="400"/>
                </a:lnTo>
                <a:lnTo>
                  <a:pt x="125" y="401"/>
                </a:lnTo>
                <a:lnTo>
                  <a:pt x="125" y="402"/>
                </a:lnTo>
                <a:lnTo>
                  <a:pt x="125" y="403"/>
                </a:lnTo>
                <a:lnTo>
                  <a:pt x="126" y="403"/>
                </a:lnTo>
                <a:lnTo>
                  <a:pt x="125" y="403"/>
                </a:lnTo>
                <a:lnTo>
                  <a:pt x="126" y="403"/>
                </a:lnTo>
                <a:lnTo>
                  <a:pt x="126" y="404"/>
                </a:lnTo>
                <a:lnTo>
                  <a:pt x="127" y="404"/>
                </a:lnTo>
                <a:lnTo>
                  <a:pt x="127" y="405"/>
                </a:lnTo>
                <a:lnTo>
                  <a:pt x="128" y="405"/>
                </a:lnTo>
                <a:lnTo>
                  <a:pt x="129" y="405"/>
                </a:lnTo>
                <a:lnTo>
                  <a:pt x="130" y="405"/>
                </a:lnTo>
                <a:lnTo>
                  <a:pt x="131" y="404"/>
                </a:lnTo>
                <a:lnTo>
                  <a:pt x="132" y="404"/>
                </a:lnTo>
                <a:lnTo>
                  <a:pt x="133" y="403"/>
                </a:lnTo>
                <a:lnTo>
                  <a:pt x="133" y="403"/>
                </a:lnTo>
                <a:lnTo>
                  <a:pt x="134" y="403"/>
                </a:lnTo>
                <a:lnTo>
                  <a:pt x="135" y="403"/>
                </a:lnTo>
                <a:lnTo>
                  <a:pt x="136" y="403"/>
                </a:lnTo>
                <a:lnTo>
                  <a:pt x="137" y="403"/>
                </a:lnTo>
                <a:lnTo>
                  <a:pt x="137" y="403"/>
                </a:lnTo>
                <a:lnTo>
                  <a:pt x="138" y="403"/>
                </a:lnTo>
                <a:lnTo>
                  <a:pt x="138" y="404"/>
                </a:lnTo>
                <a:lnTo>
                  <a:pt x="139" y="404"/>
                </a:lnTo>
                <a:lnTo>
                  <a:pt x="139" y="405"/>
                </a:lnTo>
                <a:lnTo>
                  <a:pt x="140" y="404"/>
                </a:lnTo>
                <a:lnTo>
                  <a:pt x="140" y="405"/>
                </a:lnTo>
                <a:lnTo>
                  <a:pt x="141" y="405"/>
                </a:lnTo>
                <a:lnTo>
                  <a:pt x="141" y="406"/>
                </a:lnTo>
                <a:lnTo>
                  <a:pt x="141" y="405"/>
                </a:lnTo>
                <a:lnTo>
                  <a:pt x="140" y="405"/>
                </a:lnTo>
                <a:lnTo>
                  <a:pt x="140" y="404"/>
                </a:lnTo>
                <a:lnTo>
                  <a:pt x="140" y="404"/>
                </a:lnTo>
                <a:lnTo>
                  <a:pt x="140" y="403"/>
                </a:lnTo>
                <a:lnTo>
                  <a:pt x="139" y="403"/>
                </a:lnTo>
                <a:lnTo>
                  <a:pt x="139" y="403"/>
                </a:lnTo>
                <a:lnTo>
                  <a:pt x="138" y="403"/>
                </a:lnTo>
                <a:lnTo>
                  <a:pt x="138" y="402"/>
                </a:lnTo>
                <a:lnTo>
                  <a:pt x="137" y="403"/>
                </a:lnTo>
                <a:lnTo>
                  <a:pt x="137" y="402"/>
                </a:lnTo>
                <a:lnTo>
                  <a:pt x="136" y="402"/>
                </a:lnTo>
                <a:lnTo>
                  <a:pt x="135" y="402"/>
                </a:lnTo>
                <a:lnTo>
                  <a:pt x="136" y="401"/>
                </a:lnTo>
                <a:lnTo>
                  <a:pt x="136" y="400"/>
                </a:lnTo>
                <a:lnTo>
                  <a:pt x="136" y="399"/>
                </a:lnTo>
                <a:lnTo>
                  <a:pt x="137" y="399"/>
                </a:lnTo>
                <a:lnTo>
                  <a:pt x="137" y="398"/>
                </a:lnTo>
                <a:lnTo>
                  <a:pt x="137" y="397"/>
                </a:lnTo>
                <a:lnTo>
                  <a:pt x="138" y="397"/>
                </a:lnTo>
                <a:lnTo>
                  <a:pt x="140" y="397"/>
                </a:lnTo>
                <a:lnTo>
                  <a:pt x="142" y="397"/>
                </a:lnTo>
                <a:lnTo>
                  <a:pt x="143" y="397"/>
                </a:lnTo>
                <a:lnTo>
                  <a:pt x="144" y="397"/>
                </a:lnTo>
                <a:lnTo>
                  <a:pt x="145" y="397"/>
                </a:lnTo>
                <a:lnTo>
                  <a:pt x="146" y="397"/>
                </a:lnTo>
                <a:lnTo>
                  <a:pt x="146" y="397"/>
                </a:lnTo>
                <a:lnTo>
                  <a:pt x="146" y="398"/>
                </a:lnTo>
                <a:lnTo>
                  <a:pt x="146" y="399"/>
                </a:lnTo>
                <a:lnTo>
                  <a:pt x="146" y="400"/>
                </a:lnTo>
                <a:lnTo>
                  <a:pt x="146" y="401"/>
                </a:lnTo>
                <a:lnTo>
                  <a:pt x="146" y="402"/>
                </a:lnTo>
                <a:lnTo>
                  <a:pt x="147" y="402"/>
                </a:lnTo>
                <a:lnTo>
                  <a:pt x="147" y="403"/>
                </a:lnTo>
                <a:lnTo>
                  <a:pt x="149" y="403"/>
                </a:lnTo>
                <a:lnTo>
                  <a:pt x="150" y="403"/>
                </a:lnTo>
                <a:lnTo>
                  <a:pt x="151" y="403"/>
                </a:lnTo>
                <a:lnTo>
                  <a:pt x="152" y="403"/>
                </a:lnTo>
                <a:lnTo>
                  <a:pt x="152" y="403"/>
                </a:lnTo>
                <a:lnTo>
                  <a:pt x="153" y="403"/>
                </a:lnTo>
                <a:lnTo>
                  <a:pt x="154" y="403"/>
                </a:lnTo>
                <a:lnTo>
                  <a:pt x="155" y="404"/>
                </a:lnTo>
                <a:lnTo>
                  <a:pt x="156" y="405"/>
                </a:lnTo>
                <a:lnTo>
                  <a:pt x="156" y="406"/>
                </a:lnTo>
                <a:lnTo>
                  <a:pt x="157" y="405"/>
                </a:lnTo>
                <a:lnTo>
                  <a:pt x="157" y="404"/>
                </a:lnTo>
                <a:lnTo>
                  <a:pt x="158" y="405"/>
                </a:lnTo>
                <a:lnTo>
                  <a:pt x="159" y="405"/>
                </a:lnTo>
                <a:lnTo>
                  <a:pt x="159" y="406"/>
                </a:lnTo>
                <a:lnTo>
                  <a:pt x="159" y="409"/>
                </a:lnTo>
                <a:lnTo>
                  <a:pt x="160" y="409"/>
                </a:lnTo>
                <a:lnTo>
                  <a:pt x="160" y="409"/>
                </a:lnTo>
                <a:lnTo>
                  <a:pt x="161" y="410"/>
                </a:lnTo>
                <a:lnTo>
                  <a:pt x="161" y="411"/>
                </a:lnTo>
                <a:lnTo>
                  <a:pt x="164" y="411"/>
                </a:lnTo>
                <a:lnTo>
                  <a:pt x="164" y="412"/>
                </a:lnTo>
                <a:lnTo>
                  <a:pt x="165" y="412"/>
                </a:lnTo>
                <a:lnTo>
                  <a:pt x="165" y="413"/>
                </a:lnTo>
                <a:lnTo>
                  <a:pt x="165" y="414"/>
                </a:lnTo>
                <a:lnTo>
                  <a:pt x="165" y="415"/>
                </a:lnTo>
                <a:lnTo>
                  <a:pt x="164" y="415"/>
                </a:lnTo>
                <a:lnTo>
                  <a:pt x="165" y="416"/>
                </a:lnTo>
                <a:lnTo>
                  <a:pt x="165" y="416"/>
                </a:lnTo>
                <a:lnTo>
                  <a:pt x="165" y="417"/>
                </a:lnTo>
                <a:lnTo>
                  <a:pt x="165" y="418"/>
                </a:lnTo>
                <a:lnTo>
                  <a:pt x="164" y="419"/>
                </a:lnTo>
                <a:lnTo>
                  <a:pt x="163" y="419"/>
                </a:lnTo>
                <a:lnTo>
                  <a:pt x="164" y="419"/>
                </a:lnTo>
                <a:lnTo>
                  <a:pt x="164" y="420"/>
                </a:lnTo>
                <a:lnTo>
                  <a:pt x="164" y="421"/>
                </a:lnTo>
                <a:lnTo>
                  <a:pt x="164" y="422"/>
                </a:lnTo>
                <a:lnTo>
                  <a:pt x="164" y="422"/>
                </a:lnTo>
                <a:lnTo>
                  <a:pt x="164" y="423"/>
                </a:lnTo>
                <a:lnTo>
                  <a:pt x="165" y="423"/>
                </a:lnTo>
                <a:lnTo>
                  <a:pt x="165" y="422"/>
                </a:lnTo>
                <a:lnTo>
                  <a:pt x="166" y="420"/>
                </a:lnTo>
                <a:lnTo>
                  <a:pt x="167" y="418"/>
                </a:lnTo>
                <a:lnTo>
                  <a:pt x="169" y="417"/>
                </a:lnTo>
                <a:lnTo>
                  <a:pt x="170" y="417"/>
                </a:lnTo>
                <a:lnTo>
                  <a:pt x="171" y="417"/>
                </a:lnTo>
                <a:lnTo>
                  <a:pt x="171" y="418"/>
                </a:lnTo>
                <a:lnTo>
                  <a:pt x="171" y="417"/>
                </a:lnTo>
                <a:lnTo>
                  <a:pt x="172" y="416"/>
                </a:lnTo>
                <a:lnTo>
                  <a:pt x="174" y="416"/>
                </a:lnTo>
                <a:lnTo>
                  <a:pt x="175" y="417"/>
                </a:lnTo>
                <a:lnTo>
                  <a:pt x="175" y="419"/>
                </a:lnTo>
                <a:lnTo>
                  <a:pt x="176" y="419"/>
                </a:lnTo>
                <a:lnTo>
                  <a:pt x="176" y="420"/>
                </a:lnTo>
                <a:lnTo>
                  <a:pt x="177" y="421"/>
                </a:lnTo>
                <a:lnTo>
                  <a:pt x="178" y="420"/>
                </a:lnTo>
                <a:lnTo>
                  <a:pt x="178" y="420"/>
                </a:lnTo>
                <a:lnTo>
                  <a:pt x="179" y="419"/>
                </a:lnTo>
                <a:lnTo>
                  <a:pt x="181" y="418"/>
                </a:lnTo>
                <a:lnTo>
                  <a:pt x="183" y="418"/>
                </a:lnTo>
                <a:lnTo>
                  <a:pt x="184" y="418"/>
                </a:lnTo>
                <a:lnTo>
                  <a:pt x="184" y="419"/>
                </a:lnTo>
                <a:lnTo>
                  <a:pt x="185" y="418"/>
                </a:lnTo>
                <a:lnTo>
                  <a:pt x="185" y="419"/>
                </a:lnTo>
                <a:lnTo>
                  <a:pt x="185" y="418"/>
                </a:lnTo>
                <a:lnTo>
                  <a:pt x="184" y="418"/>
                </a:lnTo>
                <a:lnTo>
                  <a:pt x="183" y="417"/>
                </a:lnTo>
                <a:lnTo>
                  <a:pt x="181" y="416"/>
                </a:lnTo>
                <a:lnTo>
                  <a:pt x="179" y="416"/>
                </a:lnTo>
                <a:lnTo>
                  <a:pt x="178" y="414"/>
                </a:lnTo>
                <a:lnTo>
                  <a:pt x="177" y="412"/>
                </a:lnTo>
                <a:lnTo>
                  <a:pt x="177" y="409"/>
                </a:lnTo>
                <a:lnTo>
                  <a:pt x="177" y="408"/>
                </a:lnTo>
                <a:lnTo>
                  <a:pt x="176" y="407"/>
                </a:lnTo>
                <a:lnTo>
                  <a:pt x="175" y="407"/>
                </a:lnTo>
                <a:lnTo>
                  <a:pt x="175" y="406"/>
                </a:lnTo>
                <a:lnTo>
                  <a:pt x="175" y="405"/>
                </a:lnTo>
                <a:lnTo>
                  <a:pt x="175" y="404"/>
                </a:lnTo>
                <a:lnTo>
                  <a:pt x="175" y="403"/>
                </a:lnTo>
                <a:lnTo>
                  <a:pt x="176" y="403"/>
                </a:lnTo>
                <a:lnTo>
                  <a:pt x="176" y="402"/>
                </a:lnTo>
                <a:lnTo>
                  <a:pt x="174" y="400"/>
                </a:lnTo>
                <a:lnTo>
                  <a:pt x="173" y="398"/>
                </a:lnTo>
                <a:lnTo>
                  <a:pt x="173" y="397"/>
                </a:lnTo>
                <a:lnTo>
                  <a:pt x="172" y="397"/>
                </a:lnTo>
                <a:lnTo>
                  <a:pt x="172" y="396"/>
                </a:lnTo>
                <a:lnTo>
                  <a:pt x="172" y="395"/>
                </a:lnTo>
                <a:lnTo>
                  <a:pt x="172" y="394"/>
                </a:lnTo>
                <a:lnTo>
                  <a:pt x="173" y="392"/>
                </a:lnTo>
                <a:lnTo>
                  <a:pt x="174" y="392"/>
                </a:lnTo>
                <a:lnTo>
                  <a:pt x="173" y="392"/>
                </a:lnTo>
                <a:lnTo>
                  <a:pt x="173" y="393"/>
                </a:lnTo>
                <a:lnTo>
                  <a:pt x="172" y="393"/>
                </a:lnTo>
                <a:lnTo>
                  <a:pt x="171" y="394"/>
                </a:lnTo>
                <a:lnTo>
                  <a:pt x="171" y="394"/>
                </a:lnTo>
                <a:lnTo>
                  <a:pt x="171" y="395"/>
                </a:lnTo>
                <a:lnTo>
                  <a:pt x="171" y="396"/>
                </a:lnTo>
                <a:lnTo>
                  <a:pt x="170" y="396"/>
                </a:lnTo>
                <a:lnTo>
                  <a:pt x="170" y="396"/>
                </a:lnTo>
                <a:lnTo>
                  <a:pt x="169" y="396"/>
                </a:lnTo>
                <a:lnTo>
                  <a:pt x="169" y="396"/>
                </a:lnTo>
                <a:lnTo>
                  <a:pt x="168" y="396"/>
                </a:lnTo>
                <a:lnTo>
                  <a:pt x="167" y="396"/>
                </a:lnTo>
                <a:lnTo>
                  <a:pt x="166" y="396"/>
                </a:lnTo>
                <a:lnTo>
                  <a:pt x="165" y="397"/>
                </a:lnTo>
                <a:lnTo>
                  <a:pt x="165" y="396"/>
                </a:lnTo>
                <a:lnTo>
                  <a:pt x="165" y="396"/>
                </a:lnTo>
                <a:lnTo>
                  <a:pt x="165" y="395"/>
                </a:lnTo>
                <a:lnTo>
                  <a:pt x="165" y="394"/>
                </a:lnTo>
                <a:lnTo>
                  <a:pt x="165" y="392"/>
                </a:lnTo>
                <a:lnTo>
                  <a:pt x="164" y="391"/>
                </a:lnTo>
                <a:lnTo>
                  <a:pt x="163" y="391"/>
                </a:lnTo>
                <a:lnTo>
                  <a:pt x="163" y="390"/>
                </a:lnTo>
                <a:lnTo>
                  <a:pt x="164" y="392"/>
                </a:lnTo>
                <a:lnTo>
                  <a:pt x="164" y="393"/>
                </a:lnTo>
                <a:lnTo>
                  <a:pt x="163" y="393"/>
                </a:lnTo>
                <a:lnTo>
                  <a:pt x="162" y="393"/>
                </a:lnTo>
                <a:lnTo>
                  <a:pt x="161" y="393"/>
                </a:lnTo>
                <a:lnTo>
                  <a:pt x="160" y="392"/>
                </a:lnTo>
                <a:lnTo>
                  <a:pt x="159" y="391"/>
                </a:lnTo>
                <a:lnTo>
                  <a:pt x="159" y="391"/>
                </a:lnTo>
                <a:lnTo>
                  <a:pt x="159" y="390"/>
                </a:lnTo>
                <a:lnTo>
                  <a:pt x="159" y="390"/>
                </a:lnTo>
                <a:lnTo>
                  <a:pt x="159" y="390"/>
                </a:lnTo>
                <a:lnTo>
                  <a:pt x="159" y="390"/>
                </a:lnTo>
                <a:lnTo>
                  <a:pt x="158" y="390"/>
                </a:lnTo>
                <a:lnTo>
                  <a:pt x="159" y="390"/>
                </a:lnTo>
                <a:lnTo>
                  <a:pt x="158" y="390"/>
                </a:lnTo>
                <a:lnTo>
                  <a:pt x="158" y="389"/>
                </a:lnTo>
                <a:lnTo>
                  <a:pt x="159" y="388"/>
                </a:lnTo>
                <a:lnTo>
                  <a:pt x="159" y="388"/>
                </a:lnTo>
                <a:lnTo>
                  <a:pt x="159" y="388"/>
                </a:lnTo>
                <a:lnTo>
                  <a:pt x="158" y="387"/>
                </a:lnTo>
                <a:lnTo>
                  <a:pt x="158" y="386"/>
                </a:lnTo>
                <a:lnTo>
                  <a:pt x="157" y="386"/>
                </a:lnTo>
                <a:lnTo>
                  <a:pt x="156" y="385"/>
                </a:lnTo>
                <a:lnTo>
                  <a:pt x="156" y="384"/>
                </a:lnTo>
                <a:lnTo>
                  <a:pt x="155" y="384"/>
                </a:lnTo>
                <a:lnTo>
                  <a:pt x="155" y="384"/>
                </a:lnTo>
                <a:lnTo>
                  <a:pt x="154" y="384"/>
                </a:lnTo>
                <a:lnTo>
                  <a:pt x="155" y="384"/>
                </a:lnTo>
                <a:lnTo>
                  <a:pt x="155" y="384"/>
                </a:lnTo>
                <a:lnTo>
                  <a:pt x="154" y="384"/>
                </a:lnTo>
                <a:lnTo>
                  <a:pt x="154" y="384"/>
                </a:lnTo>
                <a:lnTo>
                  <a:pt x="155" y="384"/>
                </a:lnTo>
                <a:lnTo>
                  <a:pt x="154" y="384"/>
                </a:lnTo>
                <a:lnTo>
                  <a:pt x="153" y="385"/>
                </a:lnTo>
                <a:lnTo>
                  <a:pt x="152" y="385"/>
                </a:lnTo>
                <a:lnTo>
                  <a:pt x="152" y="384"/>
                </a:lnTo>
                <a:lnTo>
                  <a:pt x="151" y="384"/>
                </a:lnTo>
                <a:lnTo>
                  <a:pt x="150" y="384"/>
                </a:lnTo>
                <a:lnTo>
                  <a:pt x="149" y="383"/>
                </a:lnTo>
                <a:lnTo>
                  <a:pt x="148" y="383"/>
                </a:lnTo>
                <a:lnTo>
                  <a:pt x="146" y="382"/>
                </a:lnTo>
                <a:lnTo>
                  <a:pt x="144" y="383"/>
                </a:lnTo>
                <a:lnTo>
                  <a:pt x="143" y="384"/>
                </a:lnTo>
                <a:lnTo>
                  <a:pt x="142" y="383"/>
                </a:lnTo>
                <a:lnTo>
                  <a:pt x="140" y="382"/>
                </a:lnTo>
                <a:lnTo>
                  <a:pt x="140" y="382"/>
                </a:lnTo>
                <a:lnTo>
                  <a:pt x="138" y="381"/>
                </a:lnTo>
                <a:lnTo>
                  <a:pt x="136" y="381"/>
                </a:lnTo>
                <a:lnTo>
                  <a:pt x="135" y="381"/>
                </a:lnTo>
                <a:lnTo>
                  <a:pt x="133" y="381"/>
                </a:lnTo>
                <a:lnTo>
                  <a:pt x="133" y="380"/>
                </a:lnTo>
                <a:lnTo>
                  <a:pt x="133" y="381"/>
                </a:lnTo>
                <a:lnTo>
                  <a:pt x="133" y="382"/>
                </a:lnTo>
                <a:lnTo>
                  <a:pt x="133" y="383"/>
                </a:lnTo>
                <a:lnTo>
                  <a:pt x="132" y="383"/>
                </a:lnTo>
                <a:lnTo>
                  <a:pt x="132" y="384"/>
                </a:lnTo>
                <a:lnTo>
                  <a:pt x="131" y="384"/>
                </a:lnTo>
                <a:lnTo>
                  <a:pt x="130" y="384"/>
                </a:lnTo>
                <a:lnTo>
                  <a:pt x="129" y="384"/>
                </a:lnTo>
                <a:lnTo>
                  <a:pt x="129" y="383"/>
                </a:lnTo>
                <a:lnTo>
                  <a:pt x="128" y="383"/>
                </a:lnTo>
                <a:lnTo>
                  <a:pt x="128" y="382"/>
                </a:lnTo>
                <a:lnTo>
                  <a:pt x="127" y="382"/>
                </a:lnTo>
                <a:lnTo>
                  <a:pt x="127" y="382"/>
                </a:lnTo>
                <a:lnTo>
                  <a:pt x="127" y="381"/>
                </a:lnTo>
                <a:lnTo>
                  <a:pt x="126" y="381"/>
                </a:lnTo>
                <a:lnTo>
                  <a:pt x="126" y="382"/>
                </a:lnTo>
                <a:lnTo>
                  <a:pt x="126" y="383"/>
                </a:lnTo>
                <a:lnTo>
                  <a:pt x="125" y="383"/>
                </a:lnTo>
                <a:lnTo>
                  <a:pt x="124" y="384"/>
                </a:lnTo>
                <a:lnTo>
                  <a:pt x="123" y="384"/>
                </a:lnTo>
                <a:lnTo>
                  <a:pt x="122" y="384"/>
                </a:lnTo>
                <a:lnTo>
                  <a:pt x="121" y="384"/>
                </a:lnTo>
                <a:lnTo>
                  <a:pt x="121" y="384"/>
                </a:lnTo>
                <a:lnTo>
                  <a:pt x="121" y="385"/>
                </a:lnTo>
                <a:lnTo>
                  <a:pt x="120" y="385"/>
                </a:lnTo>
                <a:lnTo>
                  <a:pt x="120" y="386"/>
                </a:lnTo>
                <a:lnTo>
                  <a:pt x="119" y="386"/>
                </a:lnTo>
                <a:lnTo>
                  <a:pt x="119" y="387"/>
                </a:lnTo>
                <a:lnTo>
                  <a:pt x="118" y="387"/>
                </a:lnTo>
                <a:lnTo>
                  <a:pt x="117" y="387"/>
                </a:lnTo>
                <a:lnTo>
                  <a:pt x="116" y="386"/>
                </a:lnTo>
                <a:lnTo>
                  <a:pt x="116" y="385"/>
                </a:lnTo>
                <a:lnTo>
                  <a:pt x="117" y="384"/>
                </a:lnTo>
                <a:lnTo>
                  <a:pt x="118" y="384"/>
                </a:lnTo>
                <a:lnTo>
                  <a:pt x="118" y="384"/>
                </a:lnTo>
                <a:lnTo>
                  <a:pt x="118" y="383"/>
                </a:lnTo>
                <a:lnTo>
                  <a:pt x="119" y="383"/>
                </a:lnTo>
                <a:lnTo>
                  <a:pt x="119" y="382"/>
                </a:lnTo>
                <a:lnTo>
                  <a:pt x="119" y="381"/>
                </a:lnTo>
                <a:lnTo>
                  <a:pt x="120" y="381"/>
                </a:lnTo>
                <a:lnTo>
                  <a:pt x="120" y="380"/>
                </a:lnTo>
                <a:lnTo>
                  <a:pt x="120" y="379"/>
                </a:lnTo>
                <a:lnTo>
                  <a:pt x="120" y="378"/>
                </a:lnTo>
                <a:lnTo>
                  <a:pt x="121" y="376"/>
                </a:lnTo>
                <a:lnTo>
                  <a:pt x="121" y="374"/>
                </a:lnTo>
                <a:lnTo>
                  <a:pt x="121" y="373"/>
                </a:lnTo>
                <a:lnTo>
                  <a:pt x="122" y="371"/>
                </a:lnTo>
                <a:lnTo>
                  <a:pt x="122" y="371"/>
                </a:lnTo>
                <a:lnTo>
                  <a:pt x="123" y="370"/>
                </a:lnTo>
                <a:lnTo>
                  <a:pt x="123" y="369"/>
                </a:lnTo>
                <a:lnTo>
                  <a:pt x="124" y="369"/>
                </a:lnTo>
                <a:lnTo>
                  <a:pt x="124" y="368"/>
                </a:lnTo>
                <a:lnTo>
                  <a:pt x="124" y="367"/>
                </a:lnTo>
                <a:lnTo>
                  <a:pt x="124" y="366"/>
                </a:lnTo>
                <a:lnTo>
                  <a:pt x="124" y="365"/>
                </a:lnTo>
                <a:lnTo>
                  <a:pt x="124" y="364"/>
                </a:lnTo>
                <a:lnTo>
                  <a:pt x="124" y="363"/>
                </a:lnTo>
                <a:lnTo>
                  <a:pt x="125" y="363"/>
                </a:lnTo>
                <a:lnTo>
                  <a:pt x="125" y="362"/>
                </a:lnTo>
                <a:lnTo>
                  <a:pt x="124" y="362"/>
                </a:lnTo>
                <a:lnTo>
                  <a:pt x="124" y="361"/>
                </a:lnTo>
                <a:lnTo>
                  <a:pt x="123" y="360"/>
                </a:lnTo>
                <a:lnTo>
                  <a:pt x="124" y="359"/>
                </a:lnTo>
                <a:lnTo>
                  <a:pt x="126" y="358"/>
                </a:lnTo>
                <a:lnTo>
                  <a:pt x="125" y="358"/>
                </a:lnTo>
                <a:lnTo>
                  <a:pt x="125" y="358"/>
                </a:lnTo>
                <a:lnTo>
                  <a:pt x="125" y="357"/>
                </a:lnTo>
                <a:lnTo>
                  <a:pt x="125" y="356"/>
                </a:lnTo>
                <a:lnTo>
                  <a:pt x="125" y="355"/>
                </a:lnTo>
                <a:lnTo>
                  <a:pt x="125" y="354"/>
                </a:lnTo>
                <a:lnTo>
                  <a:pt x="124" y="354"/>
                </a:lnTo>
                <a:lnTo>
                  <a:pt x="124" y="353"/>
                </a:lnTo>
                <a:lnTo>
                  <a:pt x="124" y="352"/>
                </a:lnTo>
                <a:lnTo>
                  <a:pt x="123" y="352"/>
                </a:lnTo>
                <a:lnTo>
                  <a:pt x="123" y="352"/>
                </a:lnTo>
                <a:lnTo>
                  <a:pt x="123" y="351"/>
                </a:lnTo>
                <a:lnTo>
                  <a:pt x="122" y="350"/>
                </a:lnTo>
                <a:lnTo>
                  <a:pt x="122" y="349"/>
                </a:lnTo>
                <a:lnTo>
                  <a:pt x="121" y="349"/>
                </a:lnTo>
                <a:lnTo>
                  <a:pt x="121" y="348"/>
                </a:lnTo>
                <a:lnTo>
                  <a:pt x="121" y="347"/>
                </a:lnTo>
                <a:lnTo>
                  <a:pt x="121" y="346"/>
                </a:lnTo>
                <a:lnTo>
                  <a:pt x="121" y="345"/>
                </a:lnTo>
                <a:lnTo>
                  <a:pt x="121" y="345"/>
                </a:lnTo>
                <a:lnTo>
                  <a:pt x="121" y="345"/>
                </a:lnTo>
                <a:lnTo>
                  <a:pt x="121" y="344"/>
                </a:lnTo>
                <a:lnTo>
                  <a:pt x="121" y="344"/>
                </a:lnTo>
                <a:lnTo>
                  <a:pt x="121" y="343"/>
                </a:lnTo>
                <a:lnTo>
                  <a:pt x="122" y="343"/>
                </a:lnTo>
                <a:lnTo>
                  <a:pt x="123" y="343"/>
                </a:lnTo>
                <a:lnTo>
                  <a:pt x="123" y="344"/>
                </a:lnTo>
                <a:lnTo>
                  <a:pt x="124" y="344"/>
                </a:lnTo>
                <a:lnTo>
                  <a:pt x="125" y="344"/>
                </a:lnTo>
                <a:lnTo>
                  <a:pt x="126" y="343"/>
                </a:lnTo>
                <a:lnTo>
                  <a:pt x="127" y="341"/>
                </a:lnTo>
                <a:lnTo>
                  <a:pt x="127" y="340"/>
                </a:lnTo>
                <a:lnTo>
                  <a:pt x="127" y="340"/>
                </a:lnTo>
                <a:lnTo>
                  <a:pt x="127" y="339"/>
                </a:lnTo>
                <a:lnTo>
                  <a:pt x="127" y="339"/>
                </a:lnTo>
                <a:lnTo>
                  <a:pt x="128" y="338"/>
                </a:lnTo>
                <a:lnTo>
                  <a:pt x="128" y="337"/>
                </a:lnTo>
                <a:lnTo>
                  <a:pt x="128" y="336"/>
                </a:lnTo>
                <a:lnTo>
                  <a:pt x="129" y="337"/>
                </a:lnTo>
                <a:lnTo>
                  <a:pt x="130" y="336"/>
                </a:lnTo>
                <a:lnTo>
                  <a:pt x="131" y="336"/>
                </a:lnTo>
                <a:lnTo>
                  <a:pt x="131" y="335"/>
                </a:lnTo>
                <a:lnTo>
                  <a:pt x="131" y="334"/>
                </a:lnTo>
                <a:lnTo>
                  <a:pt x="131" y="333"/>
                </a:lnTo>
                <a:lnTo>
                  <a:pt x="132" y="332"/>
                </a:lnTo>
                <a:lnTo>
                  <a:pt x="133" y="332"/>
                </a:lnTo>
                <a:lnTo>
                  <a:pt x="133" y="332"/>
                </a:lnTo>
                <a:lnTo>
                  <a:pt x="133" y="332"/>
                </a:lnTo>
                <a:lnTo>
                  <a:pt x="133" y="332"/>
                </a:lnTo>
                <a:lnTo>
                  <a:pt x="134" y="332"/>
                </a:lnTo>
                <a:lnTo>
                  <a:pt x="135" y="332"/>
                </a:lnTo>
                <a:lnTo>
                  <a:pt x="136" y="332"/>
                </a:lnTo>
                <a:lnTo>
                  <a:pt x="137" y="333"/>
                </a:lnTo>
                <a:lnTo>
                  <a:pt x="138" y="333"/>
                </a:lnTo>
                <a:lnTo>
                  <a:pt x="139" y="333"/>
                </a:lnTo>
                <a:lnTo>
                  <a:pt x="139" y="334"/>
                </a:lnTo>
                <a:lnTo>
                  <a:pt x="138" y="334"/>
                </a:lnTo>
                <a:lnTo>
                  <a:pt x="138" y="335"/>
                </a:lnTo>
                <a:lnTo>
                  <a:pt x="137" y="336"/>
                </a:lnTo>
                <a:lnTo>
                  <a:pt x="136" y="337"/>
                </a:lnTo>
                <a:lnTo>
                  <a:pt x="136" y="338"/>
                </a:lnTo>
                <a:lnTo>
                  <a:pt x="135" y="338"/>
                </a:lnTo>
                <a:lnTo>
                  <a:pt x="135" y="339"/>
                </a:lnTo>
                <a:lnTo>
                  <a:pt x="134" y="339"/>
                </a:lnTo>
                <a:lnTo>
                  <a:pt x="134" y="340"/>
                </a:lnTo>
                <a:lnTo>
                  <a:pt x="134" y="341"/>
                </a:lnTo>
                <a:lnTo>
                  <a:pt x="134" y="342"/>
                </a:lnTo>
                <a:lnTo>
                  <a:pt x="134" y="343"/>
                </a:lnTo>
                <a:lnTo>
                  <a:pt x="134" y="344"/>
                </a:lnTo>
                <a:lnTo>
                  <a:pt x="134" y="345"/>
                </a:lnTo>
                <a:lnTo>
                  <a:pt x="135" y="346"/>
                </a:lnTo>
                <a:lnTo>
                  <a:pt x="135" y="348"/>
                </a:lnTo>
                <a:lnTo>
                  <a:pt x="136" y="349"/>
                </a:lnTo>
                <a:lnTo>
                  <a:pt x="136" y="350"/>
                </a:lnTo>
                <a:lnTo>
                  <a:pt x="137" y="350"/>
                </a:lnTo>
                <a:lnTo>
                  <a:pt x="138" y="352"/>
                </a:lnTo>
                <a:lnTo>
                  <a:pt x="139" y="352"/>
                </a:lnTo>
                <a:lnTo>
                  <a:pt x="140" y="354"/>
                </a:lnTo>
                <a:lnTo>
                  <a:pt x="140" y="354"/>
                </a:lnTo>
                <a:lnTo>
                  <a:pt x="140" y="355"/>
                </a:lnTo>
                <a:lnTo>
                  <a:pt x="140" y="356"/>
                </a:lnTo>
                <a:lnTo>
                  <a:pt x="141" y="358"/>
                </a:lnTo>
                <a:lnTo>
                  <a:pt x="141" y="357"/>
                </a:lnTo>
                <a:lnTo>
                  <a:pt x="140" y="355"/>
                </a:lnTo>
                <a:lnTo>
                  <a:pt x="140" y="354"/>
                </a:lnTo>
                <a:lnTo>
                  <a:pt x="140" y="353"/>
                </a:lnTo>
                <a:lnTo>
                  <a:pt x="140" y="352"/>
                </a:lnTo>
                <a:lnTo>
                  <a:pt x="139" y="352"/>
                </a:lnTo>
                <a:lnTo>
                  <a:pt x="139" y="351"/>
                </a:lnTo>
                <a:lnTo>
                  <a:pt x="138" y="351"/>
                </a:lnTo>
                <a:lnTo>
                  <a:pt x="138" y="350"/>
                </a:lnTo>
                <a:lnTo>
                  <a:pt x="137" y="349"/>
                </a:lnTo>
                <a:lnTo>
                  <a:pt x="136" y="350"/>
                </a:lnTo>
                <a:lnTo>
                  <a:pt x="136" y="349"/>
                </a:lnTo>
                <a:lnTo>
                  <a:pt x="135" y="348"/>
                </a:lnTo>
                <a:lnTo>
                  <a:pt x="136" y="348"/>
                </a:lnTo>
                <a:lnTo>
                  <a:pt x="135" y="348"/>
                </a:lnTo>
                <a:lnTo>
                  <a:pt x="136" y="347"/>
                </a:lnTo>
                <a:lnTo>
                  <a:pt x="137" y="346"/>
                </a:lnTo>
                <a:lnTo>
                  <a:pt x="137" y="345"/>
                </a:lnTo>
                <a:lnTo>
                  <a:pt x="137" y="345"/>
                </a:lnTo>
                <a:lnTo>
                  <a:pt x="137" y="344"/>
                </a:lnTo>
                <a:lnTo>
                  <a:pt x="136" y="344"/>
                </a:lnTo>
                <a:lnTo>
                  <a:pt x="135" y="344"/>
                </a:lnTo>
                <a:lnTo>
                  <a:pt x="136" y="344"/>
                </a:lnTo>
                <a:lnTo>
                  <a:pt x="137" y="344"/>
                </a:lnTo>
                <a:lnTo>
                  <a:pt x="137" y="343"/>
                </a:lnTo>
                <a:lnTo>
                  <a:pt x="137" y="342"/>
                </a:lnTo>
                <a:lnTo>
                  <a:pt x="136" y="342"/>
                </a:lnTo>
                <a:lnTo>
                  <a:pt x="135" y="342"/>
                </a:lnTo>
                <a:lnTo>
                  <a:pt x="135" y="341"/>
                </a:lnTo>
                <a:lnTo>
                  <a:pt x="136" y="341"/>
                </a:lnTo>
                <a:lnTo>
                  <a:pt x="137" y="341"/>
                </a:lnTo>
                <a:lnTo>
                  <a:pt x="136" y="341"/>
                </a:lnTo>
                <a:lnTo>
                  <a:pt x="135" y="340"/>
                </a:lnTo>
                <a:lnTo>
                  <a:pt x="136" y="340"/>
                </a:lnTo>
                <a:lnTo>
                  <a:pt x="136" y="339"/>
                </a:lnTo>
                <a:lnTo>
                  <a:pt x="136" y="339"/>
                </a:lnTo>
                <a:lnTo>
                  <a:pt x="136" y="338"/>
                </a:lnTo>
                <a:lnTo>
                  <a:pt x="137" y="337"/>
                </a:lnTo>
                <a:lnTo>
                  <a:pt x="138" y="337"/>
                </a:lnTo>
                <a:lnTo>
                  <a:pt x="138" y="336"/>
                </a:lnTo>
                <a:lnTo>
                  <a:pt x="139" y="336"/>
                </a:lnTo>
                <a:lnTo>
                  <a:pt x="140" y="336"/>
                </a:lnTo>
                <a:lnTo>
                  <a:pt x="140" y="335"/>
                </a:lnTo>
                <a:lnTo>
                  <a:pt x="140" y="335"/>
                </a:lnTo>
                <a:lnTo>
                  <a:pt x="141" y="335"/>
                </a:lnTo>
                <a:lnTo>
                  <a:pt x="142" y="335"/>
                </a:lnTo>
                <a:lnTo>
                  <a:pt x="139" y="334"/>
                </a:lnTo>
                <a:lnTo>
                  <a:pt x="140" y="333"/>
                </a:lnTo>
                <a:lnTo>
                  <a:pt x="140" y="332"/>
                </a:lnTo>
                <a:lnTo>
                  <a:pt x="140" y="332"/>
                </a:lnTo>
                <a:lnTo>
                  <a:pt x="141" y="332"/>
                </a:lnTo>
                <a:lnTo>
                  <a:pt x="142" y="332"/>
                </a:lnTo>
                <a:lnTo>
                  <a:pt x="143" y="332"/>
                </a:lnTo>
                <a:lnTo>
                  <a:pt x="144" y="332"/>
                </a:lnTo>
                <a:lnTo>
                  <a:pt x="146" y="331"/>
                </a:lnTo>
                <a:lnTo>
                  <a:pt x="147" y="330"/>
                </a:lnTo>
                <a:lnTo>
                  <a:pt x="148" y="329"/>
                </a:lnTo>
                <a:lnTo>
                  <a:pt x="150" y="329"/>
                </a:lnTo>
                <a:lnTo>
                  <a:pt x="151" y="329"/>
                </a:lnTo>
                <a:lnTo>
                  <a:pt x="152" y="329"/>
                </a:lnTo>
                <a:lnTo>
                  <a:pt x="152" y="329"/>
                </a:lnTo>
                <a:lnTo>
                  <a:pt x="154" y="330"/>
                </a:lnTo>
                <a:lnTo>
                  <a:pt x="155" y="330"/>
                </a:lnTo>
                <a:lnTo>
                  <a:pt x="156" y="330"/>
                </a:lnTo>
                <a:lnTo>
                  <a:pt x="158" y="327"/>
                </a:lnTo>
                <a:lnTo>
                  <a:pt x="162" y="326"/>
                </a:lnTo>
                <a:lnTo>
                  <a:pt x="165" y="320"/>
                </a:lnTo>
                <a:lnTo>
                  <a:pt x="164" y="321"/>
                </a:lnTo>
                <a:lnTo>
                  <a:pt x="162" y="326"/>
                </a:lnTo>
                <a:lnTo>
                  <a:pt x="156" y="328"/>
                </a:lnTo>
                <a:lnTo>
                  <a:pt x="148" y="329"/>
                </a:lnTo>
                <a:lnTo>
                  <a:pt x="145" y="329"/>
                </a:lnTo>
                <a:lnTo>
                  <a:pt x="139" y="331"/>
                </a:lnTo>
                <a:lnTo>
                  <a:pt x="136" y="331"/>
                </a:lnTo>
                <a:lnTo>
                  <a:pt x="135" y="331"/>
                </a:lnTo>
                <a:lnTo>
                  <a:pt x="135" y="332"/>
                </a:lnTo>
                <a:lnTo>
                  <a:pt x="133" y="332"/>
                </a:lnTo>
                <a:lnTo>
                  <a:pt x="132" y="332"/>
                </a:lnTo>
                <a:lnTo>
                  <a:pt x="131" y="332"/>
                </a:lnTo>
                <a:lnTo>
                  <a:pt x="129" y="334"/>
                </a:lnTo>
                <a:lnTo>
                  <a:pt x="128" y="335"/>
                </a:lnTo>
                <a:lnTo>
                  <a:pt x="127" y="339"/>
                </a:lnTo>
                <a:lnTo>
                  <a:pt x="121" y="342"/>
                </a:lnTo>
                <a:lnTo>
                  <a:pt x="119" y="341"/>
                </a:lnTo>
                <a:lnTo>
                  <a:pt x="114" y="334"/>
                </a:lnTo>
                <a:lnTo>
                  <a:pt x="114" y="333"/>
                </a:lnTo>
                <a:lnTo>
                  <a:pt x="112" y="330"/>
                </a:lnTo>
                <a:lnTo>
                  <a:pt x="110" y="327"/>
                </a:lnTo>
                <a:lnTo>
                  <a:pt x="110" y="326"/>
                </a:lnTo>
                <a:lnTo>
                  <a:pt x="109" y="323"/>
                </a:lnTo>
                <a:lnTo>
                  <a:pt x="104" y="316"/>
                </a:lnTo>
                <a:lnTo>
                  <a:pt x="103" y="315"/>
                </a:lnTo>
                <a:lnTo>
                  <a:pt x="97" y="310"/>
                </a:lnTo>
                <a:lnTo>
                  <a:pt x="95" y="308"/>
                </a:lnTo>
                <a:lnTo>
                  <a:pt x="92" y="305"/>
                </a:lnTo>
                <a:lnTo>
                  <a:pt x="90" y="303"/>
                </a:lnTo>
                <a:lnTo>
                  <a:pt x="86" y="297"/>
                </a:lnTo>
                <a:lnTo>
                  <a:pt x="81" y="290"/>
                </a:lnTo>
                <a:lnTo>
                  <a:pt x="76" y="286"/>
                </a:lnTo>
                <a:lnTo>
                  <a:pt x="73" y="281"/>
                </a:lnTo>
                <a:lnTo>
                  <a:pt x="69" y="279"/>
                </a:lnTo>
                <a:lnTo>
                  <a:pt x="61" y="274"/>
                </a:lnTo>
                <a:lnTo>
                  <a:pt x="49" y="264"/>
                </a:lnTo>
                <a:lnTo>
                  <a:pt x="37" y="257"/>
                </a:lnTo>
                <a:lnTo>
                  <a:pt x="34" y="254"/>
                </a:lnTo>
                <a:lnTo>
                  <a:pt x="25" y="249"/>
                </a:lnTo>
                <a:lnTo>
                  <a:pt x="24" y="248"/>
                </a:lnTo>
                <a:lnTo>
                  <a:pt x="18" y="244"/>
                </a:lnTo>
                <a:lnTo>
                  <a:pt x="12" y="240"/>
                </a:lnTo>
                <a:lnTo>
                  <a:pt x="4" y="236"/>
                </a:lnTo>
                <a:lnTo>
                  <a:pt x="0" y="234"/>
                </a:lnTo>
                <a:lnTo>
                  <a:pt x="0" y="231"/>
                </a:lnTo>
                <a:lnTo>
                  <a:pt x="0" y="227"/>
                </a:lnTo>
                <a:lnTo>
                  <a:pt x="0" y="225"/>
                </a:lnTo>
                <a:lnTo>
                  <a:pt x="1" y="221"/>
                </a:lnTo>
                <a:lnTo>
                  <a:pt x="3" y="215"/>
                </a:lnTo>
                <a:lnTo>
                  <a:pt x="5" y="211"/>
                </a:lnTo>
                <a:lnTo>
                  <a:pt x="5" y="210"/>
                </a:lnTo>
                <a:lnTo>
                  <a:pt x="7" y="205"/>
                </a:lnTo>
                <a:lnTo>
                  <a:pt x="11" y="205"/>
                </a:lnTo>
                <a:lnTo>
                  <a:pt x="10" y="204"/>
                </a:lnTo>
                <a:lnTo>
                  <a:pt x="12" y="203"/>
                </a:lnTo>
                <a:lnTo>
                  <a:pt x="13" y="203"/>
                </a:lnTo>
                <a:lnTo>
                  <a:pt x="14" y="204"/>
                </a:lnTo>
                <a:lnTo>
                  <a:pt x="15" y="204"/>
                </a:lnTo>
                <a:lnTo>
                  <a:pt x="17" y="204"/>
                </a:lnTo>
                <a:lnTo>
                  <a:pt x="21" y="204"/>
                </a:lnTo>
                <a:lnTo>
                  <a:pt x="22" y="204"/>
                </a:lnTo>
                <a:lnTo>
                  <a:pt x="23" y="204"/>
                </a:lnTo>
                <a:lnTo>
                  <a:pt x="25" y="204"/>
                </a:lnTo>
                <a:lnTo>
                  <a:pt x="32" y="206"/>
                </a:lnTo>
                <a:lnTo>
                  <a:pt x="32" y="206"/>
                </a:lnTo>
                <a:lnTo>
                  <a:pt x="33" y="206"/>
                </a:lnTo>
                <a:lnTo>
                  <a:pt x="34" y="209"/>
                </a:lnTo>
                <a:lnTo>
                  <a:pt x="35" y="210"/>
                </a:lnTo>
                <a:lnTo>
                  <a:pt x="36" y="211"/>
                </a:lnTo>
                <a:lnTo>
                  <a:pt x="37" y="214"/>
                </a:lnTo>
                <a:lnTo>
                  <a:pt x="38" y="217"/>
                </a:lnTo>
                <a:lnTo>
                  <a:pt x="38" y="218"/>
                </a:lnTo>
                <a:lnTo>
                  <a:pt x="39" y="220"/>
                </a:lnTo>
                <a:lnTo>
                  <a:pt x="40" y="221"/>
                </a:lnTo>
                <a:lnTo>
                  <a:pt x="41" y="222"/>
                </a:lnTo>
                <a:lnTo>
                  <a:pt x="41" y="223"/>
                </a:lnTo>
                <a:lnTo>
                  <a:pt x="42" y="224"/>
                </a:lnTo>
                <a:lnTo>
                  <a:pt x="42" y="224"/>
                </a:lnTo>
                <a:lnTo>
                  <a:pt x="43" y="225"/>
                </a:lnTo>
                <a:lnTo>
                  <a:pt x="44" y="228"/>
                </a:lnTo>
                <a:lnTo>
                  <a:pt x="45" y="230"/>
                </a:lnTo>
                <a:lnTo>
                  <a:pt x="47" y="233"/>
                </a:lnTo>
                <a:lnTo>
                  <a:pt x="47" y="234"/>
                </a:lnTo>
                <a:lnTo>
                  <a:pt x="50" y="236"/>
                </a:lnTo>
                <a:lnTo>
                  <a:pt x="54" y="237"/>
                </a:lnTo>
                <a:lnTo>
                  <a:pt x="56" y="237"/>
                </a:lnTo>
                <a:lnTo>
                  <a:pt x="58" y="238"/>
                </a:lnTo>
                <a:lnTo>
                  <a:pt x="62" y="238"/>
                </a:lnTo>
                <a:lnTo>
                  <a:pt x="63" y="239"/>
                </a:lnTo>
                <a:lnTo>
                  <a:pt x="64" y="239"/>
                </a:lnTo>
                <a:lnTo>
                  <a:pt x="63" y="239"/>
                </a:lnTo>
                <a:lnTo>
                  <a:pt x="62" y="243"/>
                </a:lnTo>
                <a:lnTo>
                  <a:pt x="60" y="249"/>
                </a:lnTo>
                <a:lnTo>
                  <a:pt x="60" y="250"/>
                </a:lnTo>
                <a:lnTo>
                  <a:pt x="59" y="253"/>
                </a:lnTo>
                <a:lnTo>
                  <a:pt x="58" y="253"/>
                </a:lnTo>
                <a:lnTo>
                  <a:pt x="57" y="256"/>
                </a:lnTo>
                <a:lnTo>
                  <a:pt x="57" y="256"/>
                </a:lnTo>
                <a:lnTo>
                  <a:pt x="57" y="257"/>
                </a:lnTo>
                <a:lnTo>
                  <a:pt x="57" y="258"/>
                </a:lnTo>
                <a:lnTo>
                  <a:pt x="59" y="259"/>
                </a:lnTo>
                <a:lnTo>
                  <a:pt x="60" y="259"/>
                </a:lnTo>
                <a:lnTo>
                  <a:pt x="60" y="260"/>
                </a:lnTo>
                <a:lnTo>
                  <a:pt x="59" y="260"/>
                </a:lnTo>
                <a:lnTo>
                  <a:pt x="59" y="261"/>
                </a:lnTo>
                <a:lnTo>
                  <a:pt x="59" y="262"/>
                </a:lnTo>
                <a:lnTo>
                  <a:pt x="59" y="263"/>
                </a:lnTo>
                <a:lnTo>
                  <a:pt x="59" y="264"/>
                </a:lnTo>
                <a:lnTo>
                  <a:pt x="58" y="265"/>
                </a:lnTo>
                <a:lnTo>
                  <a:pt x="58" y="266"/>
                </a:lnTo>
                <a:lnTo>
                  <a:pt x="59" y="266"/>
                </a:lnTo>
                <a:lnTo>
                  <a:pt x="60" y="266"/>
                </a:lnTo>
                <a:lnTo>
                  <a:pt x="61" y="266"/>
                </a:lnTo>
                <a:lnTo>
                  <a:pt x="61" y="264"/>
                </a:lnTo>
                <a:lnTo>
                  <a:pt x="62" y="263"/>
                </a:lnTo>
                <a:lnTo>
                  <a:pt x="63" y="264"/>
                </a:lnTo>
                <a:lnTo>
                  <a:pt x="63" y="265"/>
                </a:lnTo>
                <a:lnTo>
                  <a:pt x="64" y="265"/>
                </a:lnTo>
                <a:lnTo>
                  <a:pt x="64" y="264"/>
                </a:lnTo>
                <a:lnTo>
                  <a:pt x="64" y="263"/>
                </a:lnTo>
                <a:lnTo>
                  <a:pt x="65" y="264"/>
                </a:lnTo>
                <a:lnTo>
                  <a:pt x="66" y="264"/>
                </a:lnTo>
                <a:lnTo>
                  <a:pt x="66" y="265"/>
                </a:lnTo>
                <a:lnTo>
                  <a:pt x="66" y="266"/>
                </a:lnTo>
                <a:lnTo>
                  <a:pt x="64" y="266"/>
                </a:lnTo>
                <a:lnTo>
                  <a:pt x="64" y="267"/>
                </a:lnTo>
                <a:lnTo>
                  <a:pt x="65" y="268"/>
                </a:lnTo>
                <a:lnTo>
                  <a:pt x="66" y="268"/>
                </a:lnTo>
                <a:lnTo>
                  <a:pt x="66" y="268"/>
                </a:lnTo>
                <a:lnTo>
                  <a:pt x="67" y="268"/>
                </a:lnTo>
                <a:lnTo>
                  <a:pt x="67" y="267"/>
                </a:lnTo>
                <a:lnTo>
                  <a:pt x="68" y="266"/>
                </a:lnTo>
                <a:lnTo>
                  <a:pt x="69" y="265"/>
                </a:lnTo>
                <a:lnTo>
                  <a:pt x="70" y="265"/>
                </a:lnTo>
                <a:lnTo>
                  <a:pt x="70" y="264"/>
                </a:lnTo>
                <a:lnTo>
                  <a:pt x="71" y="264"/>
                </a:lnTo>
                <a:lnTo>
                  <a:pt x="72" y="264"/>
                </a:lnTo>
                <a:lnTo>
                  <a:pt x="74" y="265"/>
                </a:lnTo>
                <a:lnTo>
                  <a:pt x="75" y="266"/>
                </a:lnTo>
                <a:lnTo>
                  <a:pt x="75" y="267"/>
                </a:lnTo>
                <a:lnTo>
                  <a:pt x="74" y="268"/>
                </a:lnTo>
                <a:lnTo>
                  <a:pt x="74" y="268"/>
                </a:lnTo>
                <a:lnTo>
                  <a:pt x="75" y="268"/>
                </a:lnTo>
                <a:lnTo>
                  <a:pt x="76" y="268"/>
                </a:lnTo>
                <a:lnTo>
                  <a:pt x="76" y="268"/>
                </a:lnTo>
                <a:lnTo>
                  <a:pt x="77" y="268"/>
                </a:lnTo>
                <a:lnTo>
                  <a:pt x="78" y="265"/>
                </a:lnTo>
                <a:lnTo>
                  <a:pt x="78" y="264"/>
                </a:lnTo>
                <a:lnTo>
                  <a:pt x="78" y="263"/>
                </a:lnTo>
                <a:lnTo>
                  <a:pt x="79" y="263"/>
                </a:lnTo>
                <a:lnTo>
                  <a:pt x="79" y="264"/>
                </a:lnTo>
                <a:lnTo>
                  <a:pt x="79" y="266"/>
                </a:lnTo>
                <a:lnTo>
                  <a:pt x="81" y="266"/>
                </a:lnTo>
                <a:lnTo>
                  <a:pt x="82" y="265"/>
                </a:lnTo>
                <a:lnTo>
                  <a:pt x="83" y="264"/>
                </a:lnTo>
                <a:lnTo>
                  <a:pt x="84" y="263"/>
                </a:lnTo>
                <a:lnTo>
                  <a:pt x="85" y="264"/>
                </a:lnTo>
                <a:lnTo>
                  <a:pt x="86" y="264"/>
                </a:lnTo>
                <a:lnTo>
                  <a:pt x="86" y="265"/>
                </a:lnTo>
                <a:lnTo>
                  <a:pt x="86" y="266"/>
                </a:lnTo>
                <a:lnTo>
                  <a:pt x="88" y="266"/>
                </a:lnTo>
                <a:lnTo>
                  <a:pt x="88" y="268"/>
                </a:lnTo>
                <a:lnTo>
                  <a:pt x="88" y="268"/>
                </a:lnTo>
                <a:lnTo>
                  <a:pt x="89" y="268"/>
                </a:lnTo>
                <a:lnTo>
                  <a:pt x="89" y="268"/>
                </a:lnTo>
                <a:lnTo>
                  <a:pt x="89" y="270"/>
                </a:lnTo>
                <a:lnTo>
                  <a:pt x="90" y="270"/>
                </a:lnTo>
                <a:lnTo>
                  <a:pt x="92" y="268"/>
                </a:lnTo>
                <a:lnTo>
                  <a:pt x="94" y="267"/>
                </a:lnTo>
                <a:lnTo>
                  <a:pt x="95" y="266"/>
                </a:lnTo>
                <a:lnTo>
                  <a:pt x="95" y="265"/>
                </a:lnTo>
                <a:lnTo>
                  <a:pt x="95" y="264"/>
                </a:lnTo>
                <a:lnTo>
                  <a:pt x="95" y="263"/>
                </a:lnTo>
                <a:lnTo>
                  <a:pt x="95" y="262"/>
                </a:lnTo>
                <a:lnTo>
                  <a:pt x="97" y="261"/>
                </a:lnTo>
                <a:lnTo>
                  <a:pt x="98" y="260"/>
                </a:lnTo>
                <a:lnTo>
                  <a:pt x="99" y="259"/>
                </a:lnTo>
                <a:lnTo>
                  <a:pt x="101" y="257"/>
                </a:lnTo>
                <a:lnTo>
                  <a:pt x="102" y="257"/>
                </a:lnTo>
                <a:lnTo>
                  <a:pt x="102" y="257"/>
                </a:lnTo>
                <a:lnTo>
                  <a:pt x="105" y="257"/>
                </a:lnTo>
                <a:lnTo>
                  <a:pt x="106" y="257"/>
                </a:lnTo>
                <a:lnTo>
                  <a:pt x="108" y="258"/>
                </a:lnTo>
                <a:lnTo>
                  <a:pt x="109" y="258"/>
                </a:lnTo>
                <a:lnTo>
                  <a:pt x="110" y="258"/>
                </a:lnTo>
                <a:lnTo>
                  <a:pt x="110" y="257"/>
                </a:lnTo>
                <a:lnTo>
                  <a:pt x="110" y="256"/>
                </a:lnTo>
                <a:lnTo>
                  <a:pt x="111" y="256"/>
                </a:lnTo>
                <a:lnTo>
                  <a:pt x="112" y="257"/>
                </a:lnTo>
                <a:lnTo>
                  <a:pt x="113" y="257"/>
                </a:lnTo>
                <a:lnTo>
                  <a:pt x="114" y="258"/>
                </a:lnTo>
                <a:lnTo>
                  <a:pt x="114" y="257"/>
                </a:lnTo>
                <a:lnTo>
                  <a:pt x="114" y="256"/>
                </a:lnTo>
                <a:lnTo>
                  <a:pt x="113" y="255"/>
                </a:lnTo>
                <a:lnTo>
                  <a:pt x="113" y="253"/>
                </a:lnTo>
                <a:lnTo>
                  <a:pt x="112" y="250"/>
                </a:lnTo>
                <a:lnTo>
                  <a:pt x="112" y="249"/>
                </a:lnTo>
                <a:lnTo>
                  <a:pt x="114" y="248"/>
                </a:lnTo>
                <a:lnTo>
                  <a:pt x="114" y="247"/>
                </a:lnTo>
                <a:lnTo>
                  <a:pt x="114" y="246"/>
                </a:lnTo>
                <a:lnTo>
                  <a:pt x="115" y="245"/>
                </a:lnTo>
                <a:lnTo>
                  <a:pt x="114" y="242"/>
                </a:lnTo>
                <a:lnTo>
                  <a:pt x="114" y="241"/>
                </a:lnTo>
                <a:lnTo>
                  <a:pt x="114" y="239"/>
                </a:lnTo>
                <a:lnTo>
                  <a:pt x="114" y="236"/>
                </a:lnTo>
                <a:lnTo>
                  <a:pt x="113" y="236"/>
                </a:lnTo>
                <a:lnTo>
                  <a:pt x="112" y="235"/>
                </a:lnTo>
                <a:lnTo>
                  <a:pt x="110" y="235"/>
                </a:lnTo>
                <a:lnTo>
                  <a:pt x="108" y="234"/>
                </a:lnTo>
                <a:lnTo>
                  <a:pt x="106" y="233"/>
                </a:lnTo>
                <a:lnTo>
                  <a:pt x="105" y="233"/>
                </a:lnTo>
                <a:lnTo>
                  <a:pt x="104" y="233"/>
                </a:lnTo>
                <a:lnTo>
                  <a:pt x="101" y="232"/>
                </a:lnTo>
                <a:lnTo>
                  <a:pt x="99" y="231"/>
                </a:lnTo>
                <a:lnTo>
                  <a:pt x="95" y="230"/>
                </a:lnTo>
                <a:lnTo>
                  <a:pt x="95" y="230"/>
                </a:lnTo>
                <a:lnTo>
                  <a:pt x="94" y="230"/>
                </a:lnTo>
                <a:lnTo>
                  <a:pt x="93" y="230"/>
                </a:lnTo>
                <a:lnTo>
                  <a:pt x="93" y="230"/>
                </a:lnTo>
                <a:lnTo>
                  <a:pt x="93" y="228"/>
                </a:lnTo>
                <a:lnTo>
                  <a:pt x="93" y="224"/>
                </a:lnTo>
                <a:lnTo>
                  <a:pt x="93" y="223"/>
                </a:lnTo>
                <a:lnTo>
                  <a:pt x="93" y="222"/>
                </a:lnTo>
                <a:lnTo>
                  <a:pt x="93" y="217"/>
                </a:lnTo>
                <a:lnTo>
                  <a:pt x="92" y="213"/>
                </a:lnTo>
                <a:lnTo>
                  <a:pt x="91" y="211"/>
                </a:lnTo>
                <a:lnTo>
                  <a:pt x="91" y="211"/>
                </a:lnTo>
                <a:lnTo>
                  <a:pt x="91" y="209"/>
                </a:lnTo>
                <a:lnTo>
                  <a:pt x="90" y="204"/>
                </a:lnTo>
                <a:lnTo>
                  <a:pt x="89" y="202"/>
                </a:lnTo>
                <a:lnTo>
                  <a:pt x="89" y="198"/>
                </a:lnTo>
                <a:lnTo>
                  <a:pt x="88" y="198"/>
                </a:lnTo>
                <a:lnTo>
                  <a:pt x="88" y="198"/>
                </a:lnTo>
                <a:lnTo>
                  <a:pt x="89" y="198"/>
                </a:lnTo>
                <a:lnTo>
                  <a:pt x="92" y="198"/>
                </a:lnTo>
                <a:lnTo>
                  <a:pt x="93" y="198"/>
                </a:lnTo>
                <a:lnTo>
                  <a:pt x="95" y="197"/>
                </a:lnTo>
                <a:lnTo>
                  <a:pt x="95" y="196"/>
                </a:lnTo>
                <a:lnTo>
                  <a:pt x="95" y="195"/>
                </a:lnTo>
                <a:lnTo>
                  <a:pt x="97" y="194"/>
                </a:lnTo>
                <a:lnTo>
                  <a:pt x="98" y="194"/>
                </a:lnTo>
                <a:lnTo>
                  <a:pt x="98" y="192"/>
                </a:lnTo>
                <a:lnTo>
                  <a:pt x="97" y="186"/>
                </a:lnTo>
                <a:lnTo>
                  <a:pt x="98" y="185"/>
                </a:lnTo>
                <a:lnTo>
                  <a:pt x="98" y="184"/>
                </a:lnTo>
                <a:lnTo>
                  <a:pt x="99" y="183"/>
                </a:lnTo>
                <a:lnTo>
                  <a:pt x="103" y="182"/>
                </a:lnTo>
                <a:lnTo>
                  <a:pt x="108" y="181"/>
                </a:lnTo>
                <a:lnTo>
                  <a:pt x="109" y="181"/>
                </a:lnTo>
                <a:lnTo>
                  <a:pt x="110" y="180"/>
                </a:lnTo>
                <a:lnTo>
                  <a:pt x="111" y="181"/>
                </a:lnTo>
                <a:lnTo>
                  <a:pt x="114" y="183"/>
                </a:lnTo>
                <a:lnTo>
                  <a:pt x="115" y="183"/>
                </a:lnTo>
                <a:lnTo>
                  <a:pt x="117" y="184"/>
                </a:lnTo>
                <a:lnTo>
                  <a:pt x="119" y="185"/>
                </a:lnTo>
                <a:lnTo>
                  <a:pt x="124" y="185"/>
                </a:lnTo>
                <a:lnTo>
                  <a:pt x="127" y="186"/>
                </a:lnTo>
                <a:lnTo>
                  <a:pt x="130" y="186"/>
                </a:lnTo>
                <a:lnTo>
                  <a:pt x="131" y="186"/>
                </a:lnTo>
                <a:lnTo>
                  <a:pt x="132" y="187"/>
                </a:lnTo>
                <a:lnTo>
                  <a:pt x="133" y="187"/>
                </a:lnTo>
                <a:lnTo>
                  <a:pt x="133" y="188"/>
                </a:lnTo>
                <a:lnTo>
                  <a:pt x="133" y="190"/>
                </a:lnTo>
                <a:lnTo>
                  <a:pt x="134" y="192"/>
                </a:lnTo>
                <a:lnTo>
                  <a:pt x="134" y="193"/>
                </a:lnTo>
                <a:lnTo>
                  <a:pt x="134" y="197"/>
                </a:lnTo>
                <a:lnTo>
                  <a:pt x="134" y="199"/>
                </a:lnTo>
                <a:lnTo>
                  <a:pt x="133" y="204"/>
                </a:lnTo>
                <a:lnTo>
                  <a:pt x="133" y="204"/>
                </a:lnTo>
                <a:lnTo>
                  <a:pt x="135" y="206"/>
                </a:lnTo>
                <a:lnTo>
                  <a:pt x="136" y="207"/>
                </a:lnTo>
                <a:lnTo>
                  <a:pt x="138" y="210"/>
                </a:lnTo>
                <a:lnTo>
                  <a:pt x="139" y="211"/>
                </a:lnTo>
                <a:lnTo>
                  <a:pt x="138" y="214"/>
                </a:lnTo>
                <a:lnTo>
                  <a:pt x="135" y="215"/>
                </a:lnTo>
                <a:lnTo>
                  <a:pt x="134" y="215"/>
                </a:lnTo>
                <a:lnTo>
                  <a:pt x="132" y="215"/>
                </a:lnTo>
                <a:lnTo>
                  <a:pt x="131" y="216"/>
                </a:lnTo>
                <a:lnTo>
                  <a:pt x="130" y="216"/>
                </a:lnTo>
                <a:lnTo>
                  <a:pt x="130" y="215"/>
                </a:lnTo>
                <a:lnTo>
                  <a:pt x="126" y="220"/>
                </a:lnTo>
                <a:lnTo>
                  <a:pt x="130" y="229"/>
                </a:lnTo>
                <a:lnTo>
                  <a:pt x="131" y="230"/>
                </a:lnTo>
                <a:lnTo>
                  <a:pt x="132" y="230"/>
                </a:lnTo>
                <a:lnTo>
                  <a:pt x="133" y="231"/>
                </a:lnTo>
                <a:lnTo>
                  <a:pt x="135" y="232"/>
                </a:lnTo>
                <a:lnTo>
                  <a:pt x="140" y="233"/>
                </a:lnTo>
                <a:lnTo>
                  <a:pt x="141" y="233"/>
                </a:lnTo>
                <a:lnTo>
                  <a:pt x="152" y="232"/>
                </a:lnTo>
                <a:lnTo>
                  <a:pt x="152" y="231"/>
                </a:lnTo>
                <a:lnTo>
                  <a:pt x="154" y="231"/>
                </a:lnTo>
                <a:lnTo>
                  <a:pt x="158" y="229"/>
                </a:lnTo>
                <a:lnTo>
                  <a:pt x="158" y="228"/>
                </a:lnTo>
                <a:lnTo>
                  <a:pt x="165" y="221"/>
                </a:lnTo>
                <a:lnTo>
                  <a:pt x="166" y="221"/>
                </a:lnTo>
                <a:lnTo>
                  <a:pt x="174" y="213"/>
                </a:lnTo>
                <a:lnTo>
                  <a:pt x="176" y="211"/>
                </a:lnTo>
                <a:lnTo>
                  <a:pt x="178" y="209"/>
                </a:lnTo>
                <a:lnTo>
                  <a:pt x="185" y="204"/>
                </a:lnTo>
                <a:lnTo>
                  <a:pt x="186" y="203"/>
                </a:lnTo>
                <a:lnTo>
                  <a:pt x="184" y="201"/>
                </a:lnTo>
                <a:lnTo>
                  <a:pt x="183" y="200"/>
                </a:lnTo>
                <a:lnTo>
                  <a:pt x="184" y="198"/>
                </a:lnTo>
                <a:lnTo>
                  <a:pt x="184" y="198"/>
                </a:lnTo>
                <a:lnTo>
                  <a:pt x="185" y="194"/>
                </a:lnTo>
                <a:lnTo>
                  <a:pt x="186" y="191"/>
                </a:lnTo>
                <a:lnTo>
                  <a:pt x="186" y="190"/>
                </a:lnTo>
                <a:lnTo>
                  <a:pt x="189" y="186"/>
                </a:lnTo>
                <a:lnTo>
                  <a:pt x="189" y="185"/>
                </a:lnTo>
                <a:lnTo>
                  <a:pt x="190" y="185"/>
                </a:lnTo>
                <a:lnTo>
                  <a:pt x="197" y="182"/>
                </a:lnTo>
                <a:lnTo>
                  <a:pt x="199" y="181"/>
                </a:lnTo>
                <a:lnTo>
                  <a:pt x="203" y="180"/>
                </a:lnTo>
                <a:lnTo>
                  <a:pt x="206" y="180"/>
                </a:lnTo>
                <a:lnTo>
                  <a:pt x="212" y="180"/>
                </a:lnTo>
                <a:lnTo>
                  <a:pt x="218" y="181"/>
                </a:lnTo>
                <a:lnTo>
                  <a:pt x="220" y="181"/>
                </a:lnTo>
                <a:lnTo>
                  <a:pt x="222" y="180"/>
                </a:lnTo>
                <a:lnTo>
                  <a:pt x="223" y="180"/>
                </a:lnTo>
                <a:lnTo>
                  <a:pt x="227" y="182"/>
                </a:lnTo>
                <a:lnTo>
                  <a:pt x="229" y="183"/>
                </a:lnTo>
                <a:lnTo>
                  <a:pt x="233" y="182"/>
                </a:lnTo>
                <a:lnTo>
                  <a:pt x="234" y="182"/>
                </a:lnTo>
                <a:lnTo>
                  <a:pt x="236" y="181"/>
                </a:lnTo>
                <a:lnTo>
                  <a:pt x="239" y="180"/>
                </a:lnTo>
                <a:lnTo>
                  <a:pt x="241" y="180"/>
                </a:lnTo>
                <a:lnTo>
                  <a:pt x="247" y="179"/>
                </a:lnTo>
                <a:lnTo>
                  <a:pt x="250" y="178"/>
                </a:lnTo>
                <a:lnTo>
                  <a:pt x="254" y="176"/>
                </a:lnTo>
                <a:lnTo>
                  <a:pt x="259" y="175"/>
                </a:lnTo>
                <a:lnTo>
                  <a:pt x="263" y="173"/>
                </a:lnTo>
                <a:lnTo>
                  <a:pt x="270" y="171"/>
                </a:lnTo>
                <a:lnTo>
                  <a:pt x="275" y="169"/>
                </a:lnTo>
                <a:lnTo>
                  <a:pt x="277" y="166"/>
                </a:lnTo>
                <a:lnTo>
                  <a:pt x="279" y="162"/>
                </a:lnTo>
                <a:lnTo>
                  <a:pt x="280" y="161"/>
                </a:lnTo>
                <a:lnTo>
                  <a:pt x="279" y="160"/>
                </a:lnTo>
                <a:lnTo>
                  <a:pt x="278" y="160"/>
                </a:lnTo>
                <a:lnTo>
                  <a:pt x="274" y="158"/>
                </a:lnTo>
                <a:lnTo>
                  <a:pt x="271" y="155"/>
                </a:lnTo>
                <a:lnTo>
                  <a:pt x="267" y="152"/>
                </a:lnTo>
                <a:lnTo>
                  <a:pt x="266" y="150"/>
                </a:lnTo>
                <a:lnTo>
                  <a:pt x="266" y="144"/>
                </a:lnTo>
                <a:lnTo>
                  <a:pt x="266" y="140"/>
                </a:lnTo>
                <a:lnTo>
                  <a:pt x="265" y="140"/>
                </a:lnTo>
                <a:lnTo>
                  <a:pt x="265" y="139"/>
                </a:lnTo>
                <a:lnTo>
                  <a:pt x="265" y="136"/>
                </a:lnTo>
                <a:lnTo>
                  <a:pt x="265" y="135"/>
                </a:lnTo>
                <a:lnTo>
                  <a:pt x="266" y="133"/>
                </a:lnTo>
                <a:lnTo>
                  <a:pt x="266" y="128"/>
                </a:lnTo>
                <a:lnTo>
                  <a:pt x="267" y="127"/>
                </a:lnTo>
                <a:lnTo>
                  <a:pt x="269" y="122"/>
                </a:lnTo>
                <a:lnTo>
                  <a:pt x="270" y="119"/>
                </a:lnTo>
                <a:lnTo>
                  <a:pt x="271" y="116"/>
                </a:lnTo>
                <a:lnTo>
                  <a:pt x="271" y="115"/>
                </a:lnTo>
                <a:lnTo>
                  <a:pt x="272" y="114"/>
                </a:lnTo>
                <a:lnTo>
                  <a:pt x="273" y="113"/>
                </a:lnTo>
                <a:lnTo>
                  <a:pt x="274" y="113"/>
                </a:lnTo>
                <a:lnTo>
                  <a:pt x="275" y="112"/>
                </a:lnTo>
                <a:lnTo>
                  <a:pt x="275" y="109"/>
                </a:lnTo>
                <a:lnTo>
                  <a:pt x="276" y="108"/>
                </a:lnTo>
                <a:lnTo>
                  <a:pt x="280" y="108"/>
                </a:lnTo>
                <a:lnTo>
                  <a:pt x="282" y="107"/>
                </a:lnTo>
                <a:lnTo>
                  <a:pt x="283" y="107"/>
                </a:lnTo>
                <a:lnTo>
                  <a:pt x="282" y="106"/>
                </a:lnTo>
                <a:lnTo>
                  <a:pt x="282" y="104"/>
                </a:lnTo>
                <a:lnTo>
                  <a:pt x="280" y="102"/>
                </a:lnTo>
                <a:lnTo>
                  <a:pt x="279" y="98"/>
                </a:lnTo>
                <a:lnTo>
                  <a:pt x="278" y="96"/>
                </a:lnTo>
                <a:lnTo>
                  <a:pt x="277" y="94"/>
                </a:lnTo>
                <a:lnTo>
                  <a:pt x="276" y="93"/>
                </a:lnTo>
                <a:lnTo>
                  <a:pt x="275" y="91"/>
                </a:lnTo>
                <a:lnTo>
                  <a:pt x="275" y="90"/>
                </a:lnTo>
                <a:lnTo>
                  <a:pt x="275" y="89"/>
                </a:lnTo>
                <a:lnTo>
                  <a:pt x="275" y="89"/>
                </a:lnTo>
                <a:lnTo>
                  <a:pt x="277" y="87"/>
                </a:lnTo>
                <a:lnTo>
                  <a:pt x="278" y="86"/>
                </a:lnTo>
                <a:lnTo>
                  <a:pt x="278" y="85"/>
                </a:lnTo>
                <a:lnTo>
                  <a:pt x="279" y="85"/>
                </a:lnTo>
                <a:lnTo>
                  <a:pt x="279" y="84"/>
                </a:lnTo>
                <a:lnTo>
                  <a:pt x="283" y="83"/>
                </a:lnTo>
                <a:lnTo>
                  <a:pt x="289" y="83"/>
                </a:lnTo>
                <a:lnTo>
                  <a:pt x="290" y="82"/>
                </a:lnTo>
                <a:lnTo>
                  <a:pt x="291" y="81"/>
                </a:lnTo>
                <a:lnTo>
                  <a:pt x="292" y="80"/>
                </a:lnTo>
                <a:lnTo>
                  <a:pt x="292" y="80"/>
                </a:lnTo>
                <a:lnTo>
                  <a:pt x="292" y="78"/>
                </a:lnTo>
                <a:lnTo>
                  <a:pt x="293" y="77"/>
                </a:lnTo>
                <a:lnTo>
                  <a:pt x="293" y="76"/>
                </a:lnTo>
                <a:lnTo>
                  <a:pt x="292" y="72"/>
                </a:lnTo>
                <a:lnTo>
                  <a:pt x="292" y="71"/>
                </a:lnTo>
                <a:lnTo>
                  <a:pt x="294" y="69"/>
                </a:lnTo>
                <a:lnTo>
                  <a:pt x="293" y="66"/>
                </a:lnTo>
                <a:lnTo>
                  <a:pt x="293" y="64"/>
                </a:lnTo>
                <a:lnTo>
                  <a:pt x="293" y="64"/>
                </a:lnTo>
                <a:lnTo>
                  <a:pt x="293" y="63"/>
                </a:lnTo>
                <a:lnTo>
                  <a:pt x="293" y="54"/>
                </a:lnTo>
                <a:lnTo>
                  <a:pt x="293" y="53"/>
                </a:lnTo>
                <a:lnTo>
                  <a:pt x="293" y="52"/>
                </a:lnTo>
                <a:lnTo>
                  <a:pt x="292" y="50"/>
                </a:lnTo>
                <a:lnTo>
                  <a:pt x="293" y="47"/>
                </a:lnTo>
                <a:lnTo>
                  <a:pt x="294" y="44"/>
                </a:lnTo>
                <a:lnTo>
                  <a:pt x="295" y="44"/>
                </a:lnTo>
                <a:lnTo>
                  <a:pt x="298" y="40"/>
                </a:lnTo>
                <a:lnTo>
                  <a:pt x="299" y="38"/>
                </a:lnTo>
                <a:lnTo>
                  <a:pt x="299" y="37"/>
                </a:lnTo>
                <a:lnTo>
                  <a:pt x="299" y="36"/>
                </a:lnTo>
                <a:lnTo>
                  <a:pt x="299" y="35"/>
                </a:lnTo>
                <a:lnTo>
                  <a:pt x="299" y="34"/>
                </a:lnTo>
                <a:lnTo>
                  <a:pt x="299" y="32"/>
                </a:lnTo>
                <a:lnTo>
                  <a:pt x="300" y="32"/>
                </a:lnTo>
                <a:lnTo>
                  <a:pt x="301" y="28"/>
                </a:lnTo>
                <a:lnTo>
                  <a:pt x="301" y="26"/>
                </a:lnTo>
                <a:lnTo>
                  <a:pt x="303" y="24"/>
                </a:lnTo>
                <a:lnTo>
                  <a:pt x="305" y="20"/>
                </a:lnTo>
                <a:lnTo>
                  <a:pt x="306" y="18"/>
                </a:lnTo>
                <a:lnTo>
                  <a:pt x="306" y="16"/>
                </a:lnTo>
                <a:lnTo>
                  <a:pt x="308" y="14"/>
                </a:lnTo>
                <a:lnTo>
                  <a:pt x="311" y="13"/>
                </a:lnTo>
                <a:lnTo>
                  <a:pt x="317" y="11"/>
                </a:lnTo>
                <a:lnTo>
                  <a:pt x="321" y="8"/>
                </a:lnTo>
                <a:lnTo>
                  <a:pt x="325" y="6"/>
                </a:lnTo>
                <a:lnTo>
                  <a:pt x="330" y="6"/>
                </a:lnTo>
                <a:lnTo>
                  <a:pt x="331" y="5"/>
                </a:lnTo>
                <a:lnTo>
                  <a:pt x="332" y="5"/>
                </a:lnTo>
                <a:lnTo>
                  <a:pt x="335" y="3"/>
                </a:lnTo>
                <a:lnTo>
                  <a:pt x="337" y="2"/>
                </a:lnTo>
                <a:lnTo>
                  <a:pt x="338" y="1"/>
                </a:lnTo>
                <a:lnTo>
                  <a:pt x="339" y="0"/>
                </a:lnTo>
                <a:lnTo>
                  <a:pt x="340" y="0"/>
                </a:lnTo>
                <a:lnTo>
                  <a:pt x="341" y="0"/>
                </a:lnTo>
                <a:lnTo>
                  <a:pt x="342" y="0"/>
                </a:lnTo>
                <a:lnTo>
                  <a:pt x="342" y="2"/>
                </a:lnTo>
                <a:lnTo>
                  <a:pt x="344" y="5"/>
                </a:lnTo>
                <a:lnTo>
                  <a:pt x="346" y="7"/>
                </a:lnTo>
                <a:lnTo>
                  <a:pt x="348" y="8"/>
                </a:lnTo>
                <a:lnTo>
                  <a:pt x="349" y="10"/>
                </a:lnTo>
                <a:lnTo>
                  <a:pt x="353" y="13"/>
                </a:lnTo>
                <a:lnTo>
                  <a:pt x="355" y="15"/>
                </a:lnTo>
                <a:lnTo>
                  <a:pt x="355" y="16"/>
                </a:lnTo>
                <a:lnTo>
                  <a:pt x="357" y="18"/>
                </a:lnTo>
                <a:lnTo>
                  <a:pt x="361" y="21"/>
                </a:lnTo>
                <a:lnTo>
                  <a:pt x="366" y="25"/>
                </a:lnTo>
                <a:lnTo>
                  <a:pt x="369" y="28"/>
                </a:lnTo>
                <a:lnTo>
                  <a:pt x="374" y="30"/>
                </a:lnTo>
                <a:lnTo>
                  <a:pt x="376" y="32"/>
                </a:lnTo>
                <a:lnTo>
                  <a:pt x="380" y="36"/>
                </a:lnTo>
                <a:lnTo>
                  <a:pt x="381" y="37"/>
                </a:lnTo>
                <a:lnTo>
                  <a:pt x="382" y="38"/>
                </a:lnTo>
                <a:lnTo>
                  <a:pt x="384" y="41"/>
                </a:lnTo>
                <a:lnTo>
                  <a:pt x="386" y="41"/>
                </a:lnTo>
                <a:lnTo>
                  <a:pt x="389" y="41"/>
                </a:lnTo>
                <a:lnTo>
                  <a:pt x="395" y="41"/>
                </a:lnTo>
                <a:lnTo>
                  <a:pt x="396" y="41"/>
                </a:lnTo>
                <a:lnTo>
                  <a:pt x="399" y="42"/>
                </a:lnTo>
                <a:lnTo>
                  <a:pt x="399" y="44"/>
                </a:lnTo>
                <a:lnTo>
                  <a:pt x="416" y="44"/>
                </a:lnTo>
                <a:lnTo>
                  <a:pt x="423" y="44"/>
                </a:lnTo>
                <a:lnTo>
                  <a:pt x="430" y="44"/>
                </a:lnTo>
                <a:lnTo>
                  <a:pt x="443" y="44"/>
                </a:lnTo>
                <a:lnTo>
                  <a:pt x="443" y="45"/>
                </a:lnTo>
                <a:lnTo>
                  <a:pt x="445" y="48"/>
                </a:lnTo>
                <a:lnTo>
                  <a:pt x="447" y="49"/>
                </a:lnTo>
                <a:lnTo>
                  <a:pt x="447" y="50"/>
                </a:lnTo>
                <a:lnTo>
                  <a:pt x="445" y="52"/>
                </a:lnTo>
                <a:lnTo>
                  <a:pt x="443" y="56"/>
                </a:lnTo>
                <a:lnTo>
                  <a:pt x="442" y="57"/>
                </a:lnTo>
                <a:lnTo>
                  <a:pt x="443" y="57"/>
                </a:lnTo>
                <a:lnTo>
                  <a:pt x="443" y="58"/>
                </a:lnTo>
                <a:lnTo>
                  <a:pt x="444" y="60"/>
                </a:lnTo>
                <a:lnTo>
                  <a:pt x="444" y="66"/>
                </a:lnTo>
                <a:lnTo>
                  <a:pt x="441" y="68"/>
                </a:lnTo>
                <a:lnTo>
                  <a:pt x="441" y="69"/>
                </a:lnTo>
                <a:lnTo>
                  <a:pt x="442" y="69"/>
                </a:lnTo>
                <a:lnTo>
                  <a:pt x="443" y="70"/>
                </a:lnTo>
                <a:lnTo>
                  <a:pt x="443" y="71"/>
                </a:lnTo>
                <a:lnTo>
                  <a:pt x="443" y="72"/>
                </a:lnTo>
                <a:lnTo>
                  <a:pt x="443" y="74"/>
                </a:lnTo>
                <a:lnTo>
                  <a:pt x="443" y="75"/>
                </a:lnTo>
                <a:lnTo>
                  <a:pt x="443" y="76"/>
                </a:lnTo>
                <a:lnTo>
                  <a:pt x="443" y="77"/>
                </a:lnTo>
                <a:lnTo>
                  <a:pt x="443" y="79"/>
                </a:lnTo>
                <a:lnTo>
                  <a:pt x="444" y="82"/>
                </a:lnTo>
                <a:lnTo>
                  <a:pt x="442" y="83"/>
                </a:lnTo>
                <a:lnTo>
                  <a:pt x="441" y="84"/>
                </a:lnTo>
                <a:lnTo>
                  <a:pt x="439" y="85"/>
                </a:lnTo>
                <a:lnTo>
                  <a:pt x="438" y="85"/>
                </a:lnTo>
                <a:lnTo>
                  <a:pt x="438" y="86"/>
                </a:lnTo>
                <a:lnTo>
                  <a:pt x="438" y="87"/>
                </a:lnTo>
                <a:lnTo>
                  <a:pt x="437" y="87"/>
                </a:lnTo>
                <a:lnTo>
                  <a:pt x="437" y="88"/>
                </a:lnTo>
                <a:lnTo>
                  <a:pt x="435" y="89"/>
                </a:lnTo>
                <a:lnTo>
                  <a:pt x="436" y="91"/>
                </a:lnTo>
                <a:lnTo>
                  <a:pt x="434" y="91"/>
                </a:lnTo>
                <a:lnTo>
                  <a:pt x="432" y="93"/>
                </a:lnTo>
                <a:lnTo>
                  <a:pt x="431" y="95"/>
                </a:lnTo>
                <a:lnTo>
                  <a:pt x="431" y="97"/>
                </a:lnTo>
                <a:lnTo>
                  <a:pt x="431" y="99"/>
                </a:lnTo>
                <a:lnTo>
                  <a:pt x="430" y="100"/>
                </a:lnTo>
                <a:lnTo>
                  <a:pt x="430" y="101"/>
                </a:lnTo>
                <a:lnTo>
                  <a:pt x="430" y="102"/>
                </a:lnTo>
                <a:lnTo>
                  <a:pt x="429" y="102"/>
                </a:lnTo>
                <a:lnTo>
                  <a:pt x="427" y="105"/>
                </a:lnTo>
                <a:lnTo>
                  <a:pt x="428" y="109"/>
                </a:lnTo>
                <a:lnTo>
                  <a:pt x="426" y="109"/>
                </a:lnTo>
                <a:lnTo>
                  <a:pt x="425" y="110"/>
                </a:lnTo>
                <a:lnTo>
                  <a:pt x="423" y="111"/>
                </a:lnTo>
                <a:lnTo>
                  <a:pt x="419" y="111"/>
                </a:lnTo>
                <a:lnTo>
                  <a:pt x="418" y="114"/>
                </a:lnTo>
                <a:lnTo>
                  <a:pt x="415" y="112"/>
                </a:lnTo>
                <a:lnTo>
                  <a:pt x="413" y="115"/>
                </a:lnTo>
                <a:lnTo>
                  <a:pt x="412" y="115"/>
                </a:lnTo>
                <a:lnTo>
                  <a:pt x="410" y="116"/>
                </a:lnTo>
                <a:lnTo>
                  <a:pt x="408" y="116"/>
                </a:lnTo>
                <a:lnTo>
                  <a:pt x="407" y="117"/>
                </a:lnTo>
                <a:lnTo>
                  <a:pt x="406" y="117"/>
                </a:lnTo>
                <a:lnTo>
                  <a:pt x="406" y="119"/>
                </a:lnTo>
                <a:lnTo>
                  <a:pt x="401" y="119"/>
                </a:lnTo>
                <a:lnTo>
                  <a:pt x="401" y="121"/>
                </a:lnTo>
                <a:lnTo>
                  <a:pt x="400" y="121"/>
                </a:lnTo>
                <a:lnTo>
                  <a:pt x="402" y="124"/>
                </a:lnTo>
                <a:lnTo>
                  <a:pt x="403" y="125"/>
                </a:lnTo>
                <a:lnTo>
                  <a:pt x="402" y="129"/>
                </a:lnTo>
                <a:lnTo>
                  <a:pt x="402" y="130"/>
                </a:lnTo>
                <a:lnTo>
                  <a:pt x="400" y="134"/>
                </a:lnTo>
                <a:lnTo>
                  <a:pt x="398" y="136"/>
                </a:lnTo>
                <a:lnTo>
                  <a:pt x="399" y="139"/>
                </a:lnTo>
                <a:lnTo>
                  <a:pt x="399" y="140"/>
                </a:lnTo>
                <a:lnTo>
                  <a:pt x="398" y="141"/>
                </a:lnTo>
                <a:lnTo>
                  <a:pt x="398" y="142"/>
                </a:lnTo>
                <a:lnTo>
                  <a:pt x="398" y="143"/>
                </a:lnTo>
                <a:lnTo>
                  <a:pt x="398" y="145"/>
                </a:lnTo>
                <a:lnTo>
                  <a:pt x="398" y="146"/>
                </a:lnTo>
                <a:lnTo>
                  <a:pt x="399" y="147"/>
                </a:lnTo>
                <a:lnTo>
                  <a:pt x="399" y="149"/>
                </a:lnTo>
                <a:lnTo>
                  <a:pt x="400" y="150"/>
                </a:lnTo>
                <a:lnTo>
                  <a:pt x="400" y="153"/>
                </a:lnTo>
                <a:lnTo>
                  <a:pt x="402" y="153"/>
                </a:lnTo>
                <a:lnTo>
                  <a:pt x="405" y="153"/>
                </a:lnTo>
                <a:lnTo>
                  <a:pt x="406" y="153"/>
                </a:lnTo>
                <a:lnTo>
                  <a:pt x="408" y="154"/>
                </a:lnTo>
                <a:lnTo>
                  <a:pt x="410" y="155"/>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2927351" y="3214687"/>
            <a:ext cx="546100" cy="495300"/>
          </a:xfrm>
          <a:custGeom>
            <a:avLst/>
            <a:gdLst>
              <a:gd name="T0" fmla="*/ 312 w 344"/>
              <a:gd name="T1" fmla="*/ 5 h 312"/>
              <a:gd name="T2" fmla="*/ 322 w 344"/>
              <a:gd name="T3" fmla="*/ 21 h 312"/>
              <a:gd name="T4" fmla="*/ 330 w 344"/>
              <a:gd name="T5" fmla="*/ 30 h 312"/>
              <a:gd name="T6" fmla="*/ 336 w 344"/>
              <a:gd name="T7" fmla="*/ 37 h 312"/>
              <a:gd name="T8" fmla="*/ 339 w 344"/>
              <a:gd name="T9" fmla="*/ 50 h 312"/>
              <a:gd name="T10" fmla="*/ 340 w 344"/>
              <a:gd name="T11" fmla="*/ 59 h 312"/>
              <a:gd name="T12" fmla="*/ 341 w 344"/>
              <a:gd name="T13" fmla="*/ 70 h 312"/>
              <a:gd name="T14" fmla="*/ 343 w 344"/>
              <a:gd name="T15" fmla="*/ 77 h 312"/>
              <a:gd name="T16" fmla="*/ 337 w 344"/>
              <a:gd name="T17" fmla="*/ 94 h 312"/>
              <a:gd name="T18" fmla="*/ 333 w 344"/>
              <a:gd name="T19" fmla="*/ 100 h 312"/>
              <a:gd name="T20" fmla="*/ 327 w 344"/>
              <a:gd name="T21" fmla="*/ 109 h 312"/>
              <a:gd name="T22" fmla="*/ 325 w 344"/>
              <a:gd name="T23" fmla="*/ 117 h 312"/>
              <a:gd name="T24" fmla="*/ 326 w 344"/>
              <a:gd name="T25" fmla="*/ 124 h 312"/>
              <a:gd name="T26" fmla="*/ 324 w 344"/>
              <a:gd name="T27" fmla="*/ 136 h 312"/>
              <a:gd name="T28" fmla="*/ 316 w 344"/>
              <a:gd name="T29" fmla="*/ 171 h 312"/>
              <a:gd name="T30" fmla="*/ 319 w 344"/>
              <a:gd name="T31" fmla="*/ 183 h 312"/>
              <a:gd name="T32" fmla="*/ 309 w 344"/>
              <a:gd name="T33" fmla="*/ 197 h 312"/>
              <a:gd name="T34" fmla="*/ 284 w 344"/>
              <a:gd name="T35" fmla="*/ 197 h 312"/>
              <a:gd name="T36" fmla="*/ 274 w 344"/>
              <a:gd name="T37" fmla="*/ 192 h 312"/>
              <a:gd name="T38" fmla="*/ 256 w 344"/>
              <a:gd name="T39" fmla="*/ 197 h 312"/>
              <a:gd name="T40" fmla="*/ 223 w 344"/>
              <a:gd name="T41" fmla="*/ 190 h 312"/>
              <a:gd name="T42" fmla="*/ 203 w 344"/>
              <a:gd name="T43" fmla="*/ 182 h 312"/>
              <a:gd name="T44" fmla="*/ 184 w 344"/>
              <a:gd name="T45" fmla="*/ 188 h 312"/>
              <a:gd name="T46" fmla="*/ 170 w 344"/>
              <a:gd name="T47" fmla="*/ 204 h 312"/>
              <a:gd name="T48" fmla="*/ 132 w 344"/>
              <a:gd name="T49" fmla="*/ 214 h 312"/>
              <a:gd name="T50" fmla="*/ 129 w 344"/>
              <a:gd name="T51" fmla="*/ 224 h 312"/>
              <a:gd name="T52" fmla="*/ 128 w 344"/>
              <a:gd name="T53" fmla="*/ 238 h 312"/>
              <a:gd name="T54" fmla="*/ 130 w 344"/>
              <a:gd name="T55" fmla="*/ 249 h 312"/>
              <a:gd name="T56" fmla="*/ 126 w 344"/>
              <a:gd name="T57" fmla="*/ 261 h 312"/>
              <a:gd name="T58" fmla="*/ 123 w 344"/>
              <a:gd name="T59" fmla="*/ 273 h 312"/>
              <a:gd name="T60" fmla="*/ 122 w 344"/>
              <a:gd name="T61" fmla="*/ 278 h 312"/>
              <a:gd name="T62" fmla="*/ 126 w 344"/>
              <a:gd name="T63" fmla="*/ 286 h 312"/>
              <a:gd name="T64" fmla="*/ 136 w 344"/>
              <a:gd name="T65" fmla="*/ 292 h 312"/>
              <a:gd name="T66" fmla="*/ 144 w 344"/>
              <a:gd name="T67" fmla="*/ 294 h 312"/>
              <a:gd name="T68" fmla="*/ 147 w 344"/>
              <a:gd name="T69" fmla="*/ 299 h 312"/>
              <a:gd name="T70" fmla="*/ 135 w 344"/>
              <a:gd name="T71" fmla="*/ 310 h 312"/>
              <a:gd name="T72" fmla="*/ 128 w 344"/>
              <a:gd name="T73" fmla="*/ 308 h 312"/>
              <a:gd name="T74" fmla="*/ 112 w 344"/>
              <a:gd name="T75" fmla="*/ 304 h 312"/>
              <a:gd name="T76" fmla="*/ 107 w 344"/>
              <a:gd name="T77" fmla="*/ 302 h 312"/>
              <a:gd name="T78" fmla="*/ 99 w 344"/>
              <a:gd name="T79" fmla="*/ 300 h 312"/>
              <a:gd name="T80" fmla="*/ 93 w 344"/>
              <a:gd name="T81" fmla="*/ 299 h 312"/>
              <a:gd name="T82" fmla="*/ 84 w 344"/>
              <a:gd name="T83" fmla="*/ 289 h 312"/>
              <a:gd name="T84" fmla="*/ 81 w 344"/>
              <a:gd name="T85" fmla="*/ 282 h 312"/>
              <a:gd name="T86" fmla="*/ 72 w 344"/>
              <a:gd name="T87" fmla="*/ 279 h 312"/>
              <a:gd name="T88" fmla="*/ 63 w 344"/>
              <a:gd name="T89" fmla="*/ 276 h 312"/>
              <a:gd name="T90" fmla="*/ 54 w 344"/>
              <a:gd name="T91" fmla="*/ 273 h 312"/>
              <a:gd name="T92" fmla="*/ 49 w 344"/>
              <a:gd name="T93" fmla="*/ 271 h 312"/>
              <a:gd name="T94" fmla="*/ 41 w 344"/>
              <a:gd name="T95" fmla="*/ 268 h 312"/>
              <a:gd name="T96" fmla="*/ 38 w 344"/>
              <a:gd name="T97" fmla="*/ 265 h 312"/>
              <a:gd name="T98" fmla="*/ 34 w 344"/>
              <a:gd name="T99" fmla="*/ 261 h 312"/>
              <a:gd name="T100" fmla="*/ 27 w 344"/>
              <a:gd name="T101" fmla="*/ 258 h 312"/>
              <a:gd name="T102" fmla="*/ 21 w 344"/>
              <a:gd name="T103" fmla="*/ 254 h 312"/>
              <a:gd name="T104" fmla="*/ 14 w 344"/>
              <a:gd name="T105" fmla="*/ 250 h 312"/>
              <a:gd name="T106" fmla="*/ 11 w 344"/>
              <a:gd name="T107" fmla="*/ 246 h 312"/>
              <a:gd name="T108" fmla="*/ 4 w 344"/>
              <a:gd name="T109" fmla="*/ 241 h 312"/>
              <a:gd name="T110" fmla="*/ 0 w 344"/>
              <a:gd name="T111" fmla="*/ 235 h 312"/>
              <a:gd name="T112" fmla="*/ 3 w 344"/>
              <a:gd name="T113" fmla="*/ 231 h 312"/>
              <a:gd name="T114" fmla="*/ 7 w 344"/>
              <a:gd name="T115" fmla="*/ 228 h 312"/>
              <a:gd name="T116" fmla="*/ 10 w 344"/>
              <a:gd name="T117" fmla="*/ 22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312">
                <a:moveTo>
                  <a:pt x="304" y="0"/>
                </a:moveTo>
                <a:lnTo>
                  <a:pt x="305" y="0"/>
                </a:lnTo>
                <a:lnTo>
                  <a:pt x="308" y="1"/>
                </a:lnTo>
                <a:lnTo>
                  <a:pt x="310" y="2"/>
                </a:lnTo>
                <a:lnTo>
                  <a:pt x="310" y="3"/>
                </a:lnTo>
                <a:lnTo>
                  <a:pt x="311" y="4"/>
                </a:lnTo>
                <a:lnTo>
                  <a:pt x="312" y="5"/>
                </a:lnTo>
                <a:lnTo>
                  <a:pt x="313" y="8"/>
                </a:lnTo>
                <a:lnTo>
                  <a:pt x="313" y="9"/>
                </a:lnTo>
                <a:lnTo>
                  <a:pt x="317" y="13"/>
                </a:lnTo>
                <a:lnTo>
                  <a:pt x="317" y="14"/>
                </a:lnTo>
                <a:lnTo>
                  <a:pt x="319" y="16"/>
                </a:lnTo>
                <a:lnTo>
                  <a:pt x="319" y="17"/>
                </a:lnTo>
                <a:lnTo>
                  <a:pt x="322" y="21"/>
                </a:lnTo>
                <a:lnTo>
                  <a:pt x="322" y="24"/>
                </a:lnTo>
                <a:lnTo>
                  <a:pt x="323" y="24"/>
                </a:lnTo>
                <a:lnTo>
                  <a:pt x="325" y="24"/>
                </a:lnTo>
                <a:lnTo>
                  <a:pt x="325" y="24"/>
                </a:lnTo>
                <a:lnTo>
                  <a:pt x="326" y="25"/>
                </a:lnTo>
                <a:lnTo>
                  <a:pt x="327" y="26"/>
                </a:lnTo>
                <a:lnTo>
                  <a:pt x="330" y="30"/>
                </a:lnTo>
                <a:lnTo>
                  <a:pt x="331" y="32"/>
                </a:lnTo>
                <a:lnTo>
                  <a:pt x="331" y="34"/>
                </a:lnTo>
                <a:lnTo>
                  <a:pt x="332" y="35"/>
                </a:lnTo>
                <a:lnTo>
                  <a:pt x="333" y="36"/>
                </a:lnTo>
                <a:lnTo>
                  <a:pt x="334" y="37"/>
                </a:lnTo>
                <a:lnTo>
                  <a:pt x="335" y="37"/>
                </a:lnTo>
                <a:lnTo>
                  <a:pt x="336" y="37"/>
                </a:lnTo>
                <a:lnTo>
                  <a:pt x="336" y="38"/>
                </a:lnTo>
                <a:lnTo>
                  <a:pt x="337" y="41"/>
                </a:lnTo>
                <a:lnTo>
                  <a:pt x="338" y="43"/>
                </a:lnTo>
                <a:lnTo>
                  <a:pt x="337" y="47"/>
                </a:lnTo>
                <a:lnTo>
                  <a:pt x="338" y="49"/>
                </a:lnTo>
                <a:lnTo>
                  <a:pt x="338" y="49"/>
                </a:lnTo>
                <a:lnTo>
                  <a:pt x="339" y="50"/>
                </a:lnTo>
                <a:lnTo>
                  <a:pt x="338" y="51"/>
                </a:lnTo>
                <a:lnTo>
                  <a:pt x="338" y="53"/>
                </a:lnTo>
                <a:lnTo>
                  <a:pt x="338" y="55"/>
                </a:lnTo>
                <a:lnTo>
                  <a:pt x="338" y="55"/>
                </a:lnTo>
                <a:lnTo>
                  <a:pt x="338" y="56"/>
                </a:lnTo>
                <a:lnTo>
                  <a:pt x="338" y="56"/>
                </a:lnTo>
                <a:lnTo>
                  <a:pt x="340" y="59"/>
                </a:lnTo>
                <a:lnTo>
                  <a:pt x="341" y="60"/>
                </a:lnTo>
                <a:lnTo>
                  <a:pt x="341" y="63"/>
                </a:lnTo>
                <a:lnTo>
                  <a:pt x="342" y="65"/>
                </a:lnTo>
                <a:lnTo>
                  <a:pt x="342" y="66"/>
                </a:lnTo>
                <a:lnTo>
                  <a:pt x="342" y="68"/>
                </a:lnTo>
                <a:lnTo>
                  <a:pt x="342" y="69"/>
                </a:lnTo>
                <a:lnTo>
                  <a:pt x="341" y="70"/>
                </a:lnTo>
                <a:lnTo>
                  <a:pt x="342" y="70"/>
                </a:lnTo>
                <a:lnTo>
                  <a:pt x="342" y="72"/>
                </a:lnTo>
                <a:lnTo>
                  <a:pt x="341" y="72"/>
                </a:lnTo>
                <a:lnTo>
                  <a:pt x="341" y="73"/>
                </a:lnTo>
                <a:lnTo>
                  <a:pt x="341" y="75"/>
                </a:lnTo>
                <a:lnTo>
                  <a:pt x="342" y="75"/>
                </a:lnTo>
                <a:lnTo>
                  <a:pt x="343" y="77"/>
                </a:lnTo>
                <a:lnTo>
                  <a:pt x="344" y="78"/>
                </a:lnTo>
                <a:lnTo>
                  <a:pt x="343" y="79"/>
                </a:lnTo>
                <a:lnTo>
                  <a:pt x="340" y="81"/>
                </a:lnTo>
                <a:lnTo>
                  <a:pt x="340" y="81"/>
                </a:lnTo>
                <a:lnTo>
                  <a:pt x="337" y="85"/>
                </a:lnTo>
                <a:lnTo>
                  <a:pt x="338" y="90"/>
                </a:lnTo>
                <a:lnTo>
                  <a:pt x="337" y="94"/>
                </a:lnTo>
                <a:lnTo>
                  <a:pt x="336" y="94"/>
                </a:lnTo>
                <a:lnTo>
                  <a:pt x="336" y="94"/>
                </a:lnTo>
                <a:lnTo>
                  <a:pt x="336" y="94"/>
                </a:lnTo>
                <a:lnTo>
                  <a:pt x="335" y="94"/>
                </a:lnTo>
                <a:lnTo>
                  <a:pt x="334" y="94"/>
                </a:lnTo>
                <a:lnTo>
                  <a:pt x="332" y="94"/>
                </a:lnTo>
                <a:lnTo>
                  <a:pt x="333" y="100"/>
                </a:lnTo>
                <a:lnTo>
                  <a:pt x="331" y="105"/>
                </a:lnTo>
                <a:lnTo>
                  <a:pt x="331" y="107"/>
                </a:lnTo>
                <a:lnTo>
                  <a:pt x="331" y="109"/>
                </a:lnTo>
                <a:lnTo>
                  <a:pt x="330" y="110"/>
                </a:lnTo>
                <a:lnTo>
                  <a:pt x="330" y="109"/>
                </a:lnTo>
                <a:lnTo>
                  <a:pt x="328" y="109"/>
                </a:lnTo>
                <a:lnTo>
                  <a:pt x="327" y="109"/>
                </a:lnTo>
                <a:lnTo>
                  <a:pt x="326" y="110"/>
                </a:lnTo>
                <a:lnTo>
                  <a:pt x="325" y="112"/>
                </a:lnTo>
                <a:lnTo>
                  <a:pt x="325" y="113"/>
                </a:lnTo>
                <a:lnTo>
                  <a:pt x="326" y="113"/>
                </a:lnTo>
                <a:lnTo>
                  <a:pt x="326" y="114"/>
                </a:lnTo>
                <a:lnTo>
                  <a:pt x="325" y="115"/>
                </a:lnTo>
                <a:lnTo>
                  <a:pt x="325" y="117"/>
                </a:lnTo>
                <a:lnTo>
                  <a:pt x="326" y="118"/>
                </a:lnTo>
                <a:lnTo>
                  <a:pt x="327" y="120"/>
                </a:lnTo>
                <a:lnTo>
                  <a:pt x="327" y="120"/>
                </a:lnTo>
                <a:lnTo>
                  <a:pt x="328" y="121"/>
                </a:lnTo>
                <a:lnTo>
                  <a:pt x="327" y="122"/>
                </a:lnTo>
                <a:lnTo>
                  <a:pt x="327" y="124"/>
                </a:lnTo>
                <a:lnTo>
                  <a:pt x="326" y="124"/>
                </a:lnTo>
                <a:lnTo>
                  <a:pt x="323" y="126"/>
                </a:lnTo>
                <a:lnTo>
                  <a:pt x="322" y="126"/>
                </a:lnTo>
                <a:lnTo>
                  <a:pt x="322" y="126"/>
                </a:lnTo>
                <a:lnTo>
                  <a:pt x="322" y="128"/>
                </a:lnTo>
                <a:lnTo>
                  <a:pt x="322" y="131"/>
                </a:lnTo>
                <a:lnTo>
                  <a:pt x="322" y="132"/>
                </a:lnTo>
                <a:lnTo>
                  <a:pt x="324" y="136"/>
                </a:lnTo>
                <a:lnTo>
                  <a:pt x="324" y="137"/>
                </a:lnTo>
                <a:lnTo>
                  <a:pt x="325" y="145"/>
                </a:lnTo>
                <a:lnTo>
                  <a:pt x="326" y="152"/>
                </a:lnTo>
                <a:lnTo>
                  <a:pt x="322" y="162"/>
                </a:lnTo>
                <a:lnTo>
                  <a:pt x="321" y="164"/>
                </a:lnTo>
                <a:lnTo>
                  <a:pt x="320" y="166"/>
                </a:lnTo>
                <a:lnTo>
                  <a:pt x="316" y="171"/>
                </a:lnTo>
                <a:lnTo>
                  <a:pt x="315" y="172"/>
                </a:lnTo>
                <a:lnTo>
                  <a:pt x="316" y="173"/>
                </a:lnTo>
                <a:lnTo>
                  <a:pt x="316" y="174"/>
                </a:lnTo>
                <a:lnTo>
                  <a:pt x="318" y="177"/>
                </a:lnTo>
                <a:lnTo>
                  <a:pt x="318" y="178"/>
                </a:lnTo>
                <a:lnTo>
                  <a:pt x="319" y="180"/>
                </a:lnTo>
                <a:lnTo>
                  <a:pt x="319" y="183"/>
                </a:lnTo>
                <a:lnTo>
                  <a:pt x="319" y="186"/>
                </a:lnTo>
                <a:lnTo>
                  <a:pt x="320" y="187"/>
                </a:lnTo>
                <a:lnTo>
                  <a:pt x="320" y="188"/>
                </a:lnTo>
                <a:lnTo>
                  <a:pt x="316" y="195"/>
                </a:lnTo>
                <a:lnTo>
                  <a:pt x="315" y="198"/>
                </a:lnTo>
                <a:lnTo>
                  <a:pt x="312" y="198"/>
                </a:lnTo>
                <a:lnTo>
                  <a:pt x="309" y="197"/>
                </a:lnTo>
                <a:lnTo>
                  <a:pt x="312" y="185"/>
                </a:lnTo>
                <a:lnTo>
                  <a:pt x="310" y="179"/>
                </a:lnTo>
                <a:lnTo>
                  <a:pt x="310" y="180"/>
                </a:lnTo>
                <a:lnTo>
                  <a:pt x="302" y="190"/>
                </a:lnTo>
                <a:lnTo>
                  <a:pt x="301" y="190"/>
                </a:lnTo>
                <a:lnTo>
                  <a:pt x="291" y="194"/>
                </a:lnTo>
                <a:lnTo>
                  <a:pt x="284" y="197"/>
                </a:lnTo>
                <a:lnTo>
                  <a:pt x="283" y="197"/>
                </a:lnTo>
                <a:lnTo>
                  <a:pt x="283" y="196"/>
                </a:lnTo>
                <a:lnTo>
                  <a:pt x="280" y="195"/>
                </a:lnTo>
                <a:lnTo>
                  <a:pt x="277" y="195"/>
                </a:lnTo>
                <a:lnTo>
                  <a:pt x="276" y="194"/>
                </a:lnTo>
                <a:lnTo>
                  <a:pt x="274" y="193"/>
                </a:lnTo>
                <a:lnTo>
                  <a:pt x="274" y="192"/>
                </a:lnTo>
                <a:lnTo>
                  <a:pt x="269" y="190"/>
                </a:lnTo>
                <a:lnTo>
                  <a:pt x="268" y="189"/>
                </a:lnTo>
                <a:lnTo>
                  <a:pt x="266" y="189"/>
                </a:lnTo>
                <a:lnTo>
                  <a:pt x="262" y="192"/>
                </a:lnTo>
                <a:lnTo>
                  <a:pt x="260" y="194"/>
                </a:lnTo>
                <a:lnTo>
                  <a:pt x="257" y="196"/>
                </a:lnTo>
                <a:lnTo>
                  <a:pt x="256" y="197"/>
                </a:lnTo>
                <a:lnTo>
                  <a:pt x="252" y="197"/>
                </a:lnTo>
                <a:lnTo>
                  <a:pt x="240" y="194"/>
                </a:lnTo>
                <a:lnTo>
                  <a:pt x="239" y="194"/>
                </a:lnTo>
                <a:lnTo>
                  <a:pt x="237" y="194"/>
                </a:lnTo>
                <a:lnTo>
                  <a:pt x="230" y="192"/>
                </a:lnTo>
                <a:lnTo>
                  <a:pt x="228" y="192"/>
                </a:lnTo>
                <a:lnTo>
                  <a:pt x="223" y="190"/>
                </a:lnTo>
                <a:lnTo>
                  <a:pt x="219" y="188"/>
                </a:lnTo>
                <a:lnTo>
                  <a:pt x="217" y="186"/>
                </a:lnTo>
                <a:lnTo>
                  <a:pt x="216" y="184"/>
                </a:lnTo>
                <a:lnTo>
                  <a:pt x="215" y="184"/>
                </a:lnTo>
                <a:lnTo>
                  <a:pt x="212" y="184"/>
                </a:lnTo>
                <a:lnTo>
                  <a:pt x="211" y="184"/>
                </a:lnTo>
                <a:lnTo>
                  <a:pt x="203" y="182"/>
                </a:lnTo>
                <a:lnTo>
                  <a:pt x="203" y="184"/>
                </a:lnTo>
                <a:lnTo>
                  <a:pt x="198" y="184"/>
                </a:lnTo>
                <a:lnTo>
                  <a:pt x="197" y="185"/>
                </a:lnTo>
                <a:lnTo>
                  <a:pt x="196" y="185"/>
                </a:lnTo>
                <a:lnTo>
                  <a:pt x="189" y="186"/>
                </a:lnTo>
                <a:lnTo>
                  <a:pt x="188" y="186"/>
                </a:lnTo>
                <a:lnTo>
                  <a:pt x="184" y="188"/>
                </a:lnTo>
                <a:lnTo>
                  <a:pt x="183" y="189"/>
                </a:lnTo>
                <a:lnTo>
                  <a:pt x="182" y="189"/>
                </a:lnTo>
                <a:lnTo>
                  <a:pt x="179" y="194"/>
                </a:lnTo>
                <a:lnTo>
                  <a:pt x="179" y="195"/>
                </a:lnTo>
                <a:lnTo>
                  <a:pt x="173" y="203"/>
                </a:lnTo>
                <a:lnTo>
                  <a:pt x="172" y="203"/>
                </a:lnTo>
                <a:lnTo>
                  <a:pt x="170" y="204"/>
                </a:lnTo>
                <a:lnTo>
                  <a:pt x="160" y="206"/>
                </a:lnTo>
                <a:lnTo>
                  <a:pt x="156" y="208"/>
                </a:lnTo>
                <a:lnTo>
                  <a:pt x="155" y="208"/>
                </a:lnTo>
                <a:lnTo>
                  <a:pt x="144" y="210"/>
                </a:lnTo>
                <a:lnTo>
                  <a:pt x="135" y="214"/>
                </a:lnTo>
                <a:lnTo>
                  <a:pt x="134" y="214"/>
                </a:lnTo>
                <a:lnTo>
                  <a:pt x="132" y="214"/>
                </a:lnTo>
                <a:lnTo>
                  <a:pt x="131" y="215"/>
                </a:lnTo>
                <a:lnTo>
                  <a:pt x="129" y="216"/>
                </a:lnTo>
                <a:lnTo>
                  <a:pt x="127" y="217"/>
                </a:lnTo>
                <a:lnTo>
                  <a:pt x="126" y="218"/>
                </a:lnTo>
                <a:lnTo>
                  <a:pt x="127" y="218"/>
                </a:lnTo>
                <a:lnTo>
                  <a:pt x="129" y="223"/>
                </a:lnTo>
                <a:lnTo>
                  <a:pt x="129" y="224"/>
                </a:lnTo>
                <a:lnTo>
                  <a:pt x="129" y="225"/>
                </a:lnTo>
                <a:lnTo>
                  <a:pt x="129" y="231"/>
                </a:lnTo>
                <a:lnTo>
                  <a:pt x="129" y="232"/>
                </a:lnTo>
                <a:lnTo>
                  <a:pt x="129" y="233"/>
                </a:lnTo>
                <a:lnTo>
                  <a:pt x="129" y="237"/>
                </a:lnTo>
                <a:lnTo>
                  <a:pt x="128" y="237"/>
                </a:lnTo>
                <a:lnTo>
                  <a:pt x="128" y="238"/>
                </a:lnTo>
                <a:lnTo>
                  <a:pt x="129" y="240"/>
                </a:lnTo>
                <a:lnTo>
                  <a:pt x="129" y="241"/>
                </a:lnTo>
                <a:lnTo>
                  <a:pt x="129" y="243"/>
                </a:lnTo>
                <a:lnTo>
                  <a:pt x="130" y="246"/>
                </a:lnTo>
                <a:lnTo>
                  <a:pt x="130" y="247"/>
                </a:lnTo>
                <a:lnTo>
                  <a:pt x="130" y="248"/>
                </a:lnTo>
                <a:lnTo>
                  <a:pt x="130" y="249"/>
                </a:lnTo>
                <a:lnTo>
                  <a:pt x="129" y="254"/>
                </a:lnTo>
                <a:lnTo>
                  <a:pt x="129" y="254"/>
                </a:lnTo>
                <a:lnTo>
                  <a:pt x="128" y="257"/>
                </a:lnTo>
                <a:lnTo>
                  <a:pt x="128" y="258"/>
                </a:lnTo>
                <a:lnTo>
                  <a:pt x="127" y="260"/>
                </a:lnTo>
                <a:lnTo>
                  <a:pt x="126" y="261"/>
                </a:lnTo>
                <a:lnTo>
                  <a:pt x="126" y="261"/>
                </a:lnTo>
                <a:lnTo>
                  <a:pt x="123" y="267"/>
                </a:lnTo>
                <a:lnTo>
                  <a:pt x="123" y="268"/>
                </a:lnTo>
                <a:lnTo>
                  <a:pt x="122" y="268"/>
                </a:lnTo>
                <a:lnTo>
                  <a:pt x="122" y="270"/>
                </a:lnTo>
                <a:lnTo>
                  <a:pt x="123" y="271"/>
                </a:lnTo>
                <a:lnTo>
                  <a:pt x="123" y="272"/>
                </a:lnTo>
                <a:lnTo>
                  <a:pt x="123" y="273"/>
                </a:lnTo>
                <a:lnTo>
                  <a:pt x="123" y="273"/>
                </a:lnTo>
                <a:lnTo>
                  <a:pt x="123" y="274"/>
                </a:lnTo>
                <a:lnTo>
                  <a:pt x="123" y="275"/>
                </a:lnTo>
                <a:lnTo>
                  <a:pt x="123" y="276"/>
                </a:lnTo>
                <a:lnTo>
                  <a:pt x="123" y="277"/>
                </a:lnTo>
                <a:lnTo>
                  <a:pt x="122" y="277"/>
                </a:lnTo>
                <a:lnTo>
                  <a:pt x="122" y="278"/>
                </a:lnTo>
                <a:lnTo>
                  <a:pt x="122" y="279"/>
                </a:lnTo>
                <a:lnTo>
                  <a:pt x="121" y="280"/>
                </a:lnTo>
                <a:lnTo>
                  <a:pt x="121" y="281"/>
                </a:lnTo>
                <a:lnTo>
                  <a:pt x="122" y="283"/>
                </a:lnTo>
                <a:lnTo>
                  <a:pt x="123" y="283"/>
                </a:lnTo>
                <a:lnTo>
                  <a:pt x="125" y="285"/>
                </a:lnTo>
                <a:lnTo>
                  <a:pt x="126" y="286"/>
                </a:lnTo>
                <a:lnTo>
                  <a:pt x="126" y="287"/>
                </a:lnTo>
                <a:lnTo>
                  <a:pt x="126" y="288"/>
                </a:lnTo>
                <a:lnTo>
                  <a:pt x="130" y="285"/>
                </a:lnTo>
                <a:lnTo>
                  <a:pt x="131" y="286"/>
                </a:lnTo>
                <a:lnTo>
                  <a:pt x="133" y="286"/>
                </a:lnTo>
                <a:lnTo>
                  <a:pt x="135" y="289"/>
                </a:lnTo>
                <a:lnTo>
                  <a:pt x="136" y="292"/>
                </a:lnTo>
                <a:lnTo>
                  <a:pt x="137" y="295"/>
                </a:lnTo>
                <a:lnTo>
                  <a:pt x="139" y="295"/>
                </a:lnTo>
                <a:lnTo>
                  <a:pt x="140" y="295"/>
                </a:lnTo>
                <a:lnTo>
                  <a:pt x="139" y="296"/>
                </a:lnTo>
                <a:lnTo>
                  <a:pt x="141" y="296"/>
                </a:lnTo>
                <a:lnTo>
                  <a:pt x="141" y="297"/>
                </a:lnTo>
                <a:lnTo>
                  <a:pt x="144" y="294"/>
                </a:lnTo>
                <a:lnTo>
                  <a:pt x="146" y="294"/>
                </a:lnTo>
                <a:lnTo>
                  <a:pt x="147" y="295"/>
                </a:lnTo>
                <a:lnTo>
                  <a:pt x="148" y="295"/>
                </a:lnTo>
                <a:lnTo>
                  <a:pt x="148" y="297"/>
                </a:lnTo>
                <a:lnTo>
                  <a:pt x="148" y="299"/>
                </a:lnTo>
                <a:lnTo>
                  <a:pt x="148" y="299"/>
                </a:lnTo>
                <a:lnTo>
                  <a:pt x="147" y="299"/>
                </a:lnTo>
                <a:lnTo>
                  <a:pt x="147" y="305"/>
                </a:lnTo>
                <a:lnTo>
                  <a:pt x="144" y="305"/>
                </a:lnTo>
                <a:lnTo>
                  <a:pt x="144" y="312"/>
                </a:lnTo>
                <a:lnTo>
                  <a:pt x="140" y="312"/>
                </a:lnTo>
                <a:lnTo>
                  <a:pt x="139" y="311"/>
                </a:lnTo>
                <a:lnTo>
                  <a:pt x="136" y="311"/>
                </a:lnTo>
                <a:lnTo>
                  <a:pt x="135" y="310"/>
                </a:lnTo>
                <a:lnTo>
                  <a:pt x="134" y="310"/>
                </a:lnTo>
                <a:lnTo>
                  <a:pt x="132" y="310"/>
                </a:lnTo>
                <a:lnTo>
                  <a:pt x="131" y="310"/>
                </a:lnTo>
                <a:lnTo>
                  <a:pt x="130" y="309"/>
                </a:lnTo>
                <a:lnTo>
                  <a:pt x="129" y="309"/>
                </a:lnTo>
                <a:lnTo>
                  <a:pt x="129" y="308"/>
                </a:lnTo>
                <a:lnTo>
                  <a:pt x="128" y="308"/>
                </a:lnTo>
                <a:lnTo>
                  <a:pt x="126" y="307"/>
                </a:lnTo>
                <a:lnTo>
                  <a:pt x="119" y="305"/>
                </a:lnTo>
                <a:lnTo>
                  <a:pt x="118" y="305"/>
                </a:lnTo>
                <a:lnTo>
                  <a:pt x="116" y="305"/>
                </a:lnTo>
                <a:lnTo>
                  <a:pt x="115" y="305"/>
                </a:lnTo>
                <a:lnTo>
                  <a:pt x="114" y="305"/>
                </a:lnTo>
                <a:lnTo>
                  <a:pt x="112" y="304"/>
                </a:lnTo>
                <a:lnTo>
                  <a:pt x="111" y="304"/>
                </a:lnTo>
                <a:lnTo>
                  <a:pt x="110" y="304"/>
                </a:lnTo>
                <a:lnTo>
                  <a:pt x="110" y="304"/>
                </a:lnTo>
                <a:lnTo>
                  <a:pt x="109" y="303"/>
                </a:lnTo>
                <a:lnTo>
                  <a:pt x="108" y="303"/>
                </a:lnTo>
                <a:lnTo>
                  <a:pt x="108" y="302"/>
                </a:lnTo>
                <a:lnTo>
                  <a:pt x="107" y="302"/>
                </a:lnTo>
                <a:lnTo>
                  <a:pt x="106" y="302"/>
                </a:lnTo>
                <a:lnTo>
                  <a:pt x="105" y="302"/>
                </a:lnTo>
                <a:lnTo>
                  <a:pt x="103" y="301"/>
                </a:lnTo>
                <a:lnTo>
                  <a:pt x="103" y="301"/>
                </a:lnTo>
                <a:lnTo>
                  <a:pt x="102" y="301"/>
                </a:lnTo>
                <a:lnTo>
                  <a:pt x="101" y="300"/>
                </a:lnTo>
                <a:lnTo>
                  <a:pt x="99" y="300"/>
                </a:lnTo>
                <a:lnTo>
                  <a:pt x="99" y="299"/>
                </a:lnTo>
                <a:lnTo>
                  <a:pt x="98" y="299"/>
                </a:lnTo>
                <a:lnTo>
                  <a:pt x="97" y="299"/>
                </a:lnTo>
                <a:lnTo>
                  <a:pt x="97" y="299"/>
                </a:lnTo>
                <a:lnTo>
                  <a:pt x="96" y="299"/>
                </a:lnTo>
                <a:lnTo>
                  <a:pt x="96" y="300"/>
                </a:lnTo>
                <a:lnTo>
                  <a:pt x="93" y="299"/>
                </a:lnTo>
                <a:lnTo>
                  <a:pt x="92" y="299"/>
                </a:lnTo>
                <a:lnTo>
                  <a:pt x="91" y="297"/>
                </a:lnTo>
                <a:lnTo>
                  <a:pt x="89" y="294"/>
                </a:lnTo>
                <a:lnTo>
                  <a:pt x="88" y="293"/>
                </a:lnTo>
                <a:lnTo>
                  <a:pt x="86" y="292"/>
                </a:lnTo>
                <a:lnTo>
                  <a:pt x="85" y="291"/>
                </a:lnTo>
                <a:lnTo>
                  <a:pt x="84" y="289"/>
                </a:lnTo>
                <a:lnTo>
                  <a:pt x="84" y="288"/>
                </a:lnTo>
                <a:lnTo>
                  <a:pt x="84" y="287"/>
                </a:lnTo>
                <a:lnTo>
                  <a:pt x="84" y="286"/>
                </a:lnTo>
                <a:lnTo>
                  <a:pt x="84" y="286"/>
                </a:lnTo>
                <a:lnTo>
                  <a:pt x="83" y="285"/>
                </a:lnTo>
                <a:lnTo>
                  <a:pt x="83" y="284"/>
                </a:lnTo>
                <a:lnTo>
                  <a:pt x="81" y="282"/>
                </a:lnTo>
                <a:lnTo>
                  <a:pt x="79" y="281"/>
                </a:lnTo>
                <a:lnTo>
                  <a:pt x="78" y="281"/>
                </a:lnTo>
                <a:lnTo>
                  <a:pt x="78" y="280"/>
                </a:lnTo>
                <a:lnTo>
                  <a:pt x="77" y="280"/>
                </a:lnTo>
                <a:lnTo>
                  <a:pt x="76" y="280"/>
                </a:lnTo>
                <a:lnTo>
                  <a:pt x="74" y="280"/>
                </a:lnTo>
                <a:lnTo>
                  <a:pt x="72" y="279"/>
                </a:lnTo>
                <a:lnTo>
                  <a:pt x="71" y="278"/>
                </a:lnTo>
                <a:lnTo>
                  <a:pt x="69" y="277"/>
                </a:lnTo>
                <a:lnTo>
                  <a:pt x="67" y="277"/>
                </a:lnTo>
                <a:lnTo>
                  <a:pt x="65" y="276"/>
                </a:lnTo>
                <a:lnTo>
                  <a:pt x="65" y="276"/>
                </a:lnTo>
                <a:lnTo>
                  <a:pt x="64" y="276"/>
                </a:lnTo>
                <a:lnTo>
                  <a:pt x="63" y="276"/>
                </a:lnTo>
                <a:lnTo>
                  <a:pt x="63" y="275"/>
                </a:lnTo>
                <a:lnTo>
                  <a:pt x="62" y="275"/>
                </a:lnTo>
                <a:lnTo>
                  <a:pt x="60" y="274"/>
                </a:lnTo>
                <a:lnTo>
                  <a:pt x="59" y="274"/>
                </a:lnTo>
                <a:lnTo>
                  <a:pt x="58" y="273"/>
                </a:lnTo>
                <a:lnTo>
                  <a:pt x="56" y="273"/>
                </a:lnTo>
                <a:lnTo>
                  <a:pt x="54" y="273"/>
                </a:lnTo>
                <a:lnTo>
                  <a:pt x="53" y="273"/>
                </a:lnTo>
                <a:lnTo>
                  <a:pt x="53" y="272"/>
                </a:lnTo>
                <a:lnTo>
                  <a:pt x="52" y="272"/>
                </a:lnTo>
                <a:lnTo>
                  <a:pt x="51" y="272"/>
                </a:lnTo>
                <a:lnTo>
                  <a:pt x="50" y="272"/>
                </a:lnTo>
                <a:lnTo>
                  <a:pt x="50" y="271"/>
                </a:lnTo>
                <a:lnTo>
                  <a:pt x="49" y="271"/>
                </a:lnTo>
                <a:lnTo>
                  <a:pt x="48" y="271"/>
                </a:lnTo>
                <a:lnTo>
                  <a:pt x="46" y="270"/>
                </a:lnTo>
                <a:lnTo>
                  <a:pt x="46" y="270"/>
                </a:lnTo>
                <a:lnTo>
                  <a:pt x="44" y="269"/>
                </a:lnTo>
                <a:lnTo>
                  <a:pt x="42" y="269"/>
                </a:lnTo>
                <a:lnTo>
                  <a:pt x="42" y="268"/>
                </a:lnTo>
                <a:lnTo>
                  <a:pt x="41" y="268"/>
                </a:lnTo>
                <a:lnTo>
                  <a:pt x="41" y="267"/>
                </a:lnTo>
                <a:lnTo>
                  <a:pt x="40" y="267"/>
                </a:lnTo>
                <a:lnTo>
                  <a:pt x="40" y="266"/>
                </a:lnTo>
                <a:lnTo>
                  <a:pt x="39" y="266"/>
                </a:lnTo>
                <a:lnTo>
                  <a:pt x="39" y="265"/>
                </a:lnTo>
                <a:lnTo>
                  <a:pt x="38" y="264"/>
                </a:lnTo>
                <a:lnTo>
                  <a:pt x="38" y="265"/>
                </a:lnTo>
                <a:lnTo>
                  <a:pt x="38" y="264"/>
                </a:lnTo>
                <a:lnTo>
                  <a:pt x="36" y="263"/>
                </a:lnTo>
                <a:lnTo>
                  <a:pt x="36" y="262"/>
                </a:lnTo>
                <a:lnTo>
                  <a:pt x="35" y="262"/>
                </a:lnTo>
                <a:lnTo>
                  <a:pt x="34" y="261"/>
                </a:lnTo>
                <a:lnTo>
                  <a:pt x="34" y="261"/>
                </a:lnTo>
                <a:lnTo>
                  <a:pt x="34" y="261"/>
                </a:lnTo>
                <a:lnTo>
                  <a:pt x="33" y="261"/>
                </a:lnTo>
                <a:lnTo>
                  <a:pt x="32" y="261"/>
                </a:lnTo>
                <a:lnTo>
                  <a:pt x="32" y="260"/>
                </a:lnTo>
                <a:lnTo>
                  <a:pt x="31" y="260"/>
                </a:lnTo>
                <a:lnTo>
                  <a:pt x="30" y="259"/>
                </a:lnTo>
                <a:lnTo>
                  <a:pt x="29" y="259"/>
                </a:lnTo>
                <a:lnTo>
                  <a:pt x="27" y="258"/>
                </a:lnTo>
                <a:lnTo>
                  <a:pt x="27" y="257"/>
                </a:lnTo>
                <a:lnTo>
                  <a:pt x="26" y="257"/>
                </a:lnTo>
                <a:lnTo>
                  <a:pt x="25" y="257"/>
                </a:lnTo>
                <a:lnTo>
                  <a:pt x="24" y="256"/>
                </a:lnTo>
                <a:lnTo>
                  <a:pt x="22" y="255"/>
                </a:lnTo>
                <a:lnTo>
                  <a:pt x="21" y="255"/>
                </a:lnTo>
                <a:lnTo>
                  <a:pt x="21" y="254"/>
                </a:lnTo>
                <a:lnTo>
                  <a:pt x="20" y="254"/>
                </a:lnTo>
                <a:lnTo>
                  <a:pt x="19" y="254"/>
                </a:lnTo>
                <a:lnTo>
                  <a:pt x="18" y="254"/>
                </a:lnTo>
                <a:lnTo>
                  <a:pt x="17" y="253"/>
                </a:lnTo>
                <a:lnTo>
                  <a:pt x="16" y="252"/>
                </a:lnTo>
                <a:lnTo>
                  <a:pt x="15" y="251"/>
                </a:lnTo>
                <a:lnTo>
                  <a:pt x="14" y="250"/>
                </a:lnTo>
                <a:lnTo>
                  <a:pt x="14" y="249"/>
                </a:lnTo>
                <a:lnTo>
                  <a:pt x="13" y="249"/>
                </a:lnTo>
                <a:lnTo>
                  <a:pt x="13" y="248"/>
                </a:lnTo>
                <a:lnTo>
                  <a:pt x="13" y="248"/>
                </a:lnTo>
                <a:lnTo>
                  <a:pt x="12" y="248"/>
                </a:lnTo>
                <a:lnTo>
                  <a:pt x="12" y="247"/>
                </a:lnTo>
                <a:lnTo>
                  <a:pt x="11" y="246"/>
                </a:lnTo>
                <a:lnTo>
                  <a:pt x="10" y="246"/>
                </a:lnTo>
                <a:lnTo>
                  <a:pt x="9" y="245"/>
                </a:lnTo>
                <a:lnTo>
                  <a:pt x="8" y="244"/>
                </a:lnTo>
                <a:lnTo>
                  <a:pt x="7" y="243"/>
                </a:lnTo>
                <a:lnTo>
                  <a:pt x="6" y="242"/>
                </a:lnTo>
                <a:lnTo>
                  <a:pt x="5" y="242"/>
                </a:lnTo>
                <a:lnTo>
                  <a:pt x="4" y="241"/>
                </a:lnTo>
                <a:lnTo>
                  <a:pt x="4" y="242"/>
                </a:lnTo>
                <a:lnTo>
                  <a:pt x="3" y="241"/>
                </a:lnTo>
                <a:lnTo>
                  <a:pt x="1" y="240"/>
                </a:lnTo>
                <a:lnTo>
                  <a:pt x="0" y="239"/>
                </a:lnTo>
                <a:lnTo>
                  <a:pt x="0" y="238"/>
                </a:lnTo>
                <a:lnTo>
                  <a:pt x="0" y="236"/>
                </a:lnTo>
                <a:lnTo>
                  <a:pt x="0" y="235"/>
                </a:lnTo>
                <a:lnTo>
                  <a:pt x="0" y="235"/>
                </a:lnTo>
                <a:lnTo>
                  <a:pt x="0" y="234"/>
                </a:lnTo>
                <a:lnTo>
                  <a:pt x="0" y="233"/>
                </a:lnTo>
                <a:lnTo>
                  <a:pt x="1" y="232"/>
                </a:lnTo>
                <a:lnTo>
                  <a:pt x="2" y="231"/>
                </a:lnTo>
                <a:lnTo>
                  <a:pt x="2" y="231"/>
                </a:lnTo>
                <a:lnTo>
                  <a:pt x="3" y="231"/>
                </a:lnTo>
                <a:lnTo>
                  <a:pt x="4" y="231"/>
                </a:lnTo>
                <a:lnTo>
                  <a:pt x="5" y="231"/>
                </a:lnTo>
                <a:lnTo>
                  <a:pt x="6" y="231"/>
                </a:lnTo>
                <a:lnTo>
                  <a:pt x="6" y="230"/>
                </a:lnTo>
                <a:lnTo>
                  <a:pt x="7" y="229"/>
                </a:lnTo>
                <a:lnTo>
                  <a:pt x="7" y="229"/>
                </a:lnTo>
                <a:lnTo>
                  <a:pt x="7" y="228"/>
                </a:lnTo>
                <a:lnTo>
                  <a:pt x="7" y="227"/>
                </a:lnTo>
                <a:lnTo>
                  <a:pt x="7" y="226"/>
                </a:lnTo>
                <a:lnTo>
                  <a:pt x="8" y="226"/>
                </a:lnTo>
                <a:lnTo>
                  <a:pt x="8" y="225"/>
                </a:lnTo>
                <a:lnTo>
                  <a:pt x="8" y="225"/>
                </a:lnTo>
                <a:lnTo>
                  <a:pt x="9" y="225"/>
                </a:lnTo>
                <a:lnTo>
                  <a:pt x="10" y="225"/>
                </a:lnTo>
                <a:lnTo>
                  <a:pt x="11" y="225"/>
                </a:lnTo>
                <a:lnTo>
                  <a:pt x="11" y="226"/>
                </a:lnTo>
                <a:lnTo>
                  <a:pt x="12" y="226"/>
                </a:lnTo>
                <a:lnTo>
                  <a:pt x="11" y="226"/>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4860926" y="1912937"/>
            <a:ext cx="1143000" cy="2282825"/>
          </a:xfrm>
          <a:custGeom>
            <a:avLst/>
            <a:gdLst>
              <a:gd name="T0" fmla="*/ 388 w 720"/>
              <a:gd name="T1" fmla="*/ 76 h 1438"/>
              <a:gd name="T2" fmla="*/ 394 w 720"/>
              <a:gd name="T3" fmla="*/ 37 h 1438"/>
              <a:gd name="T4" fmla="*/ 445 w 720"/>
              <a:gd name="T5" fmla="*/ 3 h 1438"/>
              <a:gd name="T6" fmla="*/ 508 w 720"/>
              <a:gd name="T7" fmla="*/ 23 h 1438"/>
              <a:gd name="T8" fmla="*/ 549 w 720"/>
              <a:gd name="T9" fmla="*/ 95 h 1438"/>
              <a:gd name="T10" fmla="*/ 620 w 720"/>
              <a:gd name="T11" fmla="*/ 185 h 1438"/>
              <a:gd name="T12" fmla="*/ 627 w 720"/>
              <a:gd name="T13" fmla="*/ 262 h 1438"/>
              <a:gd name="T14" fmla="*/ 655 w 720"/>
              <a:gd name="T15" fmla="*/ 321 h 1438"/>
              <a:gd name="T16" fmla="*/ 670 w 720"/>
              <a:gd name="T17" fmla="*/ 363 h 1438"/>
              <a:gd name="T18" fmla="*/ 705 w 720"/>
              <a:gd name="T19" fmla="*/ 394 h 1438"/>
              <a:gd name="T20" fmla="*/ 700 w 720"/>
              <a:gd name="T21" fmla="*/ 473 h 1438"/>
              <a:gd name="T22" fmla="*/ 718 w 720"/>
              <a:gd name="T23" fmla="*/ 523 h 1438"/>
              <a:gd name="T24" fmla="*/ 686 w 720"/>
              <a:gd name="T25" fmla="*/ 575 h 1438"/>
              <a:gd name="T26" fmla="*/ 678 w 720"/>
              <a:gd name="T27" fmla="*/ 631 h 1438"/>
              <a:gd name="T28" fmla="*/ 679 w 720"/>
              <a:gd name="T29" fmla="*/ 665 h 1438"/>
              <a:gd name="T30" fmla="*/ 665 w 720"/>
              <a:gd name="T31" fmla="*/ 719 h 1438"/>
              <a:gd name="T32" fmla="*/ 637 w 720"/>
              <a:gd name="T33" fmla="*/ 741 h 1438"/>
              <a:gd name="T34" fmla="*/ 603 w 720"/>
              <a:gd name="T35" fmla="*/ 784 h 1438"/>
              <a:gd name="T36" fmla="*/ 558 w 720"/>
              <a:gd name="T37" fmla="*/ 826 h 1438"/>
              <a:gd name="T38" fmla="*/ 527 w 720"/>
              <a:gd name="T39" fmla="*/ 859 h 1438"/>
              <a:gd name="T40" fmla="*/ 494 w 720"/>
              <a:gd name="T41" fmla="*/ 901 h 1438"/>
              <a:gd name="T42" fmla="*/ 456 w 720"/>
              <a:gd name="T43" fmla="*/ 948 h 1438"/>
              <a:gd name="T44" fmla="*/ 429 w 720"/>
              <a:gd name="T45" fmla="*/ 1023 h 1438"/>
              <a:gd name="T46" fmla="*/ 382 w 720"/>
              <a:gd name="T47" fmla="*/ 1099 h 1438"/>
              <a:gd name="T48" fmla="*/ 357 w 720"/>
              <a:gd name="T49" fmla="*/ 1150 h 1438"/>
              <a:gd name="T50" fmla="*/ 304 w 720"/>
              <a:gd name="T51" fmla="*/ 1173 h 1438"/>
              <a:gd name="T52" fmla="*/ 285 w 720"/>
              <a:gd name="T53" fmla="*/ 1203 h 1438"/>
              <a:gd name="T54" fmla="*/ 265 w 720"/>
              <a:gd name="T55" fmla="*/ 1277 h 1438"/>
              <a:gd name="T56" fmla="*/ 213 w 720"/>
              <a:gd name="T57" fmla="*/ 1290 h 1438"/>
              <a:gd name="T58" fmla="*/ 224 w 720"/>
              <a:gd name="T59" fmla="*/ 1330 h 1438"/>
              <a:gd name="T60" fmla="*/ 224 w 720"/>
              <a:gd name="T61" fmla="*/ 1360 h 1438"/>
              <a:gd name="T62" fmla="*/ 252 w 720"/>
              <a:gd name="T63" fmla="*/ 1392 h 1438"/>
              <a:gd name="T64" fmla="*/ 222 w 720"/>
              <a:gd name="T65" fmla="*/ 1431 h 1438"/>
              <a:gd name="T66" fmla="*/ 115 w 720"/>
              <a:gd name="T67" fmla="*/ 1420 h 1438"/>
              <a:gd name="T68" fmla="*/ 102 w 720"/>
              <a:gd name="T69" fmla="*/ 1349 h 1438"/>
              <a:gd name="T70" fmla="*/ 97 w 720"/>
              <a:gd name="T71" fmla="*/ 1281 h 1438"/>
              <a:gd name="T72" fmla="*/ 95 w 720"/>
              <a:gd name="T73" fmla="*/ 1215 h 1438"/>
              <a:gd name="T74" fmla="*/ 52 w 720"/>
              <a:gd name="T75" fmla="*/ 1148 h 1438"/>
              <a:gd name="T76" fmla="*/ 101 w 720"/>
              <a:gd name="T77" fmla="*/ 1098 h 1438"/>
              <a:gd name="T78" fmla="*/ 69 w 720"/>
              <a:gd name="T79" fmla="*/ 964 h 1438"/>
              <a:gd name="T80" fmla="*/ 43 w 720"/>
              <a:gd name="T81" fmla="*/ 863 h 1438"/>
              <a:gd name="T82" fmla="*/ 48 w 720"/>
              <a:gd name="T83" fmla="*/ 795 h 1438"/>
              <a:gd name="T84" fmla="*/ 53 w 720"/>
              <a:gd name="T85" fmla="*/ 757 h 1438"/>
              <a:gd name="T86" fmla="*/ 75 w 720"/>
              <a:gd name="T87" fmla="*/ 726 h 1438"/>
              <a:gd name="T88" fmla="*/ 80 w 720"/>
              <a:gd name="T89" fmla="*/ 695 h 1438"/>
              <a:gd name="T90" fmla="*/ 80 w 720"/>
              <a:gd name="T91" fmla="*/ 665 h 1438"/>
              <a:gd name="T92" fmla="*/ 83 w 720"/>
              <a:gd name="T93" fmla="*/ 639 h 1438"/>
              <a:gd name="T94" fmla="*/ 75 w 720"/>
              <a:gd name="T95" fmla="*/ 608 h 1438"/>
              <a:gd name="T96" fmla="*/ 49 w 720"/>
              <a:gd name="T97" fmla="*/ 585 h 1438"/>
              <a:gd name="T98" fmla="*/ 30 w 720"/>
              <a:gd name="T99" fmla="*/ 565 h 1438"/>
              <a:gd name="T100" fmla="*/ 31 w 720"/>
              <a:gd name="T101" fmla="*/ 541 h 1438"/>
              <a:gd name="T102" fmla="*/ 40 w 720"/>
              <a:gd name="T103" fmla="*/ 515 h 1438"/>
              <a:gd name="T104" fmla="*/ 63 w 720"/>
              <a:gd name="T105" fmla="*/ 471 h 1438"/>
              <a:gd name="T106" fmla="*/ 85 w 720"/>
              <a:gd name="T107" fmla="*/ 403 h 1438"/>
              <a:gd name="T108" fmla="*/ 119 w 720"/>
              <a:gd name="T109" fmla="*/ 378 h 1438"/>
              <a:gd name="T110" fmla="*/ 168 w 720"/>
              <a:gd name="T111" fmla="*/ 345 h 1438"/>
              <a:gd name="T112" fmla="*/ 208 w 720"/>
              <a:gd name="T113" fmla="*/ 330 h 1438"/>
              <a:gd name="T114" fmla="*/ 237 w 720"/>
              <a:gd name="T115" fmla="*/ 327 h 1438"/>
              <a:gd name="T116" fmla="*/ 272 w 720"/>
              <a:gd name="T117" fmla="*/ 338 h 1438"/>
              <a:gd name="T118" fmla="*/ 285 w 720"/>
              <a:gd name="T119" fmla="*/ 291 h 1438"/>
              <a:gd name="T120" fmla="*/ 304 w 720"/>
              <a:gd name="T121" fmla="*/ 236 h 1438"/>
              <a:gd name="T122" fmla="*/ 337 w 720"/>
              <a:gd name="T123" fmla="*/ 215 h 1438"/>
              <a:gd name="T124" fmla="*/ 370 w 720"/>
              <a:gd name="T125" fmla="*/ 167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0" h="1438">
                <a:moveTo>
                  <a:pt x="387" y="125"/>
                </a:moveTo>
                <a:lnTo>
                  <a:pt x="389" y="122"/>
                </a:lnTo>
                <a:lnTo>
                  <a:pt x="388" y="118"/>
                </a:lnTo>
                <a:lnTo>
                  <a:pt x="387" y="115"/>
                </a:lnTo>
                <a:lnTo>
                  <a:pt x="386" y="115"/>
                </a:lnTo>
                <a:lnTo>
                  <a:pt x="383" y="118"/>
                </a:lnTo>
                <a:lnTo>
                  <a:pt x="382" y="118"/>
                </a:lnTo>
                <a:lnTo>
                  <a:pt x="380" y="115"/>
                </a:lnTo>
                <a:lnTo>
                  <a:pt x="380" y="113"/>
                </a:lnTo>
                <a:lnTo>
                  <a:pt x="380" y="111"/>
                </a:lnTo>
                <a:lnTo>
                  <a:pt x="382" y="107"/>
                </a:lnTo>
                <a:lnTo>
                  <a:pt x="380" y="100"/>
                </a:lnTo>
                <a:lnTo>
                  <a:pt x="380" y="98"/>
                </a:lnTo>
                <a:lnTo>
                  <a:pt x="384" y="95"/>
                </a:lnTo>
                <a:lnTo>
                  <a:pt x="384" y="92"/>
                </a:lnTo>
                <a:lnTo>
                  <a:pt x="383" y="91"/>
                </a:lnTo>
                <a:lnTo>
                  <a:pt x="386" y="89"/>
                </a:lnTo>
                <a:lnTo>
                  <a:pt x="386" y="85"/>
                </a:lnTo>
                <a:lnTo>
                  <a:pt x="387" y="78"/>
                </a:lnTo>
                <a:lnTo>
                  <a:pt x="388" y="76"/>
                </a:lnTo>
                <a:lnTo>
                  <a:pt x="389" y="74"/>
                </a:lnTo>
                <a:lnTo>
                  <a:pt x="386" y="71"/>
                </a:lnTo>
                <a:lnTo>
                  <a:pt x="385" y="70"/>
                </a:lnTo>
                <a:lnTo>
                  <a:pt x="386" y="68"/>
                </a:lnTo>
                <a:lnTo>
                  <a:pt x="388" y="66"/>
                </a:lnTo>
                <a:lnTo>
                  <a:pt x="389" y="67"/>
                </a:lnTo>
                <a:lnTo>
                  <a:pt x="392" y="64"/>
                </a:lnTo>
                <a:lnTo>
                  <a:pt x="391" y="63"/>
                </a:lnTo>
                <a:lnTo>
                  <a:pt x="392" y="62"/>
                </a:lnTo>
                <a:lnTo>
                  <a:pt x="392" y="59"/>
                </a:lnTo>
                <a:lnTo>
                  <a:pt x="391" y="56"/>
                </a:lnTo>
                <a:lnTo>
                  <a:pt x="390" y="53"/>
                </a:lnTo>
                <a:lnTo>
                  <a:pt x="388" y="51"/>
                </a:lnTo>
                <a:lnTo>
                  <a:pt x="386" y="49"/>
                </a:lnTo>
                <a:lnTo>
                  <a:pt x="388" y="47"/>
                </a:lnTo>
                <a:lnTo>
                  <a:pt x="390" y="45"/>
                </a:lnTo>
                <a:lnTo>
                  <a:pt x="392" y="44"/>
                </a:lnTo>
                <a:lnTo>
                  <a:pt x="394" y="41"/>
                </a:lnTo>
                <a:lnTo>
                  <a:pt x="394" y="39"/>
                </a:lnTo>
                <a:lnTo>
                  <a:pt x="394" y="37"/>
                </a:lnTo>
                <a:lnTo>
                  <a:pt x="396" y="37"/>
                </a:lnTo>
                <a:lnTo>
                  <a:pt x="399" y="34"/>
                </a:lnTo>
                <a:lnTo>
                  <a:pt x="402" y="30"/>
                </a:lnTo>
                <a:lnTo>
                  <a:pt x="405" y="26"/>
                </a:lnTo>
                <a:lnTo>
                  <a:pt x="410" y="25"/>
                </a:lnTo>
                <a:lnTo>
                  <a:pt x="410" y="24"/>
                </a:lnTo>
                <a:lnTo>
                  <a:pt x="411" y="23"/>
                </a:lnTo>
                <a:lnTo>
                  <a:pt x="412" y="18"/>
                </a:lnTo>
                <a:lnTo>
                  <a:pt x="411" y="16"/>
                </a:lnTo>
                <a:lnTo>
                  <a:pt x="412" y="14"/>
                </a:lnTo>
                <a:lnTo>
                  <a:pt x="413" y="10"/>
                </a:lnTo>
                <a:lnTo>
                  <a:pt x="412" y="9"/>
                </a:lnTo>
                <a:lnTo>
                  <a:pt x="414" y="6"/>
                </a:lnTo>
                <a:lnTo>
                  <a:pt x="415" y="5"/>
                </a:lnTo>
                <a:lnTo>
                  <a:pt x="416" y="2"/>
                </a:lnTo>
                <a:lnTo>
                  <a:pt x="424" y="3"/>
                </a:lnTo>
                <a:lnTo>
                  <a:pt x="430" y="3"/>
                </a:lnTo>
                <a:lnTo>
                  <a:pt x="435" y="2"/>
                </a:lnTo>
                <a:lnTo>
                  <a:pt x="437" y="2"/>
                </a:lnTo>
                <a:lnTo>
                  <a:pt x="445" y="3"/>
                </a:lnTo>
                <a:lnTo>
                  <a:pt x="449" y="3"/>
                </a:lnTo>
                <a:lnTo>
                  <a:pt x="458" y="2"/>
                </a:lnTo>
                <a:lnTo>
                  <a:pt x="459" y="2"/>
                </a:lnTo>
                <a:lnTo>
                  <a:pt x="460" y="2"/>
                </a:lnTo>
                <a:lnTo>
                  <a:pt x="465" y="2"/>
                </a:lnTo>
                <a:lnTo>
                  <a:pt x="471" y="3"/>
                </a:lnTo>
                <a:lnTo>
                  <a:pt x="472" y="3"/>
                </a:lnTo>
                <a:lnTo>
                  <a:pt x="481" y="1"/>
                </a:lnTo>
                <a:lnTo>
                  <a:pt x="489" y="2"/>
                </a:lnTo>
                <a:lnTo>
                  <a:pt x="490" y="2"/>
                </a:lnTo>
                <a:lnTo>
                  <a:pt x="497" y="0"/>
                </a:lnTo>
                <a:lnTo>
                  <a:pt x="500" y="1"/>
                </a:lnTo>
                <a:lnTo>
                  <a:pt x="502" y="1"/>
                </a:lnTo>
                <a:lnTo>
                  <a:pt x="505" y="1"/>
                </a:lnTo>
                <a:lnTo>
                  <a:pt x="509" y="1"/>
                </a:lnTo>
                <a:lnTo>
                  <a:pt x="511" y="4"/>
                </a:lnTo>
                <a:lnTo>
                  <a:pt x="504" y="11"/>
                </a:lnTo>
                <a:lnTo>
                  <a:pt x="506" y="16"/>
                </a:lnTo>
                <a:lnTo>
                  <a:pt x="506" y="19"/>
                </a:lnTo>
                <a:lnTo>
                  <a:pt x="508" y="23"/>
                </a:lnTo>
                <a:lnTo>
                  <a:pt x="510" y="26"/>
                </a:lnTo>
                <a:lnTo>
                  <a:pt x="511" y="27"/>
                </a:lnTo>
                <a:lnTo>
                  <a:pt x="510" y="32"/>
                </a:lnTo>
                <a:lnTo>
                  <a:pt x="509" y="36"/>
                </a:lnTo>
                <a:lnTo>
                  <a:pt x="510" y="41"/>
                </a:lnTo>
                <a:lnTo>
                  <a:pt x="510" y="42"/>
                </a:lnTo>
                <a:lnTo>
                  <a:pt x="509" y="46"/>
                </a:lnTo>
                <a:lnTo>
                  <a:pt x="507" y="50"/>
                </a:lnTo>
                <a:lnTo>
                  <a:pt x="506" y="54"/>
                </a:lnTo>
                <a:lnTo>
                  <a:pt x="505" y="59"/>
                </a:lnTo>
                <a:lnTo>
                  <a:pt x="507" y="62"/>
                </a:lnTo>
                <a:lnTo>
                  <a:pt x="512" y="63"/>
                </a:lnTo>
                <a:lnTo>
                  <a:pt x="514" y="66"/>
                </a:lnTo>
                <a:lnTo>
                  <a:pt x="517" y="69"/>
                </a:lnTo>
                <a:lnTo>
                  <a:pt x="520" y="70"/>
                </a:lnTo>
                <a:lnTo>
                  <a:pt x="524" y="73"/>
                </a:lnTo>
                <a:lnTo>
                  <a:pt x="527" y="76"/>
                </a:lnTo>
                <a:lnTo>
                  <a:pt x="538" y="85"/>
                </a:lnTo>
                <a:lnTo>
                  <a:pt x="546" y="91"/>
                </a:lnTo>
                <a:lnTo>
                  <a:pt x="549" y="95"/>
                </a:lnTo>
                <a:lnTo>
                  <a:pt x="553" y="99"/>
                </a:lnTo>
                <a:lnTo>
                  <a:pt x="558" y="103"/>
                </a:lnTo>
                <a:lnTo>
                  <a:pt x="563" y="108"/>
                </a:lnTo>
                <a:lnTo>
                  <a:pt x="569" y="109"/>
                </a:lnTo>
                <a:lnTo>
                  <a:pt x="570" y="115"/>
                </a:lnTo>
                <a:lnTo>
                  <a:pt x="575" y="119"/>
                </a:lnTo>
                <a:lnTo>
                  <a:pt x="589" y="134"/>
                </a:lnTo>
                <a:lnTo>
                  <a:pt x="596" y="127"/>
                </a:lnTo>
                <a:lnTo>
                  <a:pt x="605" y="129"/>
                </a:lnTo>
                <a:lnTo>
                  <a:pt x="605" y="134"/>
                </a:lnTo>
                <a:lnTo>
                  <a:pt x="608" y="134"/>
                </a:lnTo>
                <a:lnTo>
                  <a:pt x="607" y="147"/>
                </a:lnTo>
                <a:lnTo>
                  <a:pt x="613" y="153"/>
                </a:lnTo>
                <a:lnTo>
                  <a:pt x="613" y="161"/>
                </a:lnTo>
                <a:lnTo>
                  <a:pt x="617" y="166"/>
                </a:lnTo>
                <a:lnTo>
                  <a:pt x="618" y="171"/>
                </a:lnTo>
                <a:lnTo>
                  <a:pt x="614" y="176"/>
                </a:lnTo>
                <a:lnTo>
                  <a:pt x="618" y="178"/>
                </a:lnTo>
                <a:lnTo>
                  <a:pt x="620" y="180"/>
                </a:lnTo>
                <a:lnTo>
                  <a:pt x="620" y="185"/>
                </a:lnTo>
                <a:lnTo>
                  <a:pt x="620" y="187"/>
                </a:lnTo>
                <a:lnTo>
                  <a:pt x="620" y="195"/>
                </a:lnTo>
                <a:lnTo>
                  <a:pt x="618" y="201"/>
                </a:lnTo>
                <a:lnTo>
                  <a:pt x="614" y="204"/>
                </a:lnTo>
                <a:lnTo>
                  <a:pt x="614" y="206"/>
                </a:lnTo>
                <a:lnTo>
                  <a:pt x="616" y="209"/>
                </a:lnTo>
                <a:lnTo>
                  <a:pt x="616" y="212"/>
                </a:lnTo>
                <a:lnTo>
                  <a:pt x="618" y="214"/>
                </a:lnTo>
                <a:lnTo>
                  <a:pt x="620" y="216"/>
                </a:lnTo>
                <a:lnTo>
                  <a:pt x="623" y="217"/>
                </a:lnTo>
                <a:lnTo>
                  <a:pt x="623" y="220"/>
                </a:lnTo>
                <a:lnTo>
                  <a:pt x="624" y="223"/>
                </a:lnTo>
                <a:lnTo>
                  <a:pt x="625" y="223"/>
                </a:lnTo>
                <a:lnTo>
                  <a:pt x="625" y="226"/>
                </a:lnTo>
                <a:lnTo>
                  <a:pt x="627" y="236"/>
                </a:lnTo>
                <a:lnTo>
                  <a:pt x="627" y="244"/>
                </a:lnTo>
                <a:lnTo>
                  <a:pt x="627" y="248"/>
                </a:lnTo>
                <a:lnTo>
                  <a:pt x="626" y="254"/>
                </a:lnTo>
                <a:lnTo>
                  <a:pt x="627" y="262"/>
                </a:lnTo>
                <a:lnTo>
                  <a:pt x="627" y="262"/>
                </a:lnTo>
                <a:lnTo>
                  <a:pt x="627" y="264"/>
                </a:lnTo>
                <a:lnTo>
                  <a:pt x="626" y="268"/>
                </a:lnTo>
                <a:lnTo>
                  <a:pt x="627" y="273"/>
                </a:lnTo>
                <a:lnTo>
                  <a:pt x="628" y="276"/>
                </a:lnTo>
                <a:lnTo>
                  <a:pt x="628" y="279"/>
                </a:lnTo>
                <a:lnTo>
                  <a:pt x="628" y="283"/>
                </a:lnTo>
                <a:lnTo>
                  <a:pt x="629" y="287"/>
                </a:lnTo>
                <a:lnTo>
                  <a:pt x="630" y="289"/>
                </a:lnTo>
                <a:lnTo>
                  <a:pt x="632" y="291"/>
                </a:lnTo>
                <a:lnTo>
                  <a:pt x="634" y="294"/>
                </a:lnTo>
                <a:lnTo>
                  <a:pt x="637" y="299"/>
                </a:lnTo>
                <a:lnTo>
                  <a:pt x="639" y="302"/>
                </a:lnTo>
                <a:lnTo>
                  <a:pt x="645" y="305"/>
                </a:lnTo>
                <a:lnTo>
                  <a:pt x="645" y="312"/>
                </a:lnTo>
                <a:lnTo>
                  <a:pt x="648" y="312"/>
                </a:lnTo>
                <a:lnTo>
                  <a:pt x="651" y="316"/>
                </a:lnTo>
                <a:lnTo>
                  <a:pt x="651" y="318"/>
                </a:lnTo>
                <a:lnTo>
                  <a:pt x="651" y="319"/>
                </a:lnTo>
                <a:lnTo>
                  <a:pt x="652" y="319"/>
                </a:lnTo>
                <a:lnTo>
                  <a:pt x="655" y="321"/>
                </a:lnTo>
                <a:lnTo>
                  <a:pt x="657" y="325"/>
                </a:lnTo>
                <a:lnTo>
                  <a:pt x="658" y="329"/>
                </a:lnTo>
                <a:lnTo>
                  <a:pt x="657" y="332"/>
                </a:lnTo>
                <a:lnTo>
                  <a:pt x="657" y="335"/>
                </a:lnTo>
                <a:lnTo>
                  <a:pt x="655" y="338"/>
                </a:lnTo>
                <a:lnTo>
                  <a:pt x="653" y="341"/>
                </a:lnTo>
                <a:lnTo>
                  <a:pt x="653" y="343"/>
                </a:lnTo>
                <a:lnTo>
                  <a:pt x="652" y="344"/>
                </a:lnTo>
                <a:lnTo>
                  <a:pt x="652" y="345"/>
                </a:lnTo>
                <a:lnTo>
                  <a:pt x="651" y="345"/>
                </a:lnTo>
                <a:lnTo>
                  <a:pt x="649" y="346"/>
                </a:lnTo>
                <a:lnTo>
                  <a:pt x="649" y="347"/>
                </a:lnTo>
                <a:lnTo>
                  <a:pt x="652" y="351"/>
                </a:lnTo>
                <a:lnTo>
                  <a:pt x="654" y="354"/>
                </a:lnTo>
                <a:lnTo>
                  <a:pt x="655" y="354"/>
                </a:lnTo>
                <a:lnTo>
                  <a:pt x="658" y="355"/>
                </a:lnTo>
                <a:lnTo>
                  <a:pt x="660" y="360"/>
                </a:lnTo>
                <a:lnTo>
                  <a:pt x="665" y="358"/>
                </a:lnTo>
                <a:lnTo>
                  <a:pt x="665" y="362"/>
                </a:lnTo>
                <a:lnTo>
                  <a:pt x="670" y="363"/>
                </a:lnTo>
                <a:lnTo>
                  <a:pt x="671" y="364"/>
                </a:lnTo>
                <a:lnTo>
                  <a:pt x="671" y="368"/>
                </a:lnTo>
                <a:lnTo>
                  <a:pt x="672" y="370"/>
                </a:lnTo>
                <a:lnTo>
                  <a:pt x="675" y="370"/>
                </a:lnTo>
                <a:lnTo>
                  <a:pt x="674" y="374"/>
                </a:lnTo>
                <a:lnTo>
                  <a:pt x="674" y="375"/>
                </a:lnTo>
                <a:lnTo>
                  <a:pt x="674" y="377"/>
                </a:lnTo>
                <a:lnTo>
                  <a:pt x="677" y="379"/>
                </a:lnTo>
                <a:lnTo>
                  <a:pt x="681" y="381"/>
                </a:lnTo>
                <a:lnTo>
                  <a:pt x="681" y="378"/>
                </a:lnTo>
                <a:lnTo>
                  <a:pt x="685" y="380"/>
                </a:lnTo>
                <a:lnTo>
                  <a:pt x="687" y="380"/>
                </a:lnTo>
                <a:lnTo>
                  <a:pt x="689" y="383"/>
                </a:lnTo>
                <a:lnTo>
                  <a:pt x="687" y="386"/>
                </a:lnTo>
                <a:lnTo>
                  <a:pt x="686" y="390"/>
                </a:lnTo>
                <a:lnTo>
                  <a:pt x="687" y="389"/>
                </a:lnTo>
                <a:lnTo>
                  <a:pt x="696" y="387"/>
                </a:lnTo>
                <a:lnTo>
                  <a:pt x="697" y="390"/>
                </a:lnTo>
                <a:lnTo>
                  <a:pt x="704" y="390"/>
                </a:lnTo>
                <a:lnTo>
                  <a:pt x="705" y="394"/>
                </a:lnTo>
                <a:lnTo>
                  <a:pt x="706" y="396"/>
                </a:lnTo>
                <a:lnTo>
                  <a:pt x="709" y="396"/>
                </a:lnTo>
                <a:lnTo>
                  <a:pt x="710" y="394"/>
                </a:lnTo>
                <a:lnTo>
                  <a:pt x="711" y="392"/>
                </a:lnTo>
                <a:lnTo>
                  <a:pt x="714" y="396"/>
                </a:lnTo>
                <a:lnTo>
                  <a:pt x="717" y="396"/>
                </a:lnTo>
                <a:lnTo>
                  <a:pt x="715" y="401"/>
                </a:lnTo>
                <a:lnTo>
                  <a:pt x="715" y="405"/>
                </a:lnTo>
                <a:lnTo>
                  <a:pt x="715" y="407"/>
                </a:lnTo>
                <a:lnTo>
                  <a:pt x="716" y="410"/>
                </a:lnTo>
                <a:lnTo>
                  <a:pt x="717" y="413"/>
                </a:lnTo>
                <a:lnTo>
                  <a:pt x="718" y="418"/>
                </a:lnTo>
                <a:lnTo>
                  <a:pt x="718" y="419"/>
                </a:lnTo>
                <a:lnTo>
                  <a:pt x="703" y="429"/>
                </a:lnTo>
                <a:lnTo>
                  <a:pt x="703" y="438"/>
                </a:lnTo>
                <a:lnTo>
                  <a:pt x="699" y="465"/>
                </a:lnTo>
                <a:lnTo>
                  <a:pt x="697" y="468"/>
                </a:lnTo>
                <a:lnTo>
                  <a:pt x="697" y="470"/>
                </a:lnTo>
                <a:lnTo>
                  <a:pt x="698" y="471"/>
                </a:lnTo>
                <a:lnTo>
                  <a:pt x="700" y="473"/>
                </a:lnTo>
                <a:lnTo>
                  <a:pt x="699" y="474"/>
                </a:lnTo>
                <a:lnTo>
                  <a:pt x="700" y="477"/>
                </a:lnTo>
                <a:lnTo>
                  <a:pt x="702" y="479"/>
                </a:lnTo>
                <a:lnTo>
                  <a:pt x="703" y="483"/>
                </a:lnTo>
                <a:lnTo>
                  <a:pt x="702" y="486"/>
                </a:lnTo>
                <a:lnTo>
                  <a:pt x="701" y="486"/>
                </a:lnTo>
                <a:lnTo>
                  <a:pt x="703" y="488"/>
                </a:lnTo>
                <a:lnTo>
                  <a:pt x="704" y="493"/>
                </a:lnTo>
                <a:lnTo>
                  <a:pt x="704" y="494"/>
                </a:lnTo>
                <a:lnTo>
                  <a:pt x="706" y="498"/>
                </a:lnTo>
                <a:lnTo>
                  <a:pt x="707" y="503"/>
                </a:lnTo>
                <a:lnTo>
                  <a:pt x="709" y="506"/>
                </a:lnTo>
                <a:lnTo>
                  <a:pt x="708" y="509"/>
                </a:lnTo>
                <a:lnTo>
                  <a:pt x="710" y="511"/>
                </a:lnTo>
                <a:lnTo>
                  <a:pt x="711" y="512"/>
                </a:lnTo>
                <a:lnTo>
                  <a:pt x="709" y="513"/>
                </a:lnTo>
                <a:lnTo>
                  <a:pt x="707" y="516"/>
                </a:lnTo>
                <a:lnTo>
                  <a:pt x="709" y="522"/>
                </a:lnTo>
                <a:lnTo>
                  <a:pt x="714" y="521"/>
                </a:lnTo>
                <a:lnTo>
                  <a:pt x="718" y="523"/>
                </a:lnTo>
                <a:lnTo>
                  <a:pt x="715" y="525"/>
                </a:lnTo>
                <a:lnTo>
                  <a:pt x="715" y="529"/>
                </a:lnTo>
                <a:lnTo>
                  <a:pt x="720" y="531"/>
                </a:lnTo>
                <a:lnTo>
                  <a:pt x="719" y="535"/>
                </a:lnTo>
                <a:lnTo>
                  <a:pt x="714" y="535"/>
                </a:lnTo>
                <a:lnTo>
                  <a:pt x="713" y="540"/>
                </a:lnTo>
                <a:lnTo>
                  <a:pt x="713" y="541"/>
                </a:lnTo>
                <a:lnTo>
                  <a:pt x="715" y="545"/>
                </a:lnTo>
                <a:lnTo>
                  <a:pt x="711" y="545"/>
                </a:lnTo>
                <a:lnTo>
                  <a:pt x="706" y="550"/>
                </a:lnTo>
                <a:lnTo>
                  <a:pt x="702" y="551"/>
                </a:lnTo>
                <a:lnTo>
                  <a:pt x="700" y="555"/>
                </a:lnTo>
                <a:lnTo>
                  <a:pt x="696" y="557"/>
                </a:lnTo>
                <a:lnTo>
                  <a:pt x="693" y="557"/>
                </a:lnTo>
                <a:lnTo>
                  <a:pt x="688" y="557"/>
                </a:lnTo>
                <a:lnTo>
                  <a:pt x="682" y="559"/>
                </a:lnTo>
                <a:lnTo>
                  <a:pt x="684" y="564"/>
                </a:lnTo>
                <a:lnTo>
                  <a:pt x="686" y="568"/>
                </a:lnTo>
                <a:lnTo>
                  <a:pt x="684" y="571"/>
                </a:lnTo>
                <a:lnTo>
                  <a:pt x="686" y="575"/>
                </a:lnTo>
                <a:lnTo>
                  <a:pt x="687" y="579"/>
                </a:lnTo>
                <a:lnTo>
                  <a:pt x="686" y="583"/>
                </a:lnTo>
                <a:lnTo>
                  <a:pt x="686" y="584"/>
                </a:lnTo>
                <a:lnTo>
                  <a:pt x="687" y="586"/>
                </a:lnTo>
                <a:lnTo>
                  <a:pt x="689" y="588"/>
                </a:lnTo>
                <a:lnTo>
                  <a:pt x="688" y="593"/>
                </a:lnTo>
                <a:lnTo>
                  <a:pt x="690" y="596"/>
                </a:lnTo>
                <a:lnTo>
                  <a:pt x="692" y="599"/>
                </a:lnTo>
                <a:lnTo>
                  <a:pt x="696" y="603"/>
                </a:lnTo>
                <a:lnTo>
                  <a:pt x="696" y="607"/>
                </a:lnTo>
                <a:lnTo>
                  <a:pt x="693" y="611"/>
                </a:lnTo>
                <a:lnTo>
                  <a:pt x="688" y="610"/>
                </a:lnTo>
                <a:lnTo>
                  <a:pt x="681" y="610"/>
                </a:lnTo>
                <a:lnTo>
                  <a:pt x="684" y="615"/>
                </a:lnTo>
                <a:lnTo>
                  <a:pt x="682" y="618"/>
                </a:lnTo>
                <a:lnTo>
                  <a:pt x="676" y="620"/>
                </a:lnTo>
                <a:lnTo>
                  <a:pt x="675" y="624"/>
                </a:lnTo>
                <a:lnTo>
                  <a:pt x="674" y="625"/>
                </a:lnTo>
                <a:lnTo>
                  <a:pt x="678" y="626"/>
                </a:lnTo>
                <a:lnTo>
                  <a:pt x="678" y="631"/>
                </a:lnTo>
                <a:lnTo>
                  <a:pt x="678" y="632"/>
                </a:lnTo>
                <a:lnTo>
                  <a:pt x="681" y="632"/>
                </a:lnTo>
                <a:lnTo>
                  <a:pt x="684" y="633"/>
                </a:lnTo>
                <a:lnTo>
                  <a:pt x="679" y="636"/>
                </a:lnTo>
                <a:lnTo>
                  <a:pt x="684" y="640"/>
                </a:lnTo>
                <a:lnTo>
                  <a:pt x="684" y="641"/>
                </a:lnTo>
                <a:lnTo>
                  <a:pt x="685" y="642"/>
                </a:lnTo>
                <a:lnTo>
                  <a:pt x="687" y="645"/>
                </a:lnTo>
                <a:lnTo>
                  <a:pt x="689" y="645"/>
                </a:lnTo>
                <a:lnTo>
                  <a:pt x="690" y="639"/>
                </a:lnTo>
                <a:lnTo>
                  <a:pt x="693" y="639"/>
                </a:lnTo>
                <a:lnTo>
                  <a:pt x="696" y="641"/>
                </a:lnTo>
                <a:lnTo>
                  <a:pt x="692" y="646"/>
                </a:lnTo>
                <a:lnTo>
                  <a:pt x="694" y="648"/>
                </a:lnTo>
                <a:lnTo>
                  <a:pt x="693" y="650"/>
                </a:lnTo>
                <a:lnTo>
                  <a:pt x="690" y="654"/>
                </a:lnTo>
                <a:lnTo>
                  <a:pt x="689" y="657"/>
                </a:lnTo>
                <a:lnTo>
                  <a:pt x="680" y="660"/>
                </a:lnTo>
                <a:lnTo>
                  <a:pt x="679" y="663"/>
                </a:lnTo>
                <a:lnTo>
                  <a:pt x="679" y="665"/>
                </a:lnTo>
                <a:lnTo>
                  <a:pt x="680" y="668"/>
                </a:lnTo>
                <a:lnTo>
                  <a:pt x="684" y="672"/>
                </a:lnTo>
                <a:lnTo>
                  <a:pt x="687" y="678"/>
                </a:lnTo>
                <a:lnTo>
                  <a:pt x="683" y="679"/>
                </a:lnTo>
                <a:lnTo>
                  <a:pt x="683" y="680"/>
                </a:lnTo>
                <a:lnTo>
                  <a:pt x="682" y="679"/>
                </a:lnTo>
                <a:lnTo>
                  <a:pt x="679" y="677"/>
                </a:lnTo>
                <a:lnTo>
                  <a:pt x="678" y="678"/>
                </a:lnTo>
                <a:lnTo>
                  <a:pt x="677" y="678"/>
                </a:lnTo>
                <a:lnTo>
                  <a:pt x="680" y="686"/>
                </a:lnTo>
                <a:lnTo>
                  <a:pt x="676" y="687"/>
                </a:lnTo>
                <a:lnTo>
                  <a:pt x="674" y="690"/>
                </a:lnTo>
                <a:lnTo>
                  <a:pt x="664" y="691"/>
                </a:lnTo>
                <a:lnTo>
                  <a:pt x="665" y="697"/>
                </a:lnTo>
                <a:lnTo>
                  <a:pt x="665" y="699"/>
                </a:lnTo>
                <a:lnTo>
                  <a:pt x="665" y="704"/>
                </a:lnTo>
                <a:lnTo>
                  <a:pt x="667" y="709"/>
                </a:lnTo>
                <a:lnTo>
                  <a:pt x="667" y="710"/>
                </a:lnTo>
                <a:lnTo>
                  <a:pt x="669" y="717"/>
                </a:lnTo>
                <a:lnTo>
                  <a:pt x="665" y="719"/>
                </a:lnTo>
                <a:lnTo>
                  <a:pt x="666" y="714"/>
                </a:lnTo>
                <a:lnTo>
                  <a:pt x="658" y="716"/>
                </a:lnTo>
                <a:lnTo>
                  <a:pt x="656" y="714"/>
                </a:lnTo>
                <a:lnTo>
                  <a:pt x="652" y="719"/>
                </a:lnTo>
                <a:lnTo>
                  <a:pt x="656" y="721"/>
                </a:lnTo>
                <a:lnTo>
                  <a:pt x="656" y="722"/>
                </a:lnTo>
                <a:lnTo>
                  <a:pt x="655" y="722"/>
                </a:lnTo>
                <a:lnTo>
                  <a:pt x="655" y="725"/>
                </a:lnTo>
                <a:lnTo>
                  <a:pt x="653" y="728"/>
                </a:lnTo>
                <a:lnTo>
                  <a:pt x="652" y="732"/>
                </a:lnTo>
                <a:lnTo>
                  <a:pt x="650" y="734"/>
                </a:lnTo>
                <a:lnTo>
                  <a:pt x="650" y="729"/>
                </a:lnTo>
                <a:lnTo>
                  <a:pt x="647" y="729"/>
                </a:lnTo>
                <a:lnTo>
                  <a:pt x="646" y="730"/>
                </a:lnTo>
                <a:lnTo>
                  <a:pt x="646" y="733"/>
                </a:lnTo>
                <a:lnTo>
                  <a:pt x="646" y="735"/>
                </a:lnTo>
                <a:lnTo>
                  <a:pt x="640" y="737"/>
                </a:lnTo>
                <a:lnTo>
                  <a:pt x="639" y="737"/>
                </a:lnTo>
                <a:lnTo>
                  <a:pt x="636" y="738"/>
                </a:lnTo>
                <a:lnTo>
                  <a:pt x="637" y="741"/>
                </a:lnTo>
                <a:lnTo>
                  <a:pt x="642" y="742"/>
                </a:lnTo>
                <a:lnTo>
                  <a:pt x="639" y="750"/>
                </a:lnTo>
                <a:lnTo>
                  <a:pt x="631" y="745"/>
                </a:lnTo>
                <a:lnTo>
                  <a:pt x="630" y="745"/>
                </a:lnTo>
                <a:lnTo>
                  <a:pt x="628" y="745"/>
                </a:lnTo>
                <a:lnTo>
                  <a:pt x="632" y="753"/>
                </a:lnTo>
                <a:lnTo>
                  <a:pt x="630" y="753"/>
                </a:lnTo>
                <a:lnTo>
                  <a:pt x="626" y="757"/>
                </a:lnTo>
                <a:lnTo>
                  <a:pt x="620" y="754"/>
                </a:lnTo>
                <a:lnTo>
                  <a:pt x="620" y="755"/>
                </a:lnTo>
                <a:lnTo>
                  <a:pt x="618" y="758"/>
                </a:lnTo>
                <a:lnTo>
                  <a:pt x="616" y="762"/>
                </a:lnTo>
                <a:lnTo>
                  <a:pt x="621" y="767"/>
                </a:lnTo>
                <a:lnTo>
                  <a:pt x="620" y="767"/>
                </a:lnTo>
                <a:lnTo>
                  <a:pt x="618" y="769"/>
                </a:lnTo>
                <a:lnTo>
                  <a:pt x="622" y="777"/>
                </a:lnTo>
                <a:lnTo>
                  <a:pt x="617" y="777"/>
                </a:lnTo>
                <a:lnTo>
                  <a:pt x="609" y="786"/>
                </a:lnTo>
                <a:lnTo>
                  <a:pt x="604" y="781"/>
                </a:lnTo>
                <a:lnTo>
                  <a:pt x="603" y="784"/>
                </a:lnTo>
                <a:lnTo>
                  <a:pt x="597" y="798"/>
                </a:lnTo>
                <a:lnTo>
                  <a:pt x="592" y="791"/>
                </a:lnTo>
                <a:lnTo>
                  <a:pt x="592" y="790"/>
                </a:lnTo>
                <a:lnTo>
                  <a:pt x="585" y="794"/>
                </a:lnTo>
                <a:lnTo>
                  <a:pt x="585" y="802"/>
                </a:lnTo>
                <a:lnTo>
                  <a:pt x="587" y="806"/>
                </a:lnTo>
                <a:lnTo>
                  <a:pt x="587" y="810"/>
                </a:lnTo>
                <a:lnTo>
                  <a:pt x="581" y="812"/>
                </a:lnTo>
                <a:lnTo>
                  <a:pt x="575" y="812"/>
                </a:lnTo>
                <a:lnTo>
                  <a:pt x="575" y="813"/>
                </a:lnTo>
                <a:lnTo>
                  <a:pt x="574" y="816"/>
                </a:lnTo>
                <a:lnTo>
                  <a:pt x="571" y="814"/>
                </a:lnTo>
                <a:lnTo>
                  <a:pt x="567" y="812"/>
                </a:lnTo>
                <a:lnTo>
                  <a:pt x="568" y="815"/>
                </a:lnTo>
                <a:lnTo>
                  <a:pt x="563" y="818"/>
                </a:lnTo>
                <a:lnTo>
                  <a:pt x="563" y="818"/>
                </a:lnTo>
                <a:lnTo>
                  <a:pt x="558" y="818"/>
                </a:lnTo>
                <a:lnTo>
                  <a:pt x="558" y="817"/>
                </a:lnTo>
                <a:lnTo>
                  <a:pt x="557" y="821"/>
                </a:lnTo>
                <a:lnTo>
                  <a:pt x="558" y="826"/>
                </a:lnTo>
                <a:lnTo>
                  <a:pt x="561" y="828"/>
                </a:lnTo>
                <a:lnTo>
                  <a:pt x="559" y="831"/>
                </a:lnTo>
                <a:lnTo>
                  <a:pt x="552" y="831"/>
                </a:lnTo>
                <a:lnTo>
                  <a:pt x="552" y="830"/>
                </a:lnTo>
                <a:lnTo>
                  <a:pt x="551" y="826"/>
                </a:lnTo>
                <a:lnTo>
                  <a:pt x="545" y="829"/>
                </a:lnTo>
                <a:lnTo>
                  <a:pt x="544" y="839"/>
                </a:lnTo>
                <a:lnTo>
                  <a:pt x="544" y="840"/>
                </a:lnTo>
                <a:lnTo>
                  <a:pt x="538" y="844"/>
                </a:lnTo>
                <a:lnTo>
                  <a:pt x="534" y="842"/>
                </a:lnTo>
                <a:lnTo>
                  <a:pt x="530" y="844"/>
                </a:lnTo>
                <a:lnTo>
                  <a:pt x="532" y="837"/>
                </a:lnTo>
                <a:lnTo>
                  <a:pt x="525" y="831"/>
                </a:lnTo>
                <a:lnTo>
                  <a:pt x="521" y="835"/>
                </a:lnTo>
                <a:lnTo>
                  <a:pt x="520" y="836"/>
                </a:lnTo>
                <a:lnTo>
                  <a:pt x="524" y="844"/>
                </a:lnTo>
                <a:lnTo>
                  <a:pt x="523" y="846"/>
                </a:lnTo>
                <a:lnTo>
                  <a:pt x="522" y="850"/>
                </a:lnTo>
                <a:lnTo>
                  <a:pt x="522" y="851"/>
                </a:lnTo>
                <a:lnTo>
                  <a:pt x="527" y="859"/>
                </a:lnTo>
                <a:lnTo>
                  <a:pt x="522" y="863"/>
                </a:lnTo>
                <a:lnTo>
                  <a:pt x="521" y="865"/>
                </a:lnTo>
                <a:lnTo>
                  <a:pt x="520" y="872"/>
                </a:lnTo>
                <a:lnTo>
                  <a:pt x="514" y="873"/>
                </a:lnTo>
                <a:lnTo>
                  <a:pt x="511" y="869"/>
                </a:lnTo>
                <a:lnTo>
                  <a:pt x="508" y="867"/>
                </a:lnTo>
                <a:lnTo>
                  <a:pt x="505" y="866"/>
                </a:lnTo>
                <a:lnTo>
                  <a:pt x="503" y="865"/>
                </a:lnTo>
                <a:lnTo>
                  <a:pt x="502" y="866"/>
                </a:lnTo>
                <a:lnTo>
                  <a:pt x="501" y="868"/>
                </a:lnTo>
                <a:lnTo>
                  <a:pt x="498" y="870"/>
                </a:lnTo>
                <a:lnTo>
                  <a:pt x="498" y="875"/>
                </a:lnTo>
                <a:lnTo>
                  <a:pt x="497" y="876"/>
                </a:lnTo>
                <a:lnTo>
                  <a:pt x="505" y="876"/>
                </a:lnTo>
                <a:lnTo>
                  <a:pt x="506" y="879"/>
                </a:lnTo>
                <a:lnTo>
                  <a:pt x="505" y="881"/>
                </a:lnTo>
                <a:lnTo>
                  <a:pt x="498" y="886"/>
                </a:lnTo>
                <a:lnTo>
                  <a:pt x="498" y="889"/>
                </a:lnTo>
                <a:lnTo>
                  <a:pt x="496" y="896"/>
                </a:lnTo>
                <a:lnTo>
                  <a:pt x="494" y="901"/>
                </a:lnTo>
                <a:lnTo>
                  <a:pt x="487" y="901"/>
                </a:lnTo>
                <a:lnTo>
                  <a:pt x="482" y="895"/>
                </a:lnTo>
                <a:lnTo>
                  <a:pt x="475" y="899"/>
                </a:lnTo>
                <a:lnTo>
                  <a:pt x="475" y="906"/>
                </a:lnTo>
                <a:lnTo>
                  <a:pt x="471" y="914"/>
                </a:lnTo>
                <a:lnTo>
                  <a:pt x="468" y="916"/>
                </a:lnTo>
                <a:lnTo>
                  <a:pt x="467" y="918"/>
                </a:lnTo>
                <a:lnTo>
                  <a:pt x="466" y="919"/>
                </a:lnTo>
                <a:lnTo>
                  <a:pt x="466" y="918"/>
                </a:lnTo>
                <a:lnTo>
                  <a:pt x="465" y="919"/>
                </a:lnTo>
                <a:lnTo>
                  <a:pt x="462" y="921"/>
                </a:lnTo>
                <a:lnTo>
                  <a:pt x="461" y="921"/>
                </a:lnTo>
                <a:lnTo>
                  <a:pt x="457" y="926"/>
                </a:lnTo>
                <a:lnTo>
                  <a:pt x="458" y="928"/>
                </a:lnTo>
                <a:lnTo>
                  <a:pt x="462" y="940"/>
                </a:lnTo>
                <a:lnTo>
                  <a:pt x="462" y="942"/>
                </a:lnTo>
                <a:lnTo>
                  <a:pt x="462" y="946"/>
                </a:lnTo>
                <a:lnTo>
                  <a:pt x="460" y="946"/>
                </a:lnTo>
                <a:lnTo>
                  <a:pt x="457" y="948"/>
                </a:lnTo>
                <a:lnTo>
                  <a:pt x="456" y="948"/>
                </a:lnTo>
                <a:lnTo>
                  <a:pt x="454" y="949"/>
                </a:lnTo>
                <a:lnTo>
                  <a:pt x="452" y="952"/>
                </a:lnTo>
                <a:lnTo>
                  <a:pt x="452" y="953"/>
                </a:lnTo>
                <a:lnTo>
                  <a:pt x="452" y="954"/>
                </a:lnTo>
                <a:lnTo>
                  <a:pt x="453" y="958"/>
                </a:lnTo>
                <a:lnTo>
                  <a:pt x="451" y="960"/>
                </a:lnTo>
                <a:lnTo>
                  <a:pt x="451" y="961"/>
                </a:lnTo>
                <a:lnTo>
                  <a:pt x="445" y="966"/>
                </a:lnTo>
                <a:lnTo>
                  <a:pt x="439" y="979"/>
                </a:lnTo>
                <a:lnTo>
                  <a:pt x="439" y="983"/>
                </a:lnTo>
                <a:lnTo>
                  <a:pt x="439" y="985"/>
                </a:lnTo>
                <a:lnTo>
                  <a:pt x="434" y="992"/>
                </a:lnTo>
                <a:lnTo>
                  <a:pt x="432" y="994"/>
                </a:lnTo>
                <a:lnTo>
                  <a:pt x="431" y="994"/>
                </a:lnTo>
                <a:lnTo>
                  <a:pt x="430" y="994"/>
                </a:lnTo>
                <a:lnTo>
                  <a:pt x="431" y="1001"/>
                </a:lnTo>
                <a:lnTo>
                  <a:pt x="432" y="1010"/>
                </a:lnTo>
                <a:lnTo>
                  <a:pt x="432" y="1016"/>
                </a:lnTo>
                <a:lnTo>
                  <a:pt x="430" y="1021"/>
                </a:lnTo>
                <a:lnTo>
                  <a:pt x="429" y="1023"/>
                </a:lnTo>
                <a:lnTo>
                  <a:pt x="430" y="1024"/>
                </a:lnTo>
                <a:lnTo>
                  <a:pt x="426" y="1030"/>
                </a:lnTo>
                <a:lnTo>
                  <a:pt x="421" y="1038"/>
                </a:lnTo>
                <a:lnTo>
                  <a:pt x="420" y="1039"/>
                </a:lnTo>
                <a:lnTo>
                  <a:pt x="418" y="1040"/>
                </a:lnTo>
                <a:lnTo>
                  <a:pt x="416" y="1040"/>
                </a:lnTo>
                <a:lnTo>
                  <a:pt x="415" y="1040"/>
                </a:lnTo>
                <a:lnTo>
                  <a:pt x="414" y="1039"/>
                </a:lnTo>
                <a:lnTo>
                  <a:pt x="413" y="1039"/>
                </a:lnTo>
                <a:lnTo>
                  <a:pt x="412" y="1040"/>
                </a:lnTo>
                <a:lnTo>
                  <a:pt x="411" y="1042"/>
                </a:lnTo>
                <a:lnTo>
                  <a:pt x="411" y="1044"/>
                </a:lnTo>
                <a:lnTo>
                  <a:pt x="408" y="1055"/>
                </a:lnTo>
                <a:lnTo>
                  <a:pt x="405" y="1061"/>
                </a:lnTo>
                <a:lnTo>
                  <a:pt x="396" y="1070"/>
                </a:lnTo>
                <a:lnTo>
                  <a:pt x="392" y="1075"/>
                </a:lnTo>
                <a:lnTo>
                  <a:pt x="392" y="1076"/>
                </a:lnTo>
                <a:lnTo>
                  <a:pt x="390" y="1080"/>
                </a:lnTo>
                <a:lnTo>
                  <a:pt x="386" y="1083"/>
                </a:lnTo>
                <a:lnTo>
                  <a:pt x="382" y="1099"/>
                </a:lnTo>
                <a:lnTo>
                  <a:pt x="381" y="1100"/>
                </a:lnTo>
                <a:lnTo>
                  <a:pt x="379" y="1102"/>
                </a:lnTo>
                <a:lnTo>
                  <a:pt x="377" y="1104"/>
                </a:lnTo>
                <a:lnTo>
                  <a:pt x="376" y="1105"/>
                </a:lnTo>
                <a:lnTo>
                  <a:pt x="378" y="1109"/>
                </a:lnTo>
                <a:lnTo>
                  <a:pt x="379" y="1113"/>
                </a:lnTo>
                <a:lnTo>
                  <a:pt x="378" y="1116"/>
                </a:lnTo>
                <a:lnTo>
                  <a:pt x="376" y="1116"/>
                </a:lnTo>
                <a:lnTo>
                  <a:pt x="375" y="1119"/>
                </a:lnTo>
                <a:lnTo>
                  <a:pt x="371" y="1125"/>
                </a:lnTo>
                <a:lnTo>
                  <a:pt x="368" y="1126"/>
                </a:lnTo>
                <a:lnTo>
                  <a:pt x="365" y="1132"/>
                </a:lnTo>
                <a:lnTo>
                  <a:pt x="366" y="1132"/>
                </a:lnTo>
                <a:lnTo>
                  <a:pt x="366" y="1133"/>
                </a:lnTo>
                <a:lnTo>
                  <a:pt x="367" y="1137"/>
                </a:lnTo>
                <a:lnTo>
                  <a:pt x="366" y="1138"/>
                </a:lnTo>
                <a:lnTo>
                  <a:pt x="366" y="1142"/>
                </a:lnTo>
                <a:lnTo>
                  <a:pt x="359" y="1144"/>
                </a:lnTo>
                <a:lnTo>
                  <a:pt x="358" y="1145"/>
                </a:lnTo>
                <a:lnTo>
                  <a:pt x="357" y="1150"/>
                </a:lnTo>
                <a:lnTo>
                  <a:pt x="343" y="1149"/>
                </a:lnTo>
                <a:lnTo>
                  <a:pt x="341" y="1151"/>
                </a:lnTo>
                <a:lnTo>
                  <a:pt x="339" y="1152"/>
                </a:lnTo>
                <a:lnTo>
                  <a:pt x="337" y="1153"/>
                </a:lnTo>
                <a:lnTo>
                  <a:pt x="334" y="1156"/>
                </a:lnTo>
                <a:lnTo>
                  <a:pt x="332" y="1157"/>
                </a:lnTo>
                <a:lnTo>
                  <a:pt x="331" y="1157"/>
                </a:lnTo>
                <a:lnTo>
                  <a:pt x="329" y="1156"/>
                </a:lnTo>
                <a:lnTo>
                  <a:pt x="328" y="1154"/>
                </a:lnTo>
                <a:lnTo>
                  <a:pt x="328" y="1151"/>
                </a:lnTo>
                <a:lnTo>
                  <a:pt x="327" y="1151"/>
                </a:lnTo>
                <a:lnTo>
                  <a:pt x="322" y="1155"/>
                </a:lnTo>
                <a:lnTo>
                  <a:pt x="320" y="1157"/>
                </a:lnTo>
                <a:lnTo>
                  <a:pt x="320" y="1157"/>
                </a:lnTo>
                <a:lnTo>
                  <a:pt x="315" y="1170"/>
                </a:lnTo>
                <a:lnTo>
                  <a:pt x="312" y="1170"/>
                </a:lnTo>
                <a:lnTo>
                  <a:pt x="310" y="1170"/>
                </a:lnTo>
                <a:lnTo>
                  <a:pt x="309" y="1172"/>
                </a:lnTo>
                <a:lnTo>
                  <a:pt x="305" y="1173"/>
                </a:lnTo>
                <a:lnTo>
                  <a:pt x="304" y="1173"/>
                </a:lnTo>
                <a:lnTo>
                  <a:pt x="304" y="1173"/>
                </a:lnTo>
                <a:lnTo>
                  <a:pt x="301" y="1170"/>
                </a:lnTo>
                <a:lnTo>
                  <a:pt x="298" y="1166"/>
                </a:lnTo>
                <a:lnTo>
                  <a:pt x="297" y="1164"/>
                </a:lnTo>
                <a:lnTo>
                  <a:pt x="293" y="1174"/>
                </a:lnTo>
                <a:lnTo>
                  <a:pt x="293" y="1175"/>
                </a:lnTo>
                <a:lnTo>
                  <a:pt x="294" y="1177"/>
                </a:lnTo>
                <a:lnTo>
                  <a:pt x="299" y="1179"/>
                </a:lnTo>
                <a:lnTo>
                  <a:pt x="303" y="1182"/>
                </a:lnTo>
                <a:lnTo>
                  <a:pt x="303" y="1183"/>
                </a:lnTo>
                <a:lnTo>
                  <a:pt x="301" y="1186"/>
                </a:lnTo>
                <a:lnTo>
                  <a:pt x="297" y="1186"/>
                </a:lnTo>
                <a:lnTo>
                  <a:pt x="293" y="1188"/>
                </a:lnTo>
                <a:lnTo>
                  <a:pt x="292" y="1189"/>
                </a:lnTo>
                <a:lnTo>
                  <a:pt x="292" y="1192"/>
                </a:lnTo>
                <a:lnTo>
                  <a:pt x="291" y="1198"/>
                </a:lnTo>
                <a:lnTo>
                  <a:pt x="290" y="1208"/>
                </a:lnTo>
                <a:lnTo>
                  <a:pt x="289" y="1208"/>
                </a:lnTo>
                <a:lnTo>
                  <a:pt x="286" y="1204"/>
                </a:lnTo>
                <a:lnTo>
                  <a:pt x="285" y="1203"/>
                </a:lnTo>
                <a:lnTo>
                  <a:pt x="283" y="1204"/>
                </a:lnTo>
                <a:lnTo>
                  <a:pt x="284" y="1208"/>
                </a:lnTo>
                <a:lnTo>
                  <a:pt x="286" y="1212"/>
                </a:lnTo>
                <a:lnTo>
                  <a:pt x="290" y="1216"/>
                </a:lnTo>
                <a:lnTo>
                  <a:pt x="294" y="1225"/>
                </a:lnTo>
                <a:lnTo>
                  <a:pt x="293" y="1225"/>
                </a:lnTo>
                <a:lnTo>
                  <a:pt x="289" y="1226"/>
                </a:lnTo>
                <a:lnTo>
                  <a:pt x="288" y="1226"/>
                </a:lnTo>
                <a:lnTo>
                  <a:pt x="287" y="1228"/>
                </a:lnTo>
                <a:lnTo>
                  <a:pt x="288" y="1228"/>
                </a:lnTo>
                <a:lnTo>
                  <a:pt x="289" y="1228"/>
                </a:lnTo>
                <a:lnTo>
                  <a:pt x="288" y="1246"/>
                </a:lnTo>
                <a:lnTo>
                  <a:pt x="286" y="1250"/>
                </a:lnTo>
                <a:lnTo>
                  <a:pt x="285" y="1254"/>
                </a:lnTo>
                <a:lnTo>
                  <a:pt x="282" y="1262"/>
                </a:lnTo>
                <a:lnTo>
                  <a:pt x="281" y="1268"/>
                </a:lnTo>
                <a:lnTo>
                  <a:pt x="279" y="1271"/>
                </a:lnTo>
                <a:lnTo>
                  <a:pt x="278" y="1272"/>
                </a:lnTo>
                <a:lnTo>
                  <a:pt x="268" y="1275"/>
                </a:lnTo>
                <a:lnTo>
                  <a:pt x="265" y="1277"/>
                </a:lnTo>
                <a:lnTo>
                  <a:pt x="259" y="1278"/>
                </a:lnTo>
                <a:lnTo>
                  <a:pt x="258" y="1279"/>
                </a:lnTo>
                <a:lnTo>
                  <a:pt x="253" y="1279"/>
                </a:lnTo>
                <a:lnTo>
                  <a:pt x="250" y="1280"/>
                </a:lnTo>
                <a:lnTo>
                  <a:pt x="247" y="1280"/>
                </a:lnTo>
                <a:lnTo>
                  <a:pt x="244" y="1282"/>
                </a:lnTo>
                <a:lnTo>
                  <a:pt x="240" y="1283"/>
                </a:lnTo>
                <a:lnTo>
                  <a:pt x="240" y="1284"/>
                </a:lnTo>
                <a:lnTo>
                  <a:pt x="234" y="1285"/>
                </a:lnTo>
                <a:lnTo>
                  <a:pt x="228" y="1284"/>
                </a:lnTo>
                <a:lnTo>
                  <a:pt x="224" y="1284"/>
                </a:lnTo>
                <a:lnTo>
                  <a:pt x="223" y="1285"/>
                </a:lnTo>
                <a:lnTo>
                  <a:pt x="224" y="1288"/>
                </a:lnTo>
                <a:lnTo>
                  <a:pt x="224" y="1289"/>
                </a:lnTo>
                <a:lnTo>
                  <a:pt x="222" y="1292"/>
                </a:lnTo>
                <a:lnTo>
                  <a:pt x="221" y="1292"/>
                </a:lnTo>
                <a:lnTo>
                  <a:pt x="219" y="1291"/>
                </a:lnTo>
                <a:lnTo>
                  <a:pt x="217" y="1288"/>
                </a:lnTo>
                <a:lnTo>
                  <a:pt x="215" y="1288"/>
                </a:lnTo>
                <a:lnTo>
                  <a:pt x="213" y="1290"/>
                </a:lnTo>
                <a:lnTo>
                  <a:pt x="211" y="1291"/>
                </a:lnTo>
                <a:lnTo>
                  <a:pt x="209" y="1294"/>
                </a:lnTo>
                <a:lnTo>
                  <a:pt x="215" y="1295"/>
                </a:lnTo>
                <a:lnTo>
                  <a:pt x="215" y="1298"/>
                </a:lnTo>
                <a:lnTo>
                  <a:pt x="215" y="1300"/>
                </a:lnTo>
                <a:lnTo>
                  <a:pt x="219" y="1304"/>
                </a:lnTo>
                <a:lnTo>
                  <a:pt x="223" y="1308"/>
                </a:lnTo>
                <a:lnTo>
                  <a:pt x="224" y="1310"/>
                </a:lnTo>
                <a:lnTo>
                  <a:pt x="228" y="1313"/>
                </a:lnTo>
                <a:lnTo>
                  <a:pt x="231" y="1313"/>
                </a:lnTo>
                <a:lnTo>
                  <a:pt x="233" y="1315"/>
                </a:lnTo>
                <a:lnTo>
                  <a:pt x="235" y="1317"/>
                </a:lnTo>
                <a:lnTo>
                  <a:pt x="235" y="1319"/>
                </a:lnTo>
                <a:lnTo>
                  <a:pt x="234" y="1320"/>
                </a:lnTo>
                <a:lnTo>
                  <a:pt x="234" y="1319"/>
                </a:lnTo>
                <a:lnTo>
                  <a:pt x="230" y="1318"/>
                </a:lnTo>
                <a:lnTo>
                  <a:pt x="228" y="1319"/>
                </a:lnTo>
                <a:lnTo>
                  <a:pt x="228" y="1321"/>
                </a:lnTo>
                <a:lnTo>
                  <a:pt x="226" y="1324"/>
                </a:lnTo>
                <a:lnTo>
                  <a:pt x="224" y="1330"/>
                </a:lnTo>
                <a:lnTo>
                  <a:pt x="221" y="1334"/>
                </a:lnTo>
                <a:lnTo>
                  <a:pt x="221" y="1336"/>
                </a:lnTo>
                <a:lnTo>
                  <a:pt x="221" y="1336"/>
                </a:lnTo>
                <a:lnTo>
                  <a:pt x="221" y="1338"/>
                </a:lnTo>
                <a:lnTo>
                  <a:pt x="219" y="1340"/>
                </a:lnTo>
                <a:lnTo>
                  <a:pt x="215" y="1343"/>
                </a:lnTo>
                <a:lnTo>
                  <a:pt x="209" y="1349"/>
                </a:lnTo>
                <a:lnTo>
                  <a:pt x="210" y="1353"/>
                </a:lnTo>
                <a:lnTo>
                  <a:pt x="213" y="1355"/>
                </a:lnTo>
                <a:lnTo>
                  <a:pt x="216" y="1356"/>
                </a:lnTo>
                <a:lnTo>
                  <a:pt x="216" y="1360"/>
                </a:lnTo>
                <a:lnTo>
                  <a:pt x="216" y="1361"/>
                </a:lnTo>
                <a:lnTo>
                  <a:pt x="215" y="1364"/>
                </a:lnTo>
                <a:lnTo>
                  <a:pt x="215" y="1368"/>
                </a:lnTo>
                <a:lnTo>
                  <a:pt x="215" y="1371"/>
                </a:lnTo>
                <a:lnTo>
                  <a:pt x="217" y="1373"/>
                </a:lnTo>
                <a:lnTo>
                  <a:pt x="218" y="1373"/>
                </a:lnTo>
                <a:lnTo>
                  <a:pt x="222" y="1370"/>
                </a:lnTo>
                <a:lnTo>
                  <a:pt x="224" y="1366"/>
                </a:lnTo>
                <a:lnTo>
                  <a:pt x="224" y="1360"/>
                </a:lnTo>
                <a:lnTo>
                  <a:pt x="225" y="1359"/>
                </a:lnTo>
                <a:lnTo>
                  <a:pt x="228" y="1357"/>
                </a:lnTo>
                <a:lnTo>
                  <a:pt x="238" y="1359"/>
                </a:lnTo>
                <a:lnTo>
                  <a:pt x="240" y="1362"/>
                </a:lnTo>
                <a:lnTo>
                  <a:pt x="236" y="1362"/>
                </a:lnTo>
                <a:lnTo>
                  <a:pt x="235" y="1362"/>
                </a:lnTo>
                <a:lnTo>
                  <a:pt x="231" y="1362"/>
                </a:lnTo>
                <a:lnTo>
                  <a:pt x="231" y="1363"/>
                </a:lnTo>
                <a:lnTo>
                  <a:pt x="231" y="1365"/>
                </a:lnTo>
                <a:lnTo>
                  <a:pt x="233" y="1366"/>
                </a:lnTo>
                <a:lnTo>
                  <a:pt x="241" y="1366"/>
                </a:lnTo>
                <a:lnTo>
                  <a:pt x="246" y="1364"/>
                </a:lnTo>
                <a:lnTo>
                  <a:pt x="247" y="1365"/>
                </a:lnTo>
                <a:lnTo>
                  <a:pt x="248" y="1368"/>
                </a:lnTo>
                <a:lnTo>
                  <a:pt x="246" y="1375"/>
                </a:lnTo>
                <a:lnTo>
                  <a:pt x="241" y="1376"/>
                </a:lnTo>
                <a:lnTo>
                  <a:pt x="240" y="1379"/>
                </a:lnTo>
                <a:lnTo>
                  <a:pt x="240" y="1388"/>
                </a:lnTo>
                <a:lnTo>
                  <a:pt x="243" y="1389"/>
                </a:lnTo>
                <a:lnTo>
                  <a:pt x="252" y="1392"/>
                </a:lnTo>
                <a:lnTo>
                  <a:pt x="252" y="1394"/>
                </a:lnTo>
                <a:lnTo>
                  <a:pt x="240" y="1404"/>
                </a:lnTo>
                <a:lnTo>
                  <a:pt x="239" y="1405"/>
                </a:lnTo>
                <a:lnTo>
                  <a:pt x="240" y="1411"/>
                </a:lnTo>
                <a:lnTo>
                  <a:pt x="239" y="1411"/>
                </a:lnTo>
                <a:lnTo>
                  <a:pt x="236" y="1410"/>
                </a:lnTo>
                <a:lnTo>
                  <a:pt x="233" y="1409"/>
                </a:lnTo>
                <a:lnTo>
                  <a:pt x="232" y="1413"/>
                </a:lnTo>
                <a:lnTo>
                  <a:pt x="233" y="1414"/>
                </a:lnTo>
                <a:lnTo>
                  <a:pt x="230" y="1416"/>
                </a:lnTo>
                <a:lnTo>
                  <a:pt x="231" y="1419"/>
                </a:lnTo>
                <a:lnTo>
                  <a:pt x="231" y="1420"/>
                </a:lnTo>
                <a:lnTo>
                  <a:pt x="230" y="1420"/>
                </a:lnTo>
                <a:lnTo>
                  <a:pt x="226" y="1422"/>
                </a:lnTo>
                <a:lnTo>
                  <a:pt x="225" y="1422"/>
                </a:lnTo>
                <a:lnTo>
                  <a:pt x="225" y="1423"/>
                </a:lnTo>
                <a:lnTo>
                  <a:pt x="225" y="1426"/>
                </a:lnTo>
                <a:lnTo>
                  <a:pt x="226" y="1428"/>
                </a:lnTo>
                <a:lnTo>
                  <a:pt x="225" y="1430"/>
                </a:lnTo>
                <a:lnTo>
                  <a:pt x="222" y="1431"/>
                </a:lnTo>
                <a:lnTo>
                  <a:pt x="219" y="1432"/>
                </a:lnTo>
                <a:lnTo>
                  <a:pt x="215" y="1427"/>
                </a:lnTo>
                <a:lnTo>
                  <a:pt x="215" y="1426"/>
                </a:lnTo>
                <a:lnTo>
                  <a:pt x="212" y="1426"/>
                </a:lnTo>
                <a:lnTo>
                  <a:pt x="196" y="1426"/>
                </a:lnTo>
                <a:lnTo>
                  <a:pt x="190" y="1425"/>
                </a:lnTo>
                <a:lnTo>
                  <a:pt x="185" y="1427"/>
                </a:lnTo>
                <a:lnTo>
                  <a:pt x="182" y="1430"/>
                </a:lnTo>
                <a:lnTo>
                  <a:pt x="175" y="1436"/>
                </a:lnTo>
                <a:lnTo>
                  <a:pt x="163" y="1424"/>
                </a:lnTo>
                <a:lnTo>
                  <a:pt x="158" y="1425"/>
                </a:lnTo>
                <a:lnTo>
                  <a:pt x="157" y="1427"/>
                </a:lnTo>
                <a:lnTo>
                  <a:pt x="156" y="1429"/>
                </a:lnTo>
                <a:lnTo>
                  <a:pt x="138" y="1437"/>
                </a:lnTo>
                <a:lnTo>
                  <a:pt x="133" y="1438"/>
                </a:lnTo>
                <a:lnTo>
                  <a:pt x="129" y="1429"/>
                </a:lnTo>
                <a:lnTo>
                  <a:pt x="128" y="1429"/>
                </a:lnTo>
                <a:lnTo>
                  <a:pt x="120" y="1431"/>
                </a:lnTo>
                <a:lnTo>
                  <a:pt x="119" y="1427"/>
                </a:lnTo>
                <a:lnTo>
                  <a:pt x="115" y="1420"/>
                </a:lnTo>
                <a:lnTo>
                  <a:pt x="114" y="1420"/>
                </a:lnTo>
                <a:lnTo>
                  <a:pt x="114" y="1420"/>
                </a:lnTo>
                <a:lnTo>
                  <a:pt x="103" y="1430"/>
                </a:lnTo>
                <a:lnTo>
                  <a:pt x="99" y="1431"/>
                </a:lnTo>
                <a:lnTo>
                  <a:pt x="96" y="1426"/>
                </a:lnTo>
                <a:lnTo>
                  <a:pt x="104" y="1420"/>
                </a:lnTo>
                <a:lnTo>
                  <a:pt x="107" y="1413"/>
                </a:lnTo>
                <a:lnTo>
                  <a:pt x="107" y="1403"/>
                </a:lnTo>
                <a:lnTo>
                  <a:pt x="114" y="1393"/>
                </a:lnTo>
                <a:lnTo>
                  <a:pt x="114" y="1392"/>
                </a:lnTo>
                <a:lnTo>
                  <a:pt x="114" y="1388"/>
                </a:lnTo>
                <a:lnTo>
                  <a:pt x="113" y="1387"/>
                </a:lnTo>
                <a:lnTo>
                  <a:pt x="113" y="1383"/>
                </a:lnTo>
                <a:lnTo>
                  <a:pt x="108" y="1377"/>
                </a:lnTo>
                <a:lnTo>
                  <a:pt x="101" y="1372"/>
                </a:lnTo>
                <a:lnTo>
                  <a:pt x="97" y="1361"/>
                </a:lnTo>
                <a:lnTo>
                  <a:pt x="99" y="1354"/>
                </a:lnTo>
                <a:lnTo>
                  <a:pt x="99" y="1349"/>
                </a:lnTo>
                <a:lnTo>
                  <a:pt x="100" y="1349"/>
                </a:lnTo>
                <a:lnTo>
                  <a:pt x="102" y="1349"/>
                </a:lnTo>
                <a:lnTo>
                  <a:pt x="107" y="1349"/>
                </a:lnTo>
                <a:lnTo>
                  <a:pt x="109" y="1347"/>
                </a:lnTo>
                <a:lnTo>
                  <a:pt x="110" y="1343"/>
                </a:lnTo>
                <a:lnTo>
                  <a:pt x="108" y="1343"/>
                </a:lnTo>
                <a:lnTo>
                  <a:pt x="103" y="1341"/>
                </a:lnTo>
                <a:lnTo>
                  <a:pt x="100" y="1339"/>
                </a:lnTo>
                <a:lnTo>
                  <a:pt x="97" y="1332"/>
                </a:lnTo>
                <a:lnTo>
                  <a:pt x="95" y="1330"/>
                </a:lnTo>
                <a:lnTo>
                  <a:pt x="90" y="1325"/>
                </a:lnTo>
                <a:lnTo>
                  <a:pt x="88" y="1324"/>
                </a:lnTo>
                <a:lnTo>
                  <a:pt x="89" y="1317"/>
                </a:lnTo>
                <a:lnTo>
                  <a:pt x="92" y="1311"/>
                </a:lnTo>
                <a:lnTo>
                  <a:pt x="95" y="1309"/>
                </a:lnTo>
                <a:lnTo>
                  <a:pt x="96" y="1309"/>
                </a:lnTo>
                <a:lnTo>
                  <a:pt x="101" y="1308"/>
                </a:lnTo>
                <a:lnTo>
                  <a:pt x="101" y="1307"/>
                </a:lnTo>
                <a:lnTo>
                  <a:pt x="106" y="1304"/>
                </a:lnTo>
                <a:lnTo>
                  <a:pt x="112" y="1298"/>
                </a:lnTo>
                <a:lnTo>
                  <a:pt x="104" y="1290"/>
                </a:lnTo>
                <a:lnTo>
                  <a:pt x="97" y="1281"/>
                </a:lnTo>
                <a:lnTo>
                  <a:pt x="96" y="1281"/>
                </a:lnTo>
                <a:lnTo>
                  <a:pt x="45" y="1265"/>
                </a:lnTo>
                <a:lnTo>
                  <a:pt x="44" y="1264"/>
                </a:lnTo>
                <a:lnTo>
                  <a:pt x="43" y="1264"/>
                </a:lnTo>
                <a:lnTo>
                  <a:pt x="12" y="1248"/>
                </a:lnTo>
                <a:lnTo>
                  <a:pt x="10" y="1247"/>
                </a:lnTo>
                <a:lnTo>
                  <a:pt x="5" y="1245"/>
                </a:lnTo>
                <a:lnTo>
                  <a:pt x="0" y="1243"/>
                </a:lnTo>
                <a:lnTo>
                  <a:pt x="16" y="1230"/>
                </a:lnTo>
                <a:lnTo>
                  <a:pt x="28" y="1220"/>
                </a:lnTo>
                <a:lnTo>
                  <a:pt x="36" y="1213"/>
                </a:lnTo>
                <a:lnTo>
                  <a:pt x="37" y="1213"/>
                </a:lnTo>
                <a:lnTo>
                  <a:pt x="52" y="1219"/>
                </a:lnTo>
                <a:lnTo>
                  <a:pt x="62" y="1222"/>
                </a:lnTo>
                <a:lnTo>
                  <a:pt x="95" y="1234"/>
                </a:lnTo>
                <a:lnTo>
                  <a:pt x="96" y="1230"/>
                </a:lnTo>
                <a:lnTo>
                  <a:pt x="95" y="1226"/>
                </a:lnTo>
                <a:lnTo>
                  <a:pt x="95" y="1224"/>
                </a:lnTo>
                <a:lnTo>
                  <a:pt x="95" y="1216"/>
                </a:lnTo>
                <a:lnTo>
                  <a:pt x="95" y="1215"/>
                </a:lnTo>
                <a:lnTo>
                  <a:pt x="94" y="1215"/>
                </a:lnTo>
                <a:lnTo>
                  <a:pt x="89" y="1210"/>
                </a:lnTo>
                <a:lnTo>
                  <a:pt x="84" y="1201"/>
                </a:lnTo>
                <a:lnTo>
                  <a:pt x="82" y="1199"/>
                </a:lnTo>
                <a:lnTo>
                  <a:pt x="78" y="1194"/>
                </a:lnTo>
                <a:lnTo>
                  <a:pt x="76" y="1192"/>
                </a:lnTo>
                <a:lnTo>
                  <a:pt x="76" y="1190"/>
                </a:lnTo>
                <a:lnTo>
                  <a:pt x="76" y="1189"/>
                </a:lnTo>
                <a:lnTo>
                  <a:pt x="76" y="1189"/>
                </a:lnTo>
                <a:lnTo>
                  <a:pt x="80" y="1176"/>
                </a:lnTo>
                <a:lnTo>
                  <a:pt x="81" y="1171"/>
                </a:lnTo>
                <a:lnTo>
                  <a:pt x="72" y="1170"/>
                </a:lnTo>
                <a:lnTo>
                  <a:pt x="63" y="1169"/>
                </a:lnTo>
                <a:lnTo>
                  <a:pt x="56" y="1166"/>
                </a:lnTo>
                <a:lnTo>
                  <a:pt x="55" y="1157"/>
                </a:lnTo>
                <a:lnTo>
                  <a:pt x="55" y="1155"/>
                </a:lnTo>
                <a:lnTo>
                  <a:pt x="55" y="1154"/>
                </a:lnTo>
                <a:lnTo>
                  <a:pt x="54" y="1149"/>
                </a:lnTo>
                <a:lnTo>
                  <a:pt x="53" y="1149"/>
                </a:lnTo>
                <a:lnTo>
                  <a:pt x="52" y="1148"/>
                </a:lnTo>
                <a:lnTo>
                  <a:pt x="49" y="1145"/>
                </a:lnTo>
                <a:lnTo>
                  <a:pt x="46" y="1141"/>
                </a:lnTo>
                <a:lnTo>
                  <a:pt x="46" y="1135"/>
                </a:lnTo>
                <a:lnTo>
                  <a:pt x="46" y="1126"/>
                </a:lnTo>
                <a:lnTo>
                  <a:pt x="46" y="1123"/>
                </a:lnTo>
                <a:lnTo>
                  <a:pt x="65" y="1121"/>
                </a:lnTo>
                <a:lnTo>
                  <a:pt x="66" y="1120"/>
                </a:lnTo>
                <a:lnTo>
                  <a:pt x="67" y="1120"/>
                </a:lnTo>
                <a:lnTo>
                  <a:pt x="68" y="1118"/>
                </a:lnTo>
                <a:lnTo>
                  <a:pt x="69" y="1118"/>
                </a:lnTo>
                <a:lnTo>
                  <a:pt x="76" y="1119"/>
                </a:lnTo>
                <a:lnTo>
                  <a:pt x="88" y="1120"/>
                </a:lnTo>
                <a:lnTo>
                  <a:pt x="89" y="1120"/>
                </a:lnTo>
                <a:lnTo>
                  <a:pt x="95" y="1118"/>
                </a:lnTo>
                <a:lnTo>
                  <a:pt x="112" y="1108"/>
                </a:lnTo>
                <a:lnTo>
                  <a:pt x="111" y="1108"/>
                </a:lnTo>
                <a:lnTo>
                  <a:pt x="108" y="1100"/>
                </a:lnTo>
                <a:lnTo>
                  <a:pt x="108" y="1099"/>
                </a:lnTo>
                <a:lnTo>
                  <a:pt x="101" y="1099"/>
                </a:lnTo>
                <a:lnTo>
                  <a:pt x="101" y="1098"/>
                </a:lnTo>
                <a:lnTo>
                  <a:pt x="101" y="1091"/>
                </a:lnTo>
                <a:lnTo>
                  <a:pt x="100" y="1081"/>
                </a:lnTo>
                <a:lnTo>
                  <a:pt x="99" y="1069"/>
                </a:lnTo>
                <a:lnTo>
                  <a:pt x="91" y="1054"/>
                </a:lnTo>
                <a:lnTo>
                  <a:pt x="89" y="1050"/>
                </a:lnTo>
                <a:lnTo>
                  <a:pt x="114" y="1043"/>
                </a:lnTo>
                <a:lnTo>
                  <a:pt x="117" y="1033"/>
                </a:lnTo>
                <a:lnTo>
                  <a:pt x="115" y="1033"/>
                </a:lnTo>
                <a:lnTo>
                  <a:pt x="110" y="1029"/>
                </a:lnTo>
                <a:lnTo>
                  <a:pt x="107" y="1025"/>
                </a:lnTo>
                <a:lnTo>
                  <a:pt x="104" y="1022"/>
                </a:lnTo>
                <a:lnTo>
                  <a:pt x="96" y="1014"/>
                </a:lnTo>
                <a:lnTo>
                  <a:pt x="95" y="1011"/>
                </a:lnTo>
                <a:lnTo>
                  <a:pt x="94" y="1011"/>
                </a:lnTo>
                <a:lnTo>
                  <a:pt x="94" y="1010"/>
                </a:lnTo>
                <a:lnTo>
                  <a:pt x="77" y="991"/>
                </a:lnTo>
                <a:lnTo>
                  <a:pt x="77" y="990"/>
                </a:lnTo>
                <a:lnTo>
                  <a:pt x="77" y="989"/>
                </a:lnTo>
                <a:lnTo>
                  <a:pt x="69" y="970"/>
                </a:lnTo>
                <a:lnTo>
                  <a:pt x="69" y="964"/>
                </a:lnTo>
                <a:lnTo>
                  <a:pt x="69" y="946"/>
                </a:lnTo>
                <a:lnTo>
                  <a:pt x="69" y="945"/>
                </a:lnTo>
                <a:lnTo>
                  <a:pt x="69" y="940"/>
                </a:lnTo>
                <a:lnTo>
                  <a:pt x="70" y="927"/>
                </a:lnTo>
                <a:lnTo>
                  <a:pt x="63" y="927"/>
                </a:lnTo>
                <a:lnTo>
                  <a:pt x="60" y="929"/>
                </a:lnTo>
                <a:lnTo>
                  <a:pt x="56" y="930"/>
                </a:lnTo>
                <a:lnTo>
                  <a:pt x="48" y="928"/>
                </a:lnTo>
                <a:lnTo>
                  <a:pt x="45" y="927"/>
                </a:lnTo>
                <a:lnTo>
                  <a:pt x="44" y="926"/>
                </a:lnTo>
                <a:lnTo>
                  <a:pt x="42" y="921"/>
                </a:lnTo>
                <a:lnTo>
                  <a:pt x="42" y="919"/>
                </a:lnTo>
                <a:lnTo>
                  <a:pt x="43" y="913"/>
                </a:lnTo>
                <a:lnTo>
                  <a:pt x="43" y="912"/>
                </a:lnTo>
                <a:lnTo>
                  <a:pt x="46" y="905"/>
                </a:lnTo>
                <a:lnTo>
                  <a:pt x="48" y="899"/>
                </a:lnTo>
                <a:lnTo>
                  <a:pt x="48" y="897"/>
                </a:lnTo>
                <a:lnTo>
                  <a:pt x="44" y="874"/>
                </a:lnTo>
                <a:lnTo>
                  <a:pt x="43" y="866"/>
                </a:lnTo>
                <a:lnTo>
                  <a:pt x="43" y="863"/>
                </a:lnTo>
                <a:lnTo>
                  <a:pt x="43" y="858"/>
                </a:lnTo>
                <a:lnTo>
                  <a:pt x="44" y="850"/>
                </a:lnTo>
                <a:lnTo>
                  <a:pt x="45" y="843"/>
                </a:lnTo>
                <a:lnTo>
                  <a:pt x="39" y="834"/>
                </a:lnTo>
                <a:lnTo>
                  <a:pt x="38" y="831"/>
                </a:lnTo>
                <a:lnTo>
                  <a:pt x="31" y="824"/>
                </a:lnTo>
                <a:lnTo>
                  <a:pt x="32" y="824"/>
                </a:lnTo>
                <a:lnTo>
                  <a:pt x="33" y="823"/>
                </a:lnTo>
                <a:lnTo>
                  <a:pt x="34" y="822"/>
                </a:lnTo>
                <a:lnTo>
                  <a:pt x="35" y="817"/>
                </a:lnTo>
                <a:lnTo>
                  <a:pt x="38" y="812"/>
                </a:lnTo>
                <a:lnTo>
                  <a:pt x="38" y="812"/>
                </a:lnTo>
                <a:lnTo>
                  <a:pt x="40" y="807"/>
                </a:lnTo>
                <a:lnTo>
                  <a:pt x="41" y="804"/>
                </a:lnTo>
                <a:lnTo>
                  <a:pt x="41" y="800"/>
                </a:lnTo>
                <a:lnTo>
                  <a:pt x="42" y="799"/>
                </a:lnTo>
                <a:lnTo>
                  <a:pt x="43" y="799"/>
                </a:lnTo>
                <a:lnTo>
                  <a:pt x="44" y="797"/>
                </a:lnTo>
                <a:lnTo>
                  <a:pt x="48" y="796"/>
                </a:lnTo>
                <a:lnTo>
                  <a:pt x="48" y="795"/>
                </a:lnTo>
                <a:lnTo>
                  <a:pt x="37" y="786"/>
                </a:lnTo>
                <a:lnTo>
                  <a:pt x="37" y="785"/>
                </a:lnTo>
                <a:lnTo>
                  <a:pt x="37" y="782"/>
                </a:lnTo>
                <a:lnTo>
                  <a:pt x="38" y="780"/>
                </a:lnTo>
                <a:lnTo>
                  <a:pt x="41" y="780"/>
                </a:lnTo>
                <a:lnTo>
                  <a:pt x="43" y="782"/>
                </a:lnTo>
                <a:lnTo>
                  <a:pt x="44" y="784"/>
                </a:lnTo>
                <a:lnTo>
                  <a:pt x="44" y="783"/>
                </a:lnTo>
                <a:lnTo>
                  <a:pt x="46" y="783"/>
                </a:lnTo>
                <a:lnTo>
                  <a:pt x="46" y="782"/>
                </a:lnTo>
                <a:lnTo>
                  <a:pt x="49" y="777"/>
                </a:lnTo>
                <a:lnTo>
                  <a:pt x="50" y="776"/>
                </a:lnTo>
                <a:lnTo>
                  <a:pt x="53" y="775"/>
                </a:lnTo>
                <a:lnTo>
                  <a:pt x="55" y="773"/>
                </a:lnTo>
                <a:lnTo>
                  <a:pt x="50" y="765"/>
                </a:lnTo>
                <a:lnTo>
                  <a:pt x="50" y="764"/>
                </a:lnTo>
                <a:lnTo>
                  <a:pt x="51" y="761"/>
                </a:lnTo>
                <a:lnTo>
                  <a:pt x="52" y="761"/>
                </a:lnTo>
                <a:lnTo>
                  <a:pt x="55" y="761"/>
                </a:lnTo>
                <a:lnTo>
                  <a:pt x="53" y="757"/>
                </a:lnTo>
                <a:lnTo>
                  <a:pt x="52" y="757"/>
                </a:lnTo>
                <a:lnTo>
                  <a:pt x="47" y="755"/>
                </a:lnTo>
                <a:lnTo>
                  <a:pt x="46" y="754"/>
                </a:lnTo>
                <a:lnTo>
                  <a:pt x="46" y="753"/>
                </a:lnTo>
                <a:lnTo>
                  <a:pt x="46" y="752"/>
                </a:lnTo>
                <a:lnTo>
                  <a:pt x="51" y="746"/>
                </a:lnTo>
                <a:lnTo>
                  <a:pt x="53" y="747"/>
                </a:lnTo>
                <a:lnTo>
                  <a:pt x="56" y="748"/>
                </a:lnTo>
                <a:lnTo>
                  <a:pt x="58" y="748"/>
                </a:lnTo>
                <a:lnTo>
                  <a:pt x="60" y="748"/>
                </a:lnTo>
                <a:lnTo>
                  <a:pt x="60" y="744"/>
                </a:lnTo>
                <a:lnTo>
                  <a:pt x="59" y="740"/>
                </a:lnTo>
                <a:lnTo>
                  <a:pt x="60" y="737"/>
                </a:lnTo>
                <a:lnTo>
                  <a:pt x="61" y="733"/>
                </a:lnTo>
                <a:lnTo>
                  <a:pt x="65" y="729"/>
                </a:lnTo>
                <a:lnTo>
                  <a:pt x="71" y="731"/>
                </a:lnTo>
                <a:lnTo>
                  <a:pt x="72" y="731"/>
                </a:lnTo>
                <a:lnTo>
                  <a:pt x="74" y="729"/>
                </a:lnTo>
                <a:lnTo>
                  <a:pt x="76" y="729"/>
                </a:lnTo>
                <a:lnTo>
                  <a:pt x="75" y="726"/>
                </a:lnTo>
                <a:lnTo>
                  <a:pt x="75" y="725"/>
                </a:lnTo>
                <a:lnTo>
                  <a:pt x="74" y="723"/>
                </a:lnTo>
                <a:lnTo>
                  <a:pt x="74" y="722"/>
                </a:lnTo>
                <a:lnTo>
                  <a:pt x="72" y="722"/>
                </a:lnTo>
                <a:lnTo>
                  <a:pt x="69" y="720"/>
                </a:lnTo>
                <a:lnTo>
                  <a:pt x="68" y="719"/>
                </a:lnTo>
                <a:lnTo>
                  <a:pt x="67" y="719"/>
                </a:lnTo>
                <a:lnTo>
                  <a:pt x="66" y="715"/>
                </a:lnTo>
                <a:lnTo>
                  <a:pt x="66" y="714"/>
                </a:lnTo>
                <a:lnTo>
                  <a:pt x="63" y="709"/>
                </a:lnTo>
                <a:lnTo>
                  <a:pt x="63" y="708"/>
                </a:lnTo>
                <a:lnTo>
                  <a:pt x="63" y="706"/>
                </a:lnTo>
                <a:lnTo>
                  <a:pt x="63" y="705"/>
                </a:lnTo>
                <a:lnTo>
                  <a:pt x="65" y="706"/>
                </a:lnTo>
                <a:lnTo>
                  <a:pt x="67" y="706"/>
                </a:lnTo>
                <a:lnTo>
                  <a:pt x="69" y="705"/>
                </a:lnTo>
                <a:lnTo>
                  <a:pt x="72" y="702"/>
                </a:lnTo>
                <a:lnTo>
                  <a:pt x="72" y="701"/>
                </a:lnTo>
                <a:lnTo>
                  <a:pt x="76" y="697"/>
                </a:lnTo>
                <a:lnTo>
                  <a:pt x="80" y="695"/>
                </a:lnTo>
                <a:lnTo>
                  <a:pt x="82" y="693"/>
                </a:lnTo>
                <a:lnTo>
                  <a:pt x="84" y="691"/>
                </a:lnTo>
                <a:lnTo>
                  <a:pt x="84" y="690"/>
                </a:lnTo>
                <a:lnTo>
                  <a:pt x="86" y="689"/>
                </a:lnTo>
                <a:lnTo>
                  <a:pt x="87" y="688"/>
                </a:lnTo>
                <a:lnTo>
                  <a:pt x="86" y="686"/>
                </a:lnTo>
                <a:lnTo>
                  <a:pt x="86" y="684"/>
                </a:lnTo>
                <a:lnTo>
                  <a:pt x="83" y="677"/>
                </a:lnTo>
                <a:lnTo>
                  <a:pt x="84" y="676"/>
                </a:lnTo>
                <a:lnTo>
                  <a:pt x="84" y="675"/>
                </a:lnTo>
                <a:lnTo>
                  <a:pt x="87" y="671"/>
                </a:lnTo>
                <a:lnTo>
                  <a:pt x="86" y="670"/>
                </a:lnTo>
                <a:lnTo>
                  <a:pt x="84" y="668"/>
                </a:lnTo>
                <a:lnTo>
                  <a:pt x="83" y="666"/>
                </a:lnTo>
                <a:lnTo>
                  <a:pt x="82" y="667"/>
                </a:lnTo>
                <a:lnTo>
                  <a:pt x="82" y="670"/>
                </a:lnTo>
                <a:lnTo>
                  <a:pt x="82" y="671"/>
                </a:lnTo>
                <a:lnTo>
                  <a:pt x="81" y="671"/>
                </a:lnTo>
                <a:lnTo>
                  <a:pt x="80" y="668"/>
                </a:lnTo>
                <a:lnTo>
                  <a:pt x="80" y="665"/>
                </a:lnTo>
                <a:lnTo>
                  <a:pt x="80" y="662"/>
                </a:lnTo>
                <a:lnTo>
                  <a:pt x="80" y="661"/>
                </a:lnTo>
                <a:lnTo>
                  <a:pt x="79" y="661"/>
                </a:lnTo>
                <a:lnTo>
                  <a:pt x="79" y="658"/>
                </a:lnTo>
                <a:lnTo>
                  <a:pt x="79" y="658"/>
                </a:lnTo>
                <a:lnTo>
                  <a:pt x="79" y="657"/>
                </a:lnTo>
                <a:lnTo>
                  <a:pt x="82" y="654"/>
                </a:lnTo>
                <a:lnTo>
                  <a:pt x="82" y="652"/>
                </a:lnTo>
                <a:lnTo>
                  <a:pt x="81" y="652"/>
                </a:lnTo>
                <a:lnTo>
                  <a:pt x="79" y="652"/>
                </a:lnTo>
                <a:lnTo>
                  <a:pt x="79" y="651"/>
                </a:lnTo>
                <a:lnTo>
                  <a:pt x="80" y="651"/>
                </a:lnTo>
                <a:lnTo>
                  <a:pt x="81" y="650"/>
                </a:lnTo>
                <a:lnTo>
                  <a:pt x="82" y="650"/>
                </a:lnTo>
                <a:lnTo>
                  <a:pt x="86" y="651"/>
                </a:lnTo>
                <a:lnTo>
                  <a:pt x="89" y="648"/>
                </a:lnTo>
                <a:lnTo>
                  <a:pt x="87" y="646"/>
                </a:lnTo>
                <a:lnTo>
                  <a:pt x="85" y="645"/>
                </a:lnTo>
                <a:lnTo>
                  <a:pt x="85" y="641"/>
                </a:lnTo>
                <a:lnTo>
                  <a:pt x="83" y="639"/>
                </a:lnTo>
                <a:lnTo>
                  <a:pt x="82" y="639"/>
                </a:lnTo>
                <a:lnTo>
                  <a:pt x="82" y="637"/>
                </a:lnTo>
                <a:lnTo>
                  <a:pt x="81" y="633"/>
                </a:lnTo>
                <a:lnTo>
                  <a:pt x="81" y="632"/>
                </a:lnTo>
                <a:lnTo>
                  <a:pt x="81" y="631"/>
                </a:lnTo>
                <a:lnTo>
                  <a:pt x="81" y="630"/>
                </a:lnTo>
                <a:lnTo>
                  <a:pt x="83" y="628"/>
                </a:lnTo>
                <a:lnTo>
                  <a:pt x="86" y="627"/>
                </a:lnTo>
                <a:lnTo>
                  <a:pt x="87" y="626"/>
                </a:lnTo>
                <a:lnTo>
                  <a:pt x="87" y="626"/>
                </a:lnTo>
                <a:lnTo>
                  <a:pt x="86" y="626"/>
                </a:lnTo>
                <a:lnTo>
                  <a:pt x="84" y="625"/>
                </a:lnTo>
                <a:lnTo>
                  <a:pt x="82" y="624"/>
                </a:lnTo>
                <a:lnTo>
                  <a:pt x="81" y="622"/>
                </a:lnTo>
                <a:lnTo>
                  <a:pt x="79" y="621"/>
                </a:lnTo>
                <a:lnTo>
                  <a:pt x="77" y="620"/>
                </a:lnTo>
                <a:lnTo>
                  <a:pt x="76" y="619"/>
                </a:lnTo>
                <a:lnTo>
                  <a:pt x="76" y="616"/>
                </a:lnTo>
                <a:lnTo>
                  <a:pt x="75" y="610"/>
                </a:lnTo>
                <a:lnTo>
                  <a:pt x="75" y="608"/>
                </a:lnTo>
                <a:lnTo>
                  <a:pt x="73" y="608"/>
                </a:lnTo>
                <a:lnTo>
                  <a:pt x="73" y="607"/>
                </a:lnTo>
                <a:lnTo>
                  <a:pt x="69" y="607"/>
                </a:lnTo>
                <a:lnTo>
                  <a:pt x="65" y="607"/>
                </a:lnTo>
                <a:lnTo>
                  <a:pt x="63" y="607"/>
                </a:lnTo>
                <a:lnTo>
                  <a:pt x="63" y="607"/>
                </a:lnTo>
                <a:lnTo>
                  <a:pt x="61" y="606"/>
                </a:lnTo>
                <a:lnTo>
                  <a:pt x="60" y="606"/>
                </a:lnTo>
                <a:lnTo>
                  <a:pt x="59" y="605"/>
                </a:lnTo>
                <a:lnTo>
                  <a:pt x="59" y="604"/>
                </a:lnTo>
                <a:lnTo>
                  <a:pt x="60" y="601"/>
                </a:lnTo>
                <a:lnTo>
                  <a:pt x="60" y="599"/>
                </a:lnTo>
                <a:lnTo>
                  <a:pt x="59" y="597"/>
                </a:lnTo>
                <a:lnTo>
                  <a:pt x="58" y="597"/>
                </a:lnTo>
                <a:lnTo>
                  <a:pt x="57" y="595"/>
                </a:lnTo>
                <a:lnTo>
                  <a:pt x="52" y="590"/>
                </a:lnTo>
                <a:lnTo>
                  <a:pt x="49" y="589"/>
                </a:lnTo>
                <a:lnTo>
                  <a:pt x="49" y="588"/>
                </a:lnTo>
                <a:lnTo>
                  <a:pt x="49" y="587"/>
                </a:lnTo>
                <a:lnTo>
                  <a:pt x="49" y="585"/>
                </a:lnTo>
                <a:lnTo>
                  <a:pt x="49" y="584"/>
                </a:lnTo>
                <a:lnTo>
                  <a:pt x="50" y="581"/>
                </a:lnTo>
                <a:lnTo>
                  <a:pt x="50" y="579"/>
                </a:lnTo>
                <a:lnTo>
                  <a:pt x="50" y="578"/>
                </a:lnTo>
                <a:lnTo>
                  <a:pt x="50" y="577"/>
                </a:lnTo>
                <a:lnTo>
                  <a:pt x="48" y="575"/>
                </a:lnTo>
                <a:lnTo>
                  <a:pt x="46" y="575"/>
                </a:lnTo>
                <a:lnTo>
                  <a:pt x="44" y="569"/>
                </a:lnTo>
                <a:lnTo>
                  <a:pt x="43" y="569"/>
                </a:lnTo>
                <a:lnTo>
                  <a:pt x="39" y="567"/>
                </a:lnTo>
                <a:lnTo>
                  <a:pt x="38" y="567"/>
                </a:lnTo>
                <a:lnTo>
                  <a:pt x="38" y="567"/>
                </a:lnTo>
                <a:lnTo>
                  <a:pt x="37" y="567"/>
                </a:lnTo>
                <a:lnTo>
                  <a:pt x="35" y="568"/>
                </a:lnTo>
                <a:lnTo>
                  <a:pt x="34" y="569"/>
                </a:lnTo>
                <a:lnTo>
                  <a:pt x="33" y="569"/>
                </a:lnTo>
                <a:lnTo>
                  <a:pt x="32" y="569"/>
                </a:lnTo>
                <a:lnTo>
                  <a:pt x="31" y="569"/>
                </a:lnTo>
                <a:lnTo>
                  <a:pt x="31" y="567"/>
                </a:lnTo>
                <a:lnTo>
                  <a:pt x="30" y="565"/>
                </a:lnTo>
                <a:lnTo>
                  <a:pt x="30" y="564"/>
                </a:lnTo>
                <a:lnTo>
                  <a:pt x="28" y="562"/>
                </a:lnTo>
                <a:lnTo>
                  <a:pt x="28" y="561"/>
                </a:lnTo>
                <a:lnTo>
                  <a:pt x="25" y="559"/>
                </a:lnTo>
                <a:lnTo>
                  <a:pt x="24" y="558"/>
                </a:lnTo>
                <a:lnTo>
                  <a:pt x="23" y="556"/>
                </a:lnTo>
                <a:lnTo>
                  <a:pt x="22" y="555"/>
                </a:lnTo>
                <a:lnTo>
                  <a:pt x="21" y="555"/>
                </a:lnTo>
                <a:lnTo>
                  <a:pt x="21" y="554"/>
                </a:lnTo>
                <a:lnTo>
                  <a:pt x="21" y="550"/>
                </a:lnTo>
                <a:lnTo>
                  <a:pt x="21" y="550"/>
                </a:lnTo>
                <a:lnTo>
                  <a:pt x="21" y="549"/>
                </a:lnTo>
                <a:lnTo>
                  <a:pt x="25" y="544"/>
                </a:lnTo>
                <a:lnTo>
                  <a:pt x="25" y="543"/>
                </a:lnTo>
                <a:lnTo>
                  <a:pt x="25" y="542"/>
                </a:lnTo>
                <a:lnTo>
                  <a:pt x="25" y="541"/>
                </a:lnTo>
                <a:lnTo>
                  <a:pt x="25" y="541"/>
                </a:lnTo>
                <a:lnTo>
                  <a:pt x="27" y="542"/>
                </a:lnTo>
                <a:lnTo>
                  <a:pt x="28" y="541"/>
                </a:lnTo>
                <a:lnTo>
                  <a:pt x="31" y="541"/>
                </a:lnTo>
                <a:lnTo>
                  <a:pt x="32" y="541"/>
                </a:lnTo>
                <a:lnTo>
                  <a:pt x="33" y="540"/>
                </a:lnTo>
                <a:lnTo>
                  <a:pt x="36" y="537"/>
                </a:lnTo>
                <a:lnTo>
                  <a:pt x="37" y="537"/>
                </a:lnTo>
                <a:lnTo>
                  <a:pt x="42" y="535"/>
                </a:lnTo>
                <a:lnTo>
                  <a:pt x="42" y="534"/>
                </a:lnTo>
                <a:lnTo>
                  <a:pt x="44" y="533"/>
                </a:lnTo>
                <a:lnTo>
                  <a:pt x="44" y="531"/>
                </a:lnTo>
                <a:lnTo>
                  <a:pt x="42" y="530"/>
                </a:lnTo>
                <a:lnTo>
                  <a:pt x="40" y="527"/>
                </a:lnTo>
                <a:lnTo>
                  <a:pt x="38" y="527"/>
                </a:lnTo>
                <a:lnTo>
                  <a:pt x="38" y="524"/>
                </a:lnTo>
                <a:lnTo>
                  <a:pt x="37" y="523"/>
                </a:lnTo>
                <a:lnTo>
                  <a:pt x="38" y="521"/>
                </a:lnTo>
                <a:lnTo>
                  <a:pt x="36" y="517"/>
                </a:lnTo>
                <a:lnTo>
                  <a:pt x="37" y="515"/>
                </a:lnTo>
                <a:lnTo>
                  <a:pt x="38" y="515"/>
                </a:lnTo>
                <a:lnTo>
                  <a:pt x="38" y="517"/>
                </a:lnTo>
                <a:lnTo>
                  <a:pt x="40" y="516"/>
                </a:lnTo>
                <a:lnTo>
                  <a:pt x="40" y="515"/>
                </a:lnTo>
                <a:lnTo>
                  <a:pt x="43" y="514"/>
                </a:lnTo>
                <a:lnTo>
                  <a:pt x="44" y="516"/>
                </a:lnTo>
                <a:lnTo>
                  <a:pt x="45" y="514"/>
                </a:lnTo>
                <a:lnTo>
                  <a:pt x="48" y="509"/>
                </a:lnTo>
                <a:lnTo>
                  <a:pt x="48" y="505"/>
                </a:lnTo>
                <a:lnTo>
                  <a:pt x="48" y="503"/>
                </a:lnTo>
                <a:lnTo>
                  <a:pt x="45" y="499"/>
                </a:lnTo>
                <a:lnTo>
                  <a:pt x="44" y="498"/>
                </a:lnTo>
                <a:lnTo>
                  <a:pt x="44" y="498"/>
                </a:lnTo>
                <a:lnTo>
                  <a:pt x="40" y="490"/>
                </a:lnTo>
                <a:lnTo>
                  <a:pt x="42" y="487"/>
                </a:lnTo>
                <a:lnTo>
                  <a:pt x="44" y="485"/>
                </a:lnTo>
                <a:lnTo>
                  <a:pt x="45" y="483"/>
                </a:lnTo>
                <a:lnTo>
                  <a:pt x="47" y="481"/>
                </a:lnTo>
                <a:lnTo>
                  <a:pt x="48" y="481"/>
                </a:lnTo>
                <a:lnTo>
                  <a:pt x="49" y="481"/>
                </a:lnTo>
                <a:lnTo>
                  <a:pt x="51" y="479"/>
                </a:lnTo>
                <a:lnTo>
                  <a:pt x="61" y="473"/>
                </a:lnTo>
                <a:lnTo>
                  <a:pt x="62" y="473"/>
                </a:lnTo>
                <a:lnTo>
                  <a:pt x="63" y="471"/>
                </a:lnTo>
                <a:lnTo>
                  <a:pt x="64" y="471"/>
                </a:lnTo>
                <a:lnTo>
                  <a:pt x="64" y="469"/>
                </a:lnTo>
                <a:lnTo>
                  <a:pt x="68" y="466"/>
                </a:lnTo>
                <a:lnTo>
                  <a:pt x="68" y="465"/>
                </a:lnTo>
                <a:lnTo>
                  <a:pt x="67" y="463"/>
                </a:lnTo>
                <a:lnTo>
                  <a:pt x="67" y="462"/>
                </a:lnTo>
                <a:lnTo>
                  <a:pt x="66" y="459"/>
                </a:lnTo>
                <a:lnTo>
                  <a:pt x="69" y="450"/>
                </a:lnTo>
                <a:lnTo>
                  <a:pt x="69" y="447"/>
                </a:lnTo>
                <a:lnTo>
                  <a:pt x="73" y="438"/>
                </a:lnTo>
                <a:lnTo>
                  <a:pt x="74" y="433"/>
                </a:lnTo>
                <a:lnTo>
                  <a:pt x="76" y="425"/>
                </a:lnTo>
                <a:lnTo>
                  <a:pt x="79" y="417"/>
                </a:lnTo>
                <a:lnTo>
                  <a:pt x="80" y="415"/>
                </a:lnTo>
                <a:lnTo>
                  <a:pt x="81" y="411"/>
                </a:lnTo>
                <a:lnTo>
                  <a:pt x="82" y="410"/>
                </a:lnTo>
                <a:lnTo>
                  <a:pt x="82" y="409"/>
                </a:lnTo>
                <a:lnTo>
                  <a:pt x="82" y="408"/>
                </a:lnTo>
                <a:lnTo>
                  <a:pt x="83" y="406"/>
                </a:lnTo>
                <a:lnTo>
                  <a:pt x="85" y="403"/>
                </a:lnTo>
                <a:lnTo>
                  <a:pt x="86" y="403"/>
                </a:lnTo>
                <a:lnTo>
                  <a:pt x="87" y="401"/>
                </a:lnTo>
                <a:lnTo>
                  <a:pt x="87" y="400"/>
                </a:lnTo>
                <a:lnTo>
                  <a:pt x="86" y="399"/>
                </a:lnTo>
                <a:lnTo>
                  <a:pt x="86" y="398"/>
                </a:lnTo>
                <a:lnTo>
                  <a:pt x="83" y="397"/>
                </a:lnTo>
                <a:lnTo>
                  <a:pt x="83" y="396"/>
                </a:lnTo>
                <a:lnTo>
                  <a:pt x="83" y="396"/>
                </a:lnTo>
                <a:lnTo>
                  <a:pt x="86" y="391"/>
                </a:lnTo>
                <a:lnTo>
                  <a:pt x="86" y="390"/>
                </a:lnTo>
                <a:lnTo>
                  <a:pt x="88" y="386"/>
                </a:lnTo>
                <a:lnTo>
                  <a:pt x="88" y="384"/>
                </a:lnTo>
                <a:lnTo>
                  <a:pt x="89" y="380"/>
                </a:lnTo>
                <a:lnTo>
                  <a:pt x="94" y="377"/>
                </a:lnTo>
                <a:lnTo>
                  <a:pt x="97" y="375"/>
                </a:lnTo>
                <a:lnTo>
                  <a:pt x="106" y="383"/>
                </a:lnTo>
                <a:lnTo>
                  <a:pt x="108" y="381"/>
                </a:lnTo>
                <a:lnTo>
                  <a:pt x="113" y="385"/>
                </a:lnTo>
                <a:lnTo>
                  <a:pt x="114" y="379"/>
                </a:lnTo>
                <a:lnTo>
                  <a:pt x="119" y="378"/>
                </a:lnTo>
                <a:lnTo>
                  <a:pt x="121" y="378"/>
                </a:lnTo>
                <a:lnTo>
                  <a:pt x="122" y="377"/>
                </a:lnTo>
                <a:lnTo>
                  <a:pt x="125" y="375"/>
                </a:lnTo>
                <a:lnTo>
                  <a:pt x="129" y="370"/>
                </a:lnTo>
                <a:lnTo>
                  <a:pt x="132" y="371"/>
                </a:lnTo>
                <a:lnTo>
                  <a:pt x="133" y="370"/>
                </a:lnTo>
                <a:lnTo>
                  <a:pt x="136" y="367"/>
                </a:lnTo>
                <a:lnTo>
                  <a:pt x="137" y="364"/>
                </a:lnTo>
                <a:lnTo>
                  <a:pt x="135" y="364"/>
                </a:lnTo>
                <a:lnTo>
                  <a:pt x="135" y="360"/>
                </a:lnTo>
                <a:lnTo>
                  <a:pt x="139" y="360"/>
                </a:lnTo>
                <a:lnTo>
                  <a:pt x="142" y="360"/>
                </a:lnTo>
                <a:lnTo>
                  <a:pt x="143" y="353"/>
                </a:lnTo>
                <a:lnTo>
                  <a:pt x="147" y="351"/>
                </a:lnTo>
                <a:lnTo>
                  <a:pt x="148" y="348"/>
                </a:lnTo>
                <a:lnTo>
                  <a:pt x="152" y="351"/>
                </a:lnTo>
                <a:lnTo>
                  <a:pt x="154" y="348"/>
                </a:lnTo>
                <a:lnTo>
                  <a:pt x="158" y="350"/>
                </a:lnTo>
                <a:lnTo>
                  <a:pt x="166" y="348"/>
                </a:lnTo>
                <a:lnTo>
                  <a:pt x="168" y="345"/>
                </a:lnTo>
                <a:lnTo>
                  <a:pt x="171" y="344"/>
                </a:lnTo>
                <a:lnTo>
                  <a:pt x="172" y="344"/>
                </a:lnTo>
                <a:lnTo>
                  <a:pt x="173" y="344"/>
                </a:lnTo>
                <a:lnTo>
                  <a:pt x="174" y="344"/>
                </a:lnTo>
                <a:lnTo>
                  <a:pt x="177" y="344"/>
                </a:lnTo>
                <a:lnTo>
                  <a:pt x="180" y="345"/>
                </a:lnTo>
                <a:lnTo>
                  <a:pt x="181" y="343"/>
                </a:lnTo>
                <a:lnTo>
                  <a:pt x="187" y="345"/>
                </a:lnTo>
                <a:lnTo>
                  <a:pt x="189" y="345"/>
                </a:lnTo>
                <a:lnTo>
                  <a:pt x="191" y="343"/>
                </a:lnTo>
                <a:lnTo>
                  <a:pt x="195" y="339"/>
                </a:lnTo>
                <a:lnTo>
                  <a:pt x="197" y="337"/>
                </a:lnTo>
                <a:lnTo>
                  <a:pt x="197" y="335"/>
                </a:lnTo>
                <a:lnTo>
                  <a:pt x="194" y="334"/>
                </a:lnTo>
                <a:lnTo>
                  <a:pt x="196" y="332"/>
                </a:lnTo>
                <a:lnTo>
                  <a:pt x="198" y="328"/>
                </a:lnTo>
                <a:lnTo>
                  <a:pt x="202" y="327"/>
                </a:lnTo>
                <a:lnTo>
                  <a:pt x="203" y="330"/>
                </a:lnTo>
                <a:lnTo>
                  <a:pt x="206" y="328"/>
                </a:lnTo>
                <a:lnTo>
                  <a:pt x="208" y="330"/>
                </a:lnTo>
                <a:lnTo>
                  <a:pt x="209" y="332"/>
                </a:lnTo>
                <a:lnTo>
                  <a:pt x="210" y="332"/>
                </a:lnTo>
                <a:lnTo>
                  <a:pt x="211" y="332"/>
                </a:lnTo>
                <a:lnTo>
                  <a:pt x="212" y="332"/>
                </a:lnTo>
                <a:lnTo>
                  <a:pt x="211" y="331"/>
                </a:lnTo>
                <a:lnTo>
                  <a:pt x="211" y="326"/>
                </a:lnTo>
                <a:lnTo>
                  <a:pt x="215" y="326"/>
                </a:lnTo>
                <a:lnTo>
                  <a:pt x="213" y="322"/>
                </a:lnTo>
                <a:lnTo>
                  <a:pt x="211" y="319"/>
                </a:lnTo>
                <a:lnTo>
                  <a:pt x="213" y="317"/>
                </a:lnTo>
                <a:lnTo>
                  <a:pt x="215" y="318"/>
                </a:lnTo>
                <a:lnTo>
                  <a:pt x="218" y="319"/>
                </a:lnTo>
                <a:lnTo>
                  <a:pt x="223" y="317"/>
                </a:lnTo>
                <a:lnTo>
                  <a:pt x="228" y="316"/>
                </a:lnTo>
                <a:lnTo>
                  <a:pt x="233" y="311"/>
                </a:lnTo>
                <a:lnTo>
                  <a:pt x="234" y="316"/>
                </a:lnTo>
                <a:lnTo>
                  <a:pt x="234" y="320"/>
                </a:lnTo>
                <a:lnTo>
                  <a:pt x="233" y="324"/>
                </a:lnTo>
                <a:lnTo>
                  <a:pt x="234" y="325"/>
                </a:lnTo>
                <a:lnTo>
                  <a:pt x="237" y="327"/>
                </a:lnTo>
                <a:lnTo>
                  <a:pt x="238" y="326"/>
                </a:lnTo>
                <a:lnTo>
                  <a:pt x="239" y="328"/>
                </a:lnTo>
                <a:lnTo>
                  <a:pt x="239" y="329"/>
                </a:lnTo>
                <a:lnTo>
                  <a:pt x="236" y="333"/>
                </a:lnTo>
                <a:lnTo>
                  <a:pt x="236" y="336"/>
                </a:lnTo>
                <a:lnTo>
                  <a:pt x="240" y="335"/>
                </a:lnTo>
                <a:lnTo>
                  <a:pt x="241" y="338"/>
                </a:lnTo>
                <a:lnTo>
                  <a:pt x="241" y="339"/>
                </a:lnTo>
                <a:lnTo>
                  <a:pt x="241" y="341"/>
                </a:lnTo>
                <a:lnTo>
                  <a:pt x="246" y="336"/>
                </a:lnTo>
                <a:lnTo>
                  <a:pt x="249" y="334"/>
                </a:lnTo>
                <a:lnTo>
                  <a:pt x="253" y="336"/>
                </a:lnTo>
                <a:lnTo>
                  <a:pt x="255" y="337"/>
                </a:lnTo>
                <a:lnTo>
                  <a:pt x="259" y="340"/>
                </a:lnTo>
                <a:lnTo>
                  <a:pt x="262" y="340"/>
                </a:lnTo>
                <a:lnTo>
                  <a:pt x="266" y="340"/>
                </a:lnTo>
                <a:lnTo>
                  <a:pt x="267" y="337"/>
                </a:lnTo>
                <a:lnTo>
                  <a:pt x="270" y="340"/>
                </a:lnTo>
                <a:lnTo>
                  <a:pt x="271" y="339"/>
                </a:lnTo>
                <a:lnTo>
                  <a:pt x="272" y="338"/>
                </a:lnTo>
                <a:lnTo>
                  <a:pt x="274" y="333"/>
                </a:lnTo>
                <a:lnTo>
                  <a:pt x="281" y="336"/>
                </a:lnTo>
                <a:lnTo>
                  <a:pt x="285" y="332"/>
                </a:lnTo>
                <a:lnTo>
                  <a:pt x="285" y="328"/>
                </a:lnTo>
                <a:lnTo>
                  <a:pt x="291" y="327"/>
                </a:lnTo>
                <a:lnTo>
                  <a:pt x="292" y="322"/>
                </a:lnTo>
                <a:lnTo>
                  <a:pt x="293" y="316"/>
                </a:lnTo>
                <a:lnTo>
                  <a:pt x="291" y="313"/>
                </a:lnTo>
                <a:lnTo>
                  <a:pt x="291" y="311"/>
                </a:lnTo>
                <a:lnTo>
                  <a:pt x="288" y="306"/>
                </a:lnTo>
                <a:lnTo>
                  <a:pt x="286" y="303"/>
                </a:lnTo>
                <a:lnTo>
                  <a:pt x="291" y="306"/>
                </a:lnTo>
                <a:lnTo>
                  <a:pt x="292" y="304"/>
                </a:lnTo>
                <a:lnTo>
                  <a:pt x="290" y="302"/>
                </a:lnTo>
                <a:lnTo>
                  <a:pt x="292" y="300"/>
                </a:lnTo>
                <a:lnTo>
                  <a:pt x="292" y="300"/>
                </a:lnTo>
                <a:lnTo>
                  <a:pt x="291" y="297"/>
                </a:lnTo>
                <a:lnTo>
                  <a:pt x="288" y="295"/>
                </a:lnTo>
                <a:lnTo>
                  <a:pt x="285" y="294"/>
                </a:lnTo>
                <a:lnTo>
                  <a:pt x="285" y="291"/>
                </a:lnTo>
                <a:lnTo>
                  <a:pt x="285" y="290"/>
                </a:lnTo>
                <a:lnTo>
                  <a:pt x="286" y="287"/>
                </a:lnTo>
                <a:lnTo>
                  <a:pt x="288" y="284"/>
                </a:lnTo>
                <a:lnTo>
                  <a:pt x="287" y="282"/>
                </a:lnTo>
                <a:lnTo>
                  <a:pt x="285" y="281"/>
                </a:lnTo>
                <a:lnTo>
                  <a:pt x="285" y="279"/>
                </a:lnTo>
                <a:lnTo>
                  <a:pt x="285" y="276"/>
                </a:lnTo>
                <a:lnTo>
                  <a:pt x="284" y="276"/>
                </a:lnTo>
                <a:lnTo>
                  <a:pt x="280" y="274"/>
                </a:lnTo>
                <a:lnTo>
                  <a:pt x="280" y="271"/>
                </a:lnTo>
                <a:lnTo>
                  <a:pt x="284" y="267"/>
                </a:lnTo>
                <a:lnTo>
                  <a:pt x="286" y="264"/>
                </a:lnTo>
                <a:lnTo>
                  <a:pt x="288" y="263"/>
                </a:lnTo>
                <a:lnTo>
                  <a:pt x="293" y="255"/>
                </a:lnTo>
                <a:lnTo>
                  <a:pt x="298" y="250"/>
                </a:lnTo>
                <a:lnTo>
                  <a:pt x="298" y="248"/>
                </a:lnTo>
                <a:lnTo>
                  <a:pt x="300" y="246"/>
                </a:lnTo>
                <a:lnTo>
                  <a:pt x="301" y="244"/>
                </a:lnTo>
                <a:lnTo>
                  <a:pt x="302" y="242"/>
                </a:lnTo>
                <a:lnTo>
                  <a:pt x="304" y="236"/>
                </a:lnTo>
                <a:lnTo>
                  <a:pt x="307" y="236"/>
                </a:lnTo>
                <a:lnTo>
                  <a:pt x="307" y="232"/>
                </a:lnTo>
                <a:lnTo>
                  <a:pt x="309" y="228"/>
                </a:lnTo>
                <a:lnTo>
                  <a:pt x="310" y="223"/>
                </a:lnTo>
                <a:lnTo>
                  <a:pt x="313" y="226"/>
                </a:lnTo>
                <a:lnTo>
                  <a:pt x="313" y="229"/>
                </a:lnTo>
                <a:lnTo>
                  <a:pt x="315" y="227"/>
                </a:lnTo>
                <a:lnTo>
                  <a:pt x="319" y="225"/>
                </a:lnTo>
                <a:lnTo>
                  <a:pt x="319" y="223"/>
                </a:lnTo>
                <a:lnTo>
                  <a:pt x="319" y="218"/>
                </a:lnTo>
                <a:lnTo>
                  <a:pt x="324" y="220"/>
                </a:lnTo>
                <a:lnTo>
                  <a:pt x="324" y="222"/>
                </a:lnTo>
                <a:lnTo>
                  <a:pt x="328" y="218"/>
                </a:lnTo>
                <a:lnTo>
                  <a:pt x="329" y="220"/>
                </a:lnTo>
                <a:lnTo>
                  <a:pt x="331" y="219"/>
                </a:lnTo>
                <a:lnTo>
                  <a:pt x="334" y="220"/>
                </a:lnTo>
                <a:lnTo>
                  <a:pt x="334" y="222"/>
                </a:lnTo>
                <a:lnTo>
                  <a:pt x="335" y="222"/>
                </a:lnTo>
                <a:lnTo>
                  <a:pt x="335" y="217"/>
                </a:lnTo>
                <a:lnTo>
                  <a:pt x="337" y="215"/>
                </a:lnTo>
                <a:lnTo>
                  <a:pt x="338" y="208"/>
                </a:lnTo>
                <a:lnTo>
                  <a:pt x="338" y="207"/>
                </a:lnTo>
                <a:lnTo>
                  <a:pt x="337" y="204"/>
                </a:lnTo>
                <a:lnTo>
                  <a:pt x="342" y="199"/>
                </a:lnTo>
                <a:lnTo>
                  <a:pt x="342" y="196"/>
                </a:lnTo>
                <a:lnTo>
                  <a:pt x="340" y="194"/>
                </a:lnTo>
                <a:lnTo>
                  <a:pt x="340" y="192"/>
                </a:lnTo>
                <a:lnTo>
                  <a:pt x="342" y="189"/>
                </a:lnTo>
                <a:lnTo>
                  <a:pt x="346" y="186"/>
                </a:lnTo>
                <a:lnTo>
                  <a:pt x="348" y="189"/>
                </a:lnTo>
                <a:lnTo>
                  <a:pt x="350" y="186"/>
                </a:lnTo>
                <a:lnTo>
                  <a:pt x="353" y="184"/>
                </a:lnTo>
                <a:lnTo>
                  <a:pt x="353" y="181"/>
                </a:lnTo>
                <a:lnTo>
                  <a:pt x="357" y="181"/>
                </a:lnTo>
                <a:lnTo>
                  <a:pt x="360" y="177"/>
                </a:lnTo>
                <a:lnTo>
                  <a:pt x="361" y="173"/>
                </a:lnTo>
                <a:lnTo>
                  <a:pt x="364" y="172"/>
                </a:lnTo>
                <a:lnTo>
                  <a:pt x="367" y="171"/>
                </a:lnTo>
                <a:lnTo>
                  <a:pt x="367" y="166"/>
                </a:lnTo>
                <a:lnTo>
                  <a:pt x="370" y="167"/>
                </a:lnTo>
                <a:lnTo>
                  <a:pt x="370" y="165"/>
                </a:lnTo>
                <a:lnTo>
                  <a:pt x="371" y="160"/>
                </a:lnTo>
                <a:lnTo>
                  <a:pt x="377" y="157"/>
                </a:lnTo>
                <a:lnTo>
                  <a:pt x="381" y="153"/>
                </a:lnTo>
                <a:lnTo>
                  <a:pt x="385" y="148"/>
                </a:lnTo>
                <a:lnTo>
                  <a:pt x="387" y="147"/>
                </a:lnTo>
                <a:lnTo>
                  <a:pt x="388" y="147"/>
                </a:lnTo>
                <a:lnTo>
                  <a:pt x="391" y="146"/>
                </a:lnTo>
                <a:lnTo>
                  <a:pt x="390" y="143"/>
                </a:lnTo>
                <a:lnTo>
                  <a:pt x="389" y="138"/>
                </a:lnTo>
                <a:lnTo>
                  <a:pt x="386" y="136"/>
                </a:lnTo>
                <a:lnTo>
                  <a:pt x="385" y="134"/>
                </a:lnTo>
                <a:lnTo>
                  <a:pt x="386" y="128"/>
                </a:lnTo>
                <a:lnTo>
                  <a:pt x="387" y="125"/>
                </a:lnTo>
                <a:close/>
              </a:path>
            </a:pathLst>
          </a:custGeom>
          <a:solidFill>
            <a:schemeClr val="accent5">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4860926" y="1912937"/>
            <a:ext cx="1143000" cy="2282825"/>
          </a:xfrm>
          <a:custGeom>
            <a:avLst/>
            <a:gdLst>
              <a:gd name="T0" fmla="*/ 386 w 720"/>
              <a:gd name="T1" fmla="*/ 89 h 1438"/>
              <a:gd name="T2" fmla="*/ 386 w 720"/>
              <a:gd name="T3" fmla="*/ 49 h 1438"/>
              <a:gd name="T4" fmla="*/ 413 w 720"/>
              <a:gd name="T5" fmla="*/ 10 h 1438"/>
              <a:gd name="T6" fmla="*/ 481 w 720"/>
              <a:gd name="T7" fmla="*/ 1 h 1438"/>
              <a:gd name="T8" fmla="*/ 510 w 720"/>
              <a:gd name="T9" fmla="*/ 41 h 1438"/>
              <a:gd name="T10" fmla="*/ 558 w 720"/>
              <a:gd name="T11" fmla="*/ 103 h 1438"/>
              <a:gd name="T12" fmla="*/ 620 w 720"/>
              <a:gd name="T13" fmla="*/ 180 h 1438"/>
              <a:gd name="T14" fmla="*/ 627 w 720"/>
              <a:gd name="T15" fmla="*/ 244 h 1438"/>
              <a:gd name="T16" fmla="*/ 645 w 720"/>
              <a:gd name="T17" fmla="*/ 305 h 1438"/>
              <a:gd name="T18" fmla="*/ 651 w 720"/>
              <a:gd name="T19" fmla="*/ 345 h 1438"/>
              <a:gd name="T20" fmla="*/ 674 w 720"/>
              <a:gd name="T21" fmla="*/ 377 h 1438"/>
              <a:gd name="T22" fmla="*/ 711 w 720"/>
              <a:gd name="T23" fmla="*/ 392 h 1438"/>
              <a:gd name="T24" fmla="*/ 699 w 720"/>
              <a:gd name="T25" fmla="*/ 474 h 1438"/>
              <a:gd name="T26" fmla="*/ 709 w 720"/>
              <a:gd name="T27" fmla="*/ 522 h 1438"/>
              <a:gd name="T28" fmla="*/ 688 w 720"/>
              <a:gd name="T29" fmla="*/ 557 h 1438"/>
              <a:gd name="T30" fmla="*/ 688 w 720"/>
              <a:gd name="T31" fmla="*/ 610 h 1438"/>
              <a:gd name="T32" fmla="*/ 689 w 720"/>
              <a:gd name="T33" fmla="*/ 645 h 1438"/>
              <a:gd name="T34" fmla="*/ 682 w 720"/>
              <a:gd name="T35" fmla="*/ 679 h 1438"/>
              <a:gd name="T36" fmla="*/ 656 w 720"/>
              <a:gd name="T37" fmla="*/ 714 h 1438"/>
              <a:gd name="T38" fmla="*/ 637 w 720"/>
              <a:gd name="T39" fmla="*/ 741 h 1438"/>
              <a:gd name="T40" fmla="*/ 617 w 720"/>
              <a:gd name="T41" fmla="*/ 777 h 1438"/>
              <a:gd name="T42" fmla="*/ 568 w 720"/>
              <a:gd name="T43" fmla="*/ 815 h 1438"/>
              <a:gd name="T44" fmla="*/ 530 w 720"/>
              <a:gd name="T45" fmla="*/ 844 h 1438"/>
              <a:gd name="T46" fmla="*/ 503 w 720"/>
              <a:gd name="T47" fmla="*/ 865 h 1438"/>
              <a:gd name="T48" fmla="*/ 471 w 720"/>
              <a:gd name="T49" fmla="*/ 914 h 1438"/>
              <a:gd name="T50" fmla="*/ 452 w 720"/>
              <a:gd name="T51" fmla="*/ 952 h 1438"/>
              <a:gd name="T52" fmla="*/ 430 w 720"/>
              <a:gd name="T53" fmla="*/ 1021 h 1438"/>
              <a:gd name="T54" fmla="*/ 392 w 720"/>
              <a:gd name="T55" fmla="*/ 1075 h 1438"/>
              <a:gd name="T56" fmla="*/ 366 w 720"/>
              <a:gd name="T57" fmla="*/ 1132 h 1438"/>
              <a:gd name="T58" fmla="*/ 328 w 720"/>
              <a:gd name="T59" fmla="*/ 1151 h 1438"/>
              <a:gd name="T60" fmla="*/ 294 w 720"/>
              <a:gd name="T61" fmla="*/ 1177 h 1438"/>
              <a:gd name="T62" fmla="*/ 290 w 720"/>
              <a:gd name="T63" fmla="*/ 1216 h 1438"/>
              <a:gd name="T64" fmla="*/ 259 w 720"/>
              <a:gd name="T65" fmla="*/ 1278 h 1438"/>
              <a:gd name="T66" fmla="*/ 217 w 720"/>
              <a:gd name="T67" fmla="*/ 1288 h 1438"/>
              <a:gd name="T68" fmla="*/ 234 w 720"/>
              <a:gd name="T69" fmla="*/ 1319 h 1438"/>
              <a:gd name="T70" fmla="*/ 216 w 720"/>
              <a:gd name="T71" fmla="*/ 1361 h 1438"/>
              <a:gd name="T72" fmla="*/ 231 w 720"/>
              <a:gd name="T73" fmla="*/ 1365 h 1438"/>
              <a:gd name="T74" fmla="*/ 236 w 720"/>
              <a:gd name="T75" fmla="*/ 1410 h 1438"/>
              <a:gd name="T76" fmla="*/ 215 w 720"/>
              <a:gd name="T77" fmla="*/ 1426 h 1438"/>
              <a:gd name="T78" fmla="*/ 115 w 720"/>
              <a:gd name="T79" fmla="*/ 1420 h 1438"/>
              <a:gd name="T80" fmla="*/ 99 w 720"/>
              <a:gd name="T81" fmla="*/ 1354 h 1438"/>
              <a:gd name="T82" fmla="*/ 96 w 720"/>
              <a:gd name="T83" fmla="*/ 1309 h 1438"/>
              <a:gd name="T84" fmla="*/ 36 w 720"/>
              <a:gd name="T85" fmla="*/ 1213 h 1438"/>
              <a:gd name="T86" fmla="*/ 76 w 720"/>
              <a:gd name="T87" fmla="*/ 1189 h 1438"/>
              <a:gd name="T88" fmla="*/ 46 w 720"/>
              <a:gd name="T89" fmla="*/ 1123 h 1438"/>
              <a:gd name="T90" fmla="*/ 100 w 720"/>
              <a:gd name="T91" fmla="*/ 1081 h 1438"/>
              <a:gd name="T92" fmla="*/ 69 w 720"/>
              <a:gd name="T93" fmla="*/ 970 h 1438"/>
              <a:gd name="T94" fmla="*/ 48 w 720"/>
              <a:gd name="T95" fmla="*/ 899 h 1438"/>
              <a:gd name="T96" fmla="*/ 40 w 720"/>
              <a:gd name="T97" fmla="*/ 807 h 1438"/>
              <a:gd name="T98" fmla="*/ 46 w 720"/>
              <a:gd name="T99" fmla="*/ 782 h 1438"/>
              <a:gd name="T100" fmla="*/ 53 w 720"/>
              <a:gd name="T101" fmla="*/ 747 h 1438"/>
              <a:gd name="T102" fmla="*/ 72 w 720"/>
              <a:gd name="T103" fmla="*/ 722 h 1438"/>
              <a:gd name="T104" fmla="*/ 82 w 720"/>
              <a:gd name="T105" fmla="*/ 693 h 1438"/>
              <a:gd name="T106" fmla="*/ 81 w 720"/>
              <a:gd name="T107" fmla="*/ 671 h 1438"/>
              <a:gd name="T108" fmla="*/ 86 w 720"/>
              <a:gd name="T109" fmla="*/ 651 h 1438"/>
              <a:gd name="T110" fmla="*/ 84 w 720"/>
              <a:gd name="T111" fmla="*/ 625 h 1438"/>
              <a:gd name="T112" fmla="*/ 59 w 720"/>
              <a:gd name="T113" fmla="*/ 605 h 1438"/>
              <a:gd name="T114" fmla="*/ 48 w 720"/>
              <a:gd name="T115" fmla="*/ 575 h 1438"/>
              <a:gd name="T116" fmla="*/ 28 w 720"/>
              <a:gd name="T117" fmla="*/ 561 h 1438"/>
              <a:gd name="T118" fmla="*/ 31 w 720"/>
              <a:gd name="T119" fmla="*/ 541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0" h="1438">
                <a:moveTo>
                  <a:pt x="387" y="125"/>
                </a:moveTo>
                <a:lnTo>
                  <a:pt x="389" y="122"/>
                </a:lnTo>
                <a:lnTo>
                  <a:pt x="388" y="118"/>
                </a:lnTo>
                <a:lnTo>
                  <a:pt x="387" y="115"/>
                </a:lnTo>
                <a:lnTo>
                  <a:pt x="386" y="115"/>
                </a:lnTo>
                <a:lnTo>
                  <a:pt x="383" y="118"/>
                </a:lnTo>
                <a:lnTo>
                  <a:pt x="382" y="118"/>
                </a:lnTo>
                <a:lnTo>
                  <a:pt x="380" y="115"/>
                </a:lnTo>
                <a:lnTo>
                  <a:pt x="380" y="113"/>
                </a:lnTo>
                <a:lnTo>
                  <a:pt x="380" y="111"/>
                </a:lnTo>
                <a:lnTo>
                  <a:pt x="382" y="107"/>
                </a:lnTo>
                <a:lnTo>
                  <a:pt x="380" y="100"/>
                </a:lnTo>
                <a:lnTo>
                  <a:pt x="380" y="98"/>
                </a:lnTo>
                <a:lnTo>
                  <a:pt x="384" y="95"/>
                </a:lnTo>
                <a:lnTo>
                  <a:pt x="384" y="92"/>
                </a:lnTo>
                <a:lnTo>
                  <a:pt x="383" y="91"/>
                </a:lnTo>
                <a:lnTo>
                  <a:pt x="386" y="89"/>
                </a:lnTo>
                <a:lnTo>
                  <a:pt x="386" y="85"/>
                </a:lnTo>
                <a:lnTo>
                  <a:pt x="387" y="78"/>
                </a:lnTo>
                <a:lnTo>
                  <a:pt x="388" y="76"/>
                </a:lnTo>
                <a:lnTo>
                  <a:pt x="389" y="74"/>
                </a:lnTo>
                <a:lnTo>
                  <a:pt x="386" y="71"/>
                </a:lnTo>
                <a:lnTo>
                  <a:pt x="385" y="70"/>
                </a:lnTo>
                <a:lnTo>
                  <a:pt x="386" y="68"/>
                </a:lnTo>
                <a:lnTo>
                  <a:pt x="388" y="66"/>
                </a:lnTo>
                <a:lnTo>
                  <a:pt x="389" y="67"/>
                </a:lnTo>
                <a:lnTo>
                  <a:pt x="392" y="64"/>
                </a:lnTo>
                <a:lnTo>
                  <a:pt x="391" y="63"/>
                </a:lnTo>
                <a:lnTo>
                  <a:pt x="392" y="62"/>
                </a:lnTo>
                <a:lnTo>
                  <a:pt x="392" y="59"/>
                </a:lnTo>
                <a:lnTo>
                  <a:pt x="391" y="56"/>
                </a:lnTo>
                <a:lnTo>
                  <a:pt x="390" y="53"/>
                </a:lnTo>
                <a:lnTo>
                  <a:pt x="388" y="51"/>
                </a:lnTo>
                <a:lnTo>
                  <a:pt x="386" y="49"/>
                </a:lnTo>
                <a:lnTo>
                  <a:pt x="388" y="47"/>
                </a:lnTo>
                <a:lnTo>
                  <a:pt x="390" y="45"/>
                </a:lnTo>
                <a:lnTo>
                  <a:pt x="392" y="44"/>
                </a:lnTo>
                <a:lnTo>
                  <a:pt x="394" y="41"/>
                </a:lnTo>
                <a:lnTo>
                  <a:pt x="394" y="39"/>
                </a:lnTo>
                <a:lnTo>
                  <a:pt x="394" y="37"/>
                </a:lnTo>
                <a:lnTo>
                  <a:pt x="396" y="37"/>
                </a:lnTo>
                <a:lnTo>
                  <a:pt x="399" y="34"/>
                </a:lnTo>
                <a:lnTo>
                  <a:pt x="402" y="30"/>
                </a:lnTo>
                <a:lnTo>
                  <a:pt x="405" y="26"/>
                </a:lnTo>
                <a:lnTo>
                  <a:pt x="410" y="25"/>
                </a:lnTo>
                <a:lnTo>
                  <a:pt x="410" y="24"/>
                </a:lnTo>
                <a:lnTo>
                  <a:pt x="411" y="23"/>
                </a:lnTo>
                <a:lnTo>
                  <a:pt x="412" y="18"/>
                </a:lnTo>
                <a:lnTo>
                  <a:pt x="411" y="16"/>
                </a:lnTo>
                <a:lnTo>
                  <a:pt x="412" y="14"/>
                </a:lnTo>
                <a:lnTo>
                  <a:pt x="413" y="10"/>
                </a:lnTo>
                <a:lnTo>
                  <a:pt x="412" y="9"/>
                </a:lnTo>
                <a:lnTo>
                  <a:pt x="414" y="6"/>
                </a:lnTo>
                <a:lnTo>
                  <a:pt x="415" y="5"/>
                </a:lnTo>
                <a:lnTo>
                  <a:pt x="416" y="2"/>
                </a:lnTo>
                <a:lnTo>
                  <a:pt x="424" y="3"/>
                </a:lnTo>
                <a:lnTo>
                  <a:pt x="430" y="3"/>
                </a:lnTo>
                <a:lnTo>
                  <a:pt x="435" y="2"/>
                </a:lnTo>
                <a:lnTo>
                  <a:pt x="437" y="2"/>
                </a:lnTo>
                <a:lnTo>
                  <a:pt x="445" y="3"/>
                </a:lnTo>
                <a:lnTo>
                  <a:pt x="449" y="3"/>
                </a:lnTo>
                <a:lnTo>
                  <a:pt x="458" y="2"/>
                </a:lnTo>
                <a:lnTo>
                  <a:pt x="459" y="2"/>
                </a:lnTo>
                <a:lnTo>
                  <a:pt x="460" y="2"/>
                </a:lnTo>
                <a:lnTo>
                  <a:pt x="465" y="2"/>
                </a:lnTo>
                <a:lnTo>
                  <a:pt x="471" y="3"/>
                </a:lnTo>
                <a:lnTo>
                  <a:pt x="472" y="3"/>
                </a:lnTo>
                <a:lnTo>
                  <a:pt x="481" y="1"/>
                </a:lnTo>
                <a:lnTo>
                  <a:pt x="489" y="2"/>
                </a:lnTo>
                <a:lnTo>
                  <a:pt x="490" y="2"/>
                </a:lnTo>
                <a:lnTo>
                  <a:pt x="497" y="0"/>
                </a:lnTo>
                <a:lnTo>
                  <a:pt x="500" y="1"/>
                </a:lnTo>
                <a:lnTo>
                  <a:pt x="502" y="1"/>
                </a:lnTo>
                <a:lnTo>
                  <a:pt x="505" y="1"/>
                </a:lnTo>
                <a:lnTo>
                  <a:pt x="509" y="1"/>
                </a:lnTo>
                <a:lnTo>
                  <a:pt x="511" y="4"/>
                </a:lnTo>
                <a:lnTo>
                  <a:pt x="504" y="11"/>
                </a:lnTo>
                <a:lnTo>
                  <a:pt x="506" y="16"/>
                </a:lnTo>
                <a:lnTo>
                  <a:pt x="506" y="19"/>
                </a:lnTo>
                <a:lnTo>
                  <a:pt x="508" y="23"/>
                </a:lnTo>
                <a:lnTo>
                  <a:pt x="510" y="26"/>
                </a:lnTo>
                <a:lnTo>
                  <a:pt x="511" y="27"/>
                </a:lnTo>
                <a:lnTo>
                  <a:pt x="510" y="32"/>
                </a:lnTo>
                <a:lnTo>
                  <a:pt x="509" y="36"/>
                </a:lnTo>
                <a:lnTo>
                  <a:pt x="510" y="41"/>
                </a:lnTo>
                <a:lnTo>
                  <a:pt x="510" y="42"/>
                </a:lnTo>
                <a:lnTo>
                  <a:pt x="509" y="46"/>
                </a:lnTo>
                <a:lnTo>
                  <a:pt x="507" y="50"/>
                </a:lnTo>
                <a:lnTo>
                  <a:pt x="506" y="54"/>
                </a:lnTo>
                <a:lnTo>
                  <a:pt x="505" y="59"/>
                </a:lnTo>
                <a:lnTo>
                  <a:pt x="507" y="62"/>
                </a:lnTo>
                <a:lnTo>
                  <a:pt x="512" y="63"/>
                </a:lnTo>
                <a:lnTo>
                  <a:pt x="514" y="66"/>
                </a:lnTo>
                <a:lnTo>
                  <a:pt x="517" y="69"/>
                </a:lnTo>
                <a:lnTo>
                  <a:pt x="520" y="70"/>
                </a:lnTo>
                <a:lnTo>
                  <a:pt x="524" y="73"/>
                </a:lnTo>
                <a:lnTo>
                  <a:pt x="527" y="76"/>
                </a:lnTo>
                <a:lnTo>
                  <a:pt x="538" y="85"/>
                </a:lnTo>
                <a:lnTo>
                  <a:pt x="546" y="91"/>
                </a:lnTo>
                <a:lnTo>
                  <a:pt x="549" y="95"/>
                </a:lnTo>
                <a:lnTo>
                  <a:pt x="553" y="99"/>
                </a:lnTo>
                <a:lnTo>
                  <a:pt x="558" y="103"/>
                </a:lnTo>
                <a:lnTo>
                  <a:pt x="563" y="108"/>
                </a:lnTo>
                <a:lnTo>
                  <a:pt x="569" y="109"/>
                </a:lnTo>
                <a:lnTo>
                  <a:pt x="570" y="115"/>
                </a:lnTo>
                <a:lnTo>
                  <a:pt x="575" y="119"/>
                </a:lnTo>
                <a:lnTo>
                  <a:pt x="589" y="134"/>
                </a:lnTo>
                <a:lnTo>
                  <a:pt x="596" y="127"/>
                </a:lnTo>
                <a:lnTo>
                  <a:pt x="605" y="129"/>
                </a:lnTo>
                <a:lnTo>
                  <a:pt x="605" y="134"/>
                </a:lnTo>
                <a:lnTo>
                  <a:pt x="608" y="134"/>
                </a:lnTo>
                <a:lnTo>
                  <a:pt x="607" y="147"/>
                </a:lnTo>
                <a:lnTo>
                  <a:pt x="613" y="153"/>
                </a:lnTo>
                <a:lnTo>
                  <a:pt x="613" y="161"/>
                </a:lnTo>
                <a:lnTo>
                  <a:pt x="617" y="166"/>
                </a:lnTo>
                <a:lnTo>
                  <a:pt x="618" y="171"/>
                </a:lnTo>
                <a:lnTo>
                  <a:pt x="614" y="176"/>
                </a:lnTo>
                <a:lnTo>
                  <a:pt x="618" y="178"/>
                </a:lnTo>
                <a:lnTo>
                  <a:pt x="620" y="180"/>
                </a:lnTo>
                <a:lnTo>
                  <a:pt x="620" y="185"/>
                </a:lnTo>
                <a:lnTo>
                  <a:pt x="620" y="187"/>
                </a:lnTo>
                <a:lnTo>
                  <a:pt x="620" y="195"/>
                </a:lnTo>
                <a:lnTo>
                  <a:pt x="618" y="201"/>
                </a:lnTo>
                <a:lnTo>
                  <a:pt x="614" y="204"/>
                </a:lnTo>
                <a:lnTo>
                  <a:pt x="614" y="206"/>
                </a:lnTo>
                <a:lnTo>
                  <a:pt x="616" y="209"/>
                </a:lnTo>
                <a:lnTo>
                  <a:pt x="616" y="212"/>
                </a:lnTo>
                <a:lnTo>
                  <a:pt x="618" y="214"/>
                </a:lnTo>
                <a:lnTo>
                  <a:pt x="620" y="216"/>
                </a:lnTo>
                <a:lnTo>
                  <a:pt x="623" y="217"/>
                </a:lnTo>
                <a:lnTo>
                  <a:pt x="623" y="220"/>
                </a:lnTo>
                <a:lnTo>
                  <a:pt x="624" y="223"/>
                </a:lnTo>
                <a:lnTo>
                  <a:pt x="625" y="223"/>
                </a:lnTo>
                <a:lnTo>
                  <a:pt x="625" y="226"/>
                </a:lnTo>
                <a:lnTo>
                  <a:pt x="627" y="236"/>
                </a:lnTo>
                <a:lnTo>
                  <a:pt x="627" y="244"/>
                </a:lnTo>
                <a:lnTo>
                  <a:pt x="627" y="248"/>
                </a:lnTo>
                <a:lnTo>
                  <a:pt x="626" y="254"/>
                </a:lnTo>
                <a:lnTo>
                  <a:pt x="627" y="262"/>
                </a:lnTo>
                <a:lnTo>
                  <a:pt x="627" y="262"/>
                </a:lnTo>
                <a:lnTo>
                  <a:pt x="627" y="264"/>
                </a:lnTo>
                <a:lnTo>
                  <a:pt x="626" y="268"/>
                </a:lnTo>
                <a:lnTo>
                  <a:pt x="627" y="273"/>
                </a:lnTo>
                <a:lnTo>
                  <a:pt x="628" y="276"/>
                </a:lnTo>
                <a:lnTo>
                  <a:pt x="628" y="279"/>
                </a:lnTo>
                <a:lnTo>
                  <a:pt x="628" y="283"/>
                </a:lnTo>
                <a:lnTo>
                  <a:pt x="629" y="287"/>
                </a:lnTo>
                <a:lnTo>
                  <a:pt x="630" y="289"/>
                </a:lnTo>
                <a:lnTo>
                  <a:pt x="632" y="291"/>
                </a:lnTo>
                <a:lnTo>
                  <a:pt x="634" y="294"/>
                </a:lnTo>
                <a:lnTo>
                  <a:pt x="637" y="299"/>
                </a:lnTo>
                <a:lnTo>
                  <a:pt x="639" y="302"/>
                </a:lnTo>
                <a:lnTo>
                  <a:pt x="645" y="305"/>
                </a:lnTo>
                <a:lnTo>
                  <a:pt x="645" y="312"/>
                </a:lnTo>
                <a:lnTo>
                  <a:pt x="648" y="312"/>
                </a:lnTo>
                <a:lnTo>
                  <a:pt x="651" y="316"/>
                </a:lnTo>
                <a:lnTo>
                  <a:pt x="651" y="318"/>
                </a:lnTo>
                <a:lnTo>
                  <a:pt x="651" y="319"/>
                </a:lnTo>
                <a:lnTo>
                  <a:pt x="652" y="319"/>
                </a:lnTo>
                <a:lnTo>
                  <a:pt x="655" y="321"/>
                </a:lnTo>
                <a:lnTo>
                  <a:pt x="657" y="325"/>
                </a:lnTo>
                <a:lnTo>
                  <a:pt x="658" y="329"/>
                </a:lnTo>
                <a:lnTo>
                  <a:pt x="657" y="332"/>
                </a:lnTo>
                <a:lnTo>
                  <a:pt x="657" y="335"/>
                </a:lnTo>
                <a:lnTo>
                  <a:pt x="655" y="338"/>
                </a:lnTo>
                <a:lnTo>
                  <a:pt x="653" y="341"/>
                </a:lnTo>
                <a:lnTo>
                  <a:pt x="653" y="343"/>
                </a:lnTo>
                <a:lnTo>
                  <a:pt x="652" y="344"/>
                </a:lnTo>
                <a:lnTo>
                  <a:pt x="652" y="345"/>
                </a:lnTo>
                <a:lnTo>
                  <a:pt x="651" y="345"/>
                </a:lnTo>
                <a:lnTo>
                  <a:pt x="649" y="346"/>
                </a:lnTo>
                <a:lnTo>
                  <a:pt x="649" y="347"/>
                </a:lnTo>
                <a:lnTo>
                  <a:pt x="652" y="351"/>
                </a:lnTo>
                <a:lnTo>
                  <a:pt x="654" y="354"/>
                </a:lnTo>
                <a:lnTo>
                  <a:pt x="655" y="354"/>
                </a:lnTo>
                <a:lnTo>
                  <a:pt x="658" y="355"/>
                </a:lnTo>
                <a:lnTo>
                  <a:pt x="660" y="360"/>
                </a:lnTo>
                <a:lnTo>
                  <a:pt x="665" y="358"/>
                </a:lnTo>
                <a:lnTo>
                  <a:pt x="665" y="362"/>
                </a:lnTo>
                <a:lnTo>
                  <a:pt x="670" y="363"/>
                </a:lnTo>
                <a:lnTo>
                  <a:pt x="671" y="364"/>
                </a:lnTo>
                <a:lnTo>
                  <a:pt x="671" y="368"/>
                </a:lnTo>
                <a:lnTo>
                  <a:pt x="672" y="370"/>
                </a:lnTo>
                <a:lnTo>
                  <a:pt x="675" y="370"/>
                </a:lnTo>
                <a:lnTo>
                  <a:pt x="674" y="374"/>
                </a:lnTo>
                <a:lnTo>
                  <a:pt x="674" y="375"/>
                </a:lnTo>
                <a:lnTo>
                  <a:pt x="674" y="377"/>
                </a:lnTo>
                <a:lnTo>
                  <a:pt x="677" y="379"/>
                </a:lnTo>
                <a:lnTo>
                  <a:pt x="681" y="381"/>
                </a:lnTo>
                <a:lnTo>
                  <a:pt x="681" y="378"/>
                </a:lnTo>
                <a:lnTo>
                  <a:pt x="685" y="380"/>
                </a:lnTo>
                <a:lnTo>
                  <a:pt x="687" y="380"/>
                </a:lnTo>
                <a:lnTo>
                  <a:pt x="689" y="383"/>
                </a:lnTo>
                <a:lnTo>
                  <a:pt x="687" y="386"/>
                </a:lnTo>
                <a:lnTo>
                  <a:pt x="686" y="390"/>
                </a:lnTo>
                <a:lnTo>
                  <a:pt x="687" y="389"/>
                </a:lnTo>
                <a:lnTo>
                  <a:pt x="696" y="387"/>
                </a:lnTo>
                <a:lnTo>
                  <a:pt x="697" y="390"/>
                </a:lnTo>
                <a:lnTo>
                  <a:pt x="704" y="390"/>
                </a:lnTo>
                <a:lnTo>
                  <a:pt x="705" y="394"/>
                </a:lnTo>
                <a:lnTo>
                  <a:pt x="706" y="396"/>
                </a:lnTo>
                <a:lnTo>
                  <a:pt x="709" y="396"/>
                </a:lnTo>
                <a:lnTo>
                  <a:pt x="710" y="394"/>
                </a:lnTo>
                <a:lnTo>
                  <a:pt x="711" y="392"/>
                </a:lnTo>
                <a:lnTo>
                  <a:pt x="714" y="396"/>
                </a:lnTo>
                <a:lnTo>
                  <a:pt x="717" y="396"/>
                </a:lnTo>
                <a:lnTo>
                  <a:pt x="715" y="401"/>
                </a:lnTo>
                <a:lnTo>
                  <a:pt x="715" y="405"/>
                </a:lnTo>
                <a:lnTo>
                  <a:pt x="715" y="407"/>
                </a:lnTo>
                <a:lnTo>
                  <a:pt x="716" y="410"/>
                </a:lnTo>
                <a:lnTo>
                  <a:pt x="717" y="413"/>
                </a:lnTo>
                <a:lnTo>
                  <a:pt x="718" y="418"/>
                </a:lnTo>
                <a:lnTo>
                  <a:pt x="718" y="419"/>
                </a:lnTo>
                <a:lnTo>
                  <a:pt x="703" y="429"/>
                </a:lnTo>
                <a:lnTo>
                  <a:pt x="703" y="438"/>
                </a:lnTo>
                <a:lnTo>
                  <a:pt x="699" y="465"/>
                </a:lnTo>
                <a:lnTo>
                  <a:pt x="697" y="468"/>
                </a:lnTo>
                <a:lnTo>
                  <a:pt x="697" y="470"/>
                </a:lnTo>
                <a:lnTo>
                  <a:pt x="698" y="471"/>
                </a:lnTo>
                <a:lnTo>
                  <a:pt x="700" y="473"/>
                </a:lnTo>
                <a:lnTo>
                  <a:pt x="699" y="474"/>
                </a:lnTo>
                <a:lnTo>
                  <a:pt x="700" y="477"/>
                </a:lnTo>
                <a:lnTo>
                  <a:pt x="702" y="479"/>
                </a:lnTo>
                <a:lnTo>
                  <a:pt x="703" y="483"/>
                </a:lnTo>
                <a:lnTo>
                  <a:pt x="702" y="486"/>
                </a:lnTo>
                <a:lnTo>
                  <a:pt x="701" y="486"/>
                </a:lnTo>
                <a:lnTo>
                  <a:pt x="703" y="488"/>
                </a:lnTo>
                <a:lnTo>
                  <a:pt x="704" y="493"/>
                </a:lnTo>
                <a:lnTo>
                  <a:pt x="704" y="494"/>
                </a:lnTo>
                <a:lnTo>
                  <a:pt x="706" y="498"/>
                </a:lnTo>
                <a:lnTo>
                  <a:pt x="707" y="503"/>
                </a:lnTo>
                <a:lnTo>
                  <a:pt x="709" y="506"/>
                </a:lnTo>
                <a:lnTo>
                  <a:pt x="708" y="509"/>
                </a:lnTo>
                <a:lnTo>
                  <a:pt x="710" y="511"/>
                </a:lnTo>
                <a:lnTo>
                  <a:pt x="711" y="512"/>
                </a:lnTo>
                <a:lnTo>
                  <a:pt x="709" y="513"/>
                </a:lnTo>
                <a:lnTo>
                  <a:pt x="707" y="516"/>
                </a:lnTo>
                <a:lnTo>
                  <a:pt x="709" y="522"/>
                </a:lnTo>
                <a:lnTo>
                  <a:pt x="714" y="521"/>
                </a:lnTo>
                <a:lnTo>
                  <a:pt x="718" y="523"/>
                </a:lnTo>
                <a:lnTo>
                  <a:pt x="715" y="525"/>
                </a:lnTo>
                <a:lnTo>
                  <a:pt x="715" y="529"/>
                </a:lnTo>
                <a:lnTo>
                  <a:pt x="720" y="531"/>
                </a:lnTo>
                <a:lnTo>
                  <a:pt x="719" y="535"/>
                </a:lnTo>
                <a:lnTo>
                  <a:pt x="714" y="535"/>
                </a:lnTo>
                <a:lnTo>
                  <a:pt x="713" y="540"/>
                </a:lnTo>
                <a:lnTo>
                  <a:pt x="713" y="541"/>
                </a:lnTo>
                <a:lnTo>
                  <a:pt x="715" y="545"/>
                </a:lnTo>
                <a:lnTo>
                  <a:pt x="711" y="545"/>
                </a:lnTo>
                <a:lnTo>
                  <a:pt x="706" y="550"/>
                </a:lnTo>
                <a:lnTo>
                  <a:pt x="702" y="551"/>
                </a:lnTo>
                <a:lnTo>
                  <a:pt x="700" y="555"/>
                </a:lnTo>
                <a:lnTo>
                  <a:pt x="696" y="557"/>
                </a:lnTo>
                <a:lnTo>
                  <a:pt x="693" y="557"/>
                </a:lnTo>
                <a:lnTo>
                  <a:pt x="688" y="557"/>
                </a:lnTo>
                <a:lnTo>
                  <a:pt x="682" y="559"/>
                </a:lnTo>
                <a:lnTo>
                  <a:pt x="684" y="564"/>
                </a:lnTo>
                <a:lnTo>
                  <a:pt x="686" y="568"/>
                </a:lnTo>
                <a:lnTo>
                  <a:pt x="684" y="571"/>
                </a:lnTo>
                <a:lnTo>
                  <a:pt x="686" y="575"/>
                </a:lnTo>
                <a:lnTo>
                  <a:pt x="687" y="579"/>
                </a:lnTo>
                <a:lnTo>
                  <a:pt x="686" y="583"/>
                </a:lnTo>
                <a:lnTo>
                  <a:pt x="686" y="584"/>
                </a:lnTo>
                <a:lnTo>
                  <a:pt x="687" y="586"/>
                </a:lnTo>
                <a:lnTo>
                  <a:pt x="689" y="588"/>
                </a:lnTo>
                <a:lnTo>
                  <a:pt x="688" y="593"/>
                </a:lnTo>
                <a:lnTo>
                  <a:pt x="690" y="596"/>
                </a:lnTo>
                <a:lnTo>
                  <a:pt x="692" y="599"/>
                </a:lnTo>
                <a:lnTo>
                  <a:pt x="696" y="603"/>
                </a:lnTo>
                <a:lnTo>
                  <a:pt x="696" y="607"/>
                </a:lnTo>
                <a:lnTo>
                  <a:pt x="693" y="611"/>
                </a:lnTo>
                <a:lnTo>
                  <a:pt x="688" y="610"/>
                </a:lnTo>
                <a:lnTo>
                  <a:pt x="681" y="610"/>
                </a:lnTo>
                <a:lnTo>
                  <a:pt x="684" y="615"/>
                </a:lnTo>
                <a:lnTo>
                  <a:pt x="682" y="618"/>
                </a:lnTo>
                <a:lnTo>
                  <a:pt x="676" y="620"/>
                </a:lnTo>
                <a:lnTo>
                  <a:pt x="675" y="624"/>
                </a:lnTo>
                <a:lnTo>
                  <a:pt x="674" y="625"/>
                </a:lnTo>
                <a:lnTo>
                  <a:pt x="678" y="626"/>
                </a:lnTo>
                <a:lnTo>
                  <a:pt x="678" y="631"/>
                </a:lnTo>
                <a:lnTo>
                  <a:pt x="678" y="632"/>
                </a:lnTo>
                <a:lnTo>
                  <a:pt x="681" y="632"/>
                </a:lnTo>
                <a:lnTo>
                  <a:pt x="684" y="633"/>
                </a:lnTo>
                <a:lnTo>
                  <a:pt x="679" y="636"/>
                </a:lnTo>
                <a:lnTo>
                  <a:pt x="684" y="640"/>
                </a:lnTo>
                <a:lnTo>
                  <a:pt x="684" y="641"/>
                </a:lnTo>
                <a:lnTo>
                  <a:pt x="685" y="642"/>
                </a:lnTo>
                <a:lnTo>
                  <a:pt x="687" y="645"/>
                </a:lnTo>
                <a:lnTo>
                  <a:pt x="689" y="645"/>
                </a:lnTo>
                <a:lnTo>
                  <a:pt x="690" y="639"/>
                </a:lnTo>
                <a:lnTo>
                  <a:pt x="693" y="639"/>
                </a:lnTo>
                <a:lnTo>
                  <a:pt x="696" y="641"/>
                </a:lnTo>
                <a:lnTo>
                  <a:pt x="692" y="646"/>
                </a:lnTo>
                <a:lnTo>
                  <a:pt x="694" y="648"/>
                </a:lnTo>
                <a:lnTo>
                  <a:pt x="693" y="650"/>
                </a:lnTo>
                <a:lnTo>
                  <a:pt x="690" y="654"/>
                </a:lnTo>
                <a:lnTo>
                  <a:pt x="689" y="657"/>
                </a:lnTo>
                <a:lnTo>
                  <a:pt x="680" y="660"/>
                </a:lnTo>
                <a:lnTo>
                  <a:pt x="679" y="663"/>
                </a:lnTo>
                <a:lnTo>
                  <a:pt x="679" y="665"/>
                </a:lnTo>
                <a:lnTo>
                  <a:pt x="680" y="668"/>
                </a:lnTo>
                <a:lnTo>
                  <a:pt x="684" y="672"/>
                </a:lnTo>
                <a:lnTo>
                  <a:pt x="687" y="678"/>
                </a:lnTo>
                <a:lnTo>
                  <a:pt x="683" y="679"/>
                </a:lnTo>
                <a:lnTo>
                  <a:pt x="683" y="680"/>
                </a:lnTo>
                <a:lnTo>
                  <a:pt x="682" y="679"/>
                </a:lnTo>
                <a:lnTo>
                  <a:pt x="679" y="677"/>
                </a:lnTo>
                <a:lnTo>
                  <a:pt x="678" y="678"/>
                </a:lnTo>
                <a:lnTo>
                  <a:pt x="677" y="678"/>
                </a:lnTo>
                <a:lnTo>
                  <a:pt x="680" y="686"/>
                </a:lnTo>
                <a:lnTo>
                  <a:pt x="676" y="687"/>
                </a:lnTo>
                <a:lnTo>
                  <a:pt x="674" y="690"/>
                </a:lnTo>
                <a:lnTo>
                  <a:pt x="664" y="691"/>
                </a:lnTo>
                <a:lnTo>
                  <a:pt x="665" y="697"/>
                </a:lnTo>
                <a:lnTo>
                  <a:pt x="665" y="699"/>
                </a:lnTo>
                <a:lnTo>
                  <a:pt x="665" y="704"/>
                </a:lnTo>
                <a:lnTo>
                  <a:pt x="667" y="709"/>
                </a:lnTo>
                <a:lnTo>
                  <a:pt x="667" y="710"/>
                </a:lnTo>
                <a:lnTo>
                  <a:pt x="669" y="717"/>
                </a:lnTo>
                <a:lnTo>
                  <a:pt x="665" y="719"/>
                </a:lnTo>
                <a:lnTo>
                  <a:pt x="666" y="714"/>
                </a:lnTo>
                <a:lnTo>
                  <a:pt x="658" y="716"/>
                </a:lnTo>
                <a:lnTo>
                  <a:pt x="656" y="714"/>
                </a:lnTo>
                <a:lnTo>
                  <a:pt x="652" y="719"/>
                </a:lnTo>
                <a:lnTo>
                  <a:pt x="656" y="721"/>
                </a:lnTo>
                <a:lnTo>
                  <a:pt x="656" y="722"/>
                </a:lnTo>
                <a:lnTo>
                  <a:pt x="655" y="722"/>
                </a:lnTo>
                <a:lnTo>
                  <a:pt x="655" y="725"/>
                </a:lnTo>
                <a:lnTo>
                  <a:pt x="653" y="728"/>
                </a:lnTo>
                <a:lnTo>
                  <a:pt x="652" y="732"/>
                </a:lnTo>
                <a:lnTo>
                  <a:pt x="650" y="734"/>
                </a:lnTo>
                <a:lnTo>
                  <a:pt x="650" y="729"/>
                </a:lnTo>
                <a:lnTo>
                  <a:pt x="647" y="729"/>
                </a:lnTo>
                <a:lnTo>
                  <a:pt x="646" y="730"/>
                </a:lnTo>
                <a:lnTo>
                  <a:pt x="646" y="733"/>
                </a:lnTo>
                <a:lnTo>
                  <a:pt x="646" y="735"/>
                </a:lnTo>
                <a:lnTo>
                  <a:pt x="640" y="737"/>
                </a:lnTo>
                <a:lnTo>
                  <a:pt x="639" y="737"/>
                </a:lnTo>
                <a:lnTo>
                  <a:pt x="636" y="738"/>
                </a:lnTo>
                <a:lnTo>
                  <a:pt x="637" y="741"/>
                </a:lnTo>
                <a:lnTo>
                  <a:pt x="642" y="742"/>
                </a:lnTo>
                <a:lnTo>
                  <a:pt x="639" y="750"/>
                </a:lnTo>
                <a:lnTo>
                  <a:pt x="631" y="745"/>
                </a:lnTo>
                <a:lnTo>
                  <a:pt x="630" y="745"/>
                </a:lnTo>
                <a:lnTo>
                  <a:pt x="628" y="745"/>
                </a:lnTo>
                <a:lnTo>
                  <a:pt x="632" y="753"/>
                </a:lnTo>
                <a:lnTo>
                  <a:pt x="630" y="753"/>
                </a:lnTo>
                <a:lnTo>
                  <a:pt x="626" y="757"/>
                </a:lnTo>
                <a:lnTo>
                  <a:pt x="620" y="754"/>
                </a:lnTo>
                <a:lnTo>
                  <a:pt x="620" y="755"/>
                </a:lnTo>
                <a:lnTo>
                  <a:pt x="618" y="758"/>
                </a:lnTo>
                <a:lnTo>
                  <a:pt x="616" y="762"/>
                </a:lnTo>
                <a:lnTo>
                  <a:pt x="621" y="767"/>
                </a:lnTo>
                <a:lnTo>
                  <a:pt x="620" y="767"/>
                </a:lnTo>
                <a:lnTo>
                  <a:pt x="618" y="769"/>
                </a:lnTo>
                <a:lnTo>
                  <a:pt x="622" y="777"/>
                </a:lnTo>
                <a:lnTo>
                  <a:pt x="617" y="777"/>
                </a:lnTo>
                <a:lnTo>
                  <a:pt x="609" y="786"/>
                </a:lnTo>
                <a:lnTo>
                  <a:pt x="604" y="781"/>
                </a:lnTo>
                <a:lnTo>
                  <a:pt x="603" y="784"/>
                </a:lnTo>
                <a:lnTo>
                  <a:pt x="597" y="798"/>
                </a:lnTo>
                <a:lnTo>
                  <a:pt x="592" y="791"/>
                </a:lnTo>
                <a:lnTo>
                  <a:pt x="592" y="790"/>
                </a:lnTo>
                <a:lnTo>
                  <a:pt x="585" y="794"/>
                </a:lnTo>
                <a:lnTo>
                  <a:pt x="585" y="802"/>
                </a:lnTo>
                <a:lnTo>
                  <a:pt x="587" y="806"/>
                </a:lnTo>
                <a:lnTo>
                  <a:pt x="587" y="810"/>
                </a:lnTo>
                <a:lnTo>
                  <a:pt x="581" y="812"/>
                </a:lnTo>
                <a:lnTo>
                  <a:pt x="575" y="812"/>
                </a:lnTo>
                <a:lnTo>
                  <a:pt x="575" y="813"/>
                </a:lnTo>
                <a:lnTo>
                  <a:pt x="574" y="816"/>
                </a:lnTo>
                <a:lnTo>
                  <a:pt x="571" y="814"/>
                </a:lnTo>
                <a:lnTo>
                  <a:pt x="567" y="812"/>
                </a:lnTo>
                <a:lnTo>
                  <a:pt x="568" y="815"/>
                </a:lnTo>
                <a:lnTo>
                  <a:pt x="563" y="818"/>
                </a:lnTo>
                <a:lnTo>
                  <a:pt x="563" y="818"/>
                </a:lnTo>
                <a:lnTo>
                  <a:pt x="558" y="818"/>
                </a:lnTo>
                <a:lnTo>
                  <a:pt x="558" y="817"/>
                </a:lnTo>
                <a:lnTo>
                  <a:pt x="557" y="821"/>
                </a:lnTo>
                <a:lnTo>
                  <a:pt x="558" y="826"/>
                </a:lnTo>
                <a:lnTo>
                  <a:pt x="561" y="828"/>
                </a:lnTo>
                <a:lnTo>
                  <a:pt x="559" y="831"/>
                </a:lnTo>
                <a:lnTo>
                  <a:pt x="552" y="831"/>
                </a:lnTo>
                <a:lnTo>
                  <a:pt x="552" y="830"/>
                </a:lnTo>
                <a:lnTo>
                  <a:pt x="551" y="826"/>
                </a:lnTo>
                <a:lnTo>
                  <a:pt x="545" y="829"/>
                </a:lnTo>
                <a:lnTo>
                  <a:pt x="544" y="839"/>
                </a:lnTo>
                <a:lnTo>
                  <a:pt x="544" y="840"/>
                </a:lnTo>
                <a:lnTo>
                  <a:pt x="538" y="844"/>
                </a:lnTo>
                <a:lnTo>
                  <a:pt x="534" y="842"/>
                </a:lnTo>
                <a:lnTo>
                  <a:pt x="530" y="844"/>
                </a:lnTo>
                <a:lnTo>
                  <a:pt x="532" y="837"/>
                </a:lnTo>
                <a:lnTo>
                  <a:pt x="525" y="831"/>
                </a:lnTo>
                <a:lnTo>
                  <a:pt x="521" y="835"/>
                </a:lnTo>
                <a:lnTo>
                  <a:pt x="520" y="836"/>
                </a:lnTo>
                <a:lnTo>
                  <a:pt x="524" y="844"/>
                </a:lnTo>
                <a:lnTo>
                  <a:pt x="523" y="846"/>
                </a:lnTo>
                <a:lnTo>
                  <a:pt x="522" y="850"/>
                </a:lnTo>
                <a:lnTo>
                  <a:pt x="522" y="851"/>
                </a:lnTo>
                <a:lnTo>
                  <a:pt x="527" y="859"/>
                </a:lnTo>
                <a:lnTo>
                  <a:pt x="522" y="863"/>
                </a:lnTo>
                <a:lnTo>
                  <a:pt x="521" y="865"/>
                </a:lnTo>
                <a:lnTo>
                  <a:pt x="520" y="872"/>
                </a:lnTo>
                <a:lnTo>
                  <a:pt x="514" y="873"/>
                </a:lnTo>
                <a:lnTo>
                  <a:pt x="511" y="869"/>
                </a:lnTo>
                <a:lnTo>
                  <a:pt x="508" y="867"/>
                </a:lnTo>
                <a:lnTo>
                  <a:pt x="505" y="866"/>
                </a:lnTo>
                <a:lnTo>
                  <a:pt x="503" y="865"/>
                </a:lnTo>
                <a:lnTo>
                  <a:pt x="502" y="866"/>
                </a:lnTo>
                <a:lnTo>
                  <a:pt x="501" y="868"/>
                </a:lnTo>
                <a:lnTo>
                  <a:pt x="498" y="870"/>
                </a:lnTo>
                <a:lnTo>
                  <a:pt x="498" y="875"/>
                </a:lnTo>
                <a:lnTo>
                  <a:pt x="497" y="876"/>
                </a:lnTo>
                <a:lnTo>
                  <a:pt x="505" y="876"/>
                </a:lnTo>
                <a:lnTo>
                  <a:pt x="506" y="879"/>
                </a:lnTo>
                <a:lnTo>
                  <a:pt x="505" y="881"/>
                </a:lnTo>
                <a:lnTo>
                  <a:pt x="498" y="886"/>
                </a:lnTo>
                <a:lnTo>
                  <a:pt x="498" y="889"/>
                </a:lnTo>
                <a:lnTo>
                  <a:pt x="496" y="896"/>
                </a:lnTo>
                <a:lnTo>
                  <a:pt x="494" y="901"/>
                </a:lnTo>
                <a:lnTo>
                  <a:pt x="487" y="901"/>
                </a:lnTo>
                <a:lnTo>
                  <a:pt x="482" y="895"/>
                </a:lnTo>
                <a:lnTo>
                  <a:pt x="475" y="899"/>
                </a:lnTo>
                <a:lnTo>
                  <a:pt x="475" y="906"/>
                </a:lnTo>
                <a:lnTo>
                  <a:pt x="471" y="914"/>
                </a:lnTo>
                <a:lnTo>
                  <a:pt x="468" y="916"/>
                </a:lnTo>
                <a:lnTo>
                  <a:pt x="467" y="918"/>
                </a:lnTo>
                <a:lnTo>
                  <a:pt x="466" y="919"/>
                </a:lnTo>
                <a:lnTo>
                  <a:pt x="466" y="918"/>
                </a:lnTo>
                <a:lnTo>
                  <a:pt x="465" y="919"/>
                </a:lnTo>
                <a:lnTo>
                  <a:pt x="462" y="921"/>
                </a:lnTo>
                <a:lnTo>
                  <a:pt x="461" y="921"/>
                </a:lnTo>
                <a:lnTo>
                  <a:pt x="457" y="926"/>
                </a:lnTo>
                <a:lnTo>
                  <a:pt x="458" y="928"/>
                </a:lnTo>
                <a:lnTo>
                  <a:pt x="462" y="940"/>
                </a:lnTo>
                <a:lnTo>
                  <a:pt x="462" y="942"/>
                </a:lnTo>
                <a:lnTo>
                  <a:pt x="462" y="946"/>
                </a:lnTo>
                <a:lnTo>
                  <a:pt x="460" y="946"/>
                </a:lnTo>
                <a:lnTo>
                  <a:pt x="457" y="948"/>
                </a:lnTo>
                <a:lnTo>
                  <a:pt x="456" y="948"/>
                </a:lnTo>
                <a:lnTo>
                  <a:pt x="454" y="949"/>
                </a:lnTo>
                <a:lnTo>
                  <a:pt x="452" y="952"/>
                </a:lnTo>
                <a:lnTo>
                  <a:pt x="452" y="953"/>
                </a:lnTo>
                <a:lnTo>
                  <a:pt x="452" y="954"/>
                </a:lnTo>
                <a:lnTo>
                  <a:pt x="453" y="958"/>
                </a:lnTo>
                <a:lnTo>
                  <a:pt x="451" y="960"/>
                </a:lnTo>
                <a:lnTo>
                  <a:pt x="451" y="961"/>
                </a:lnTo>
                <a:lnTo>
                  <a:pt x="445" y="966"/>
                </a:lnTo>
                <a:lnTo>
                  <a:pt x="439" y="979"/>
                </a:lnTo>
                <a:lnTo>
                  <a:pt x="439" y="983"/>
                </a:lnTo>
                <a:lnTo>
                  <a:pt x="439" y="985"/>
                </a:lnTo>
                <a:lnTo>
                  <a:pt x="434" y="992"/>
                </a:lnTo>
                <a:lnTo>
                  <a:pt x="432" y="994"/>
                </a:lnTo>
                <a:lnTo>
                  <a:pt x="431" y="994"/>
                </a:lnTo>
                <a:lnTo>
                  <a:pt x="430" y="994"/>
                </a:lnTo>
                <a:lnTo>
                  <a:pt x="431" y="1001"/>
                </a:lnTo>
                <a:lnTo>
                  <a:pt x="432" y="1010"/>
                </a:lnTo>
                <a:lnTo>
                  <a:pt x="432" y="1016"/>
                </a:lnTo>
                <a:lnTo>
                  <a:pt x="430" y="1021"/>
                </a:lnTo>
                <a:lnTo>
                  <a:pt x="429" y="1023"/>
                </a:lnTo>
                <a:lnTo>
                  <a:pt x="430" y="1024"/>
                </a:lnTo>
                <a:lnTo>
                  <a:pt x="426" y="1030"/>
                </a:lnTo>
                <a:lnTo>
                  <a:pt x="421" y="1038"/>
                </a:lnTo>
                <a:lnTo>
                  <a:pt x="420" y="1039"/>
                </a:lnTo>
                <a:lnTo>
                  <a:pt x="418" y="1040"/>
                </a:lnTo>
                <a:lnTo>
                  <a:pt x="416" y="1040"/>
                </a:lnTo>
                <a:lnTo>
                  <a:pt x="415" y="1040"/>
                </a:lnTo>
                <a:lnTo>
                  <a:pt x="414" y="1039"/>
                </a:lnTo>
                <a:lnTo>
                  <a:pt x="413" y="1039"/>
                </a:lnTo>
                <a:lnTo>
                  <a:pt x="412" y="1040"/>
                </a:lnTo>
                <a:lnTo>
                  <a:pt x="411" y="1042"/>
                </a:lnTo>
                <a:lnTo>
                  <a:pt x="411" y="1044"/>
                </a:lnTo>
                <a:lnTo>
                  <a:pt x="408" y="1055"/>
                </a:lnTo>
                <a:lnTo>
                  <a:pt x="405" y="1061"/>
                </a:lnTo>
                <a:lnTo>
                  <a:pt x="396" y="1070"/>
                </a:lnTo>
                <a:lnTo>
                  <a:pt x="392" y="1075"/>
                </a:lnTo>
                <a:lnTo>
                  <a:pt x="392" y="1076"/>
                </a:lnTo>
                <a:lnTo>
                  <a:pt x="390" y="1080"/>
                </a:lnTo>
                <a:lnTo>
                  <a:pt x="386" y="1083"/>
                </a:lnTo>
                <a:lnTo>
                  <a:pt x="382" y="1099"/>
                </a:lnTo>
                <a:lnTo>
                  <a:pt x="381" y="1100"/>
                </a:lnTo>
                <a:lnTo>
                  <a:pt x="379" y="1102"/>
                </a:lnTo>
                <a:lnTo>
                  <a:pt x="377" y="1104"/>
                </a:lnTo>
                <a:lnTo>
                  <a:pt x="376" y="1105"/>
                </a:lnTo>
                <a:lnTo>
                  <a:pt x="378" y="1109"/>
                </a:lnTo>
                <a:lnTo>
                  <a:pt x="379" y="1113"/>
                </a:lnTo>
                <a:lnTo>
                  <a:pt x="378" y="1116"/>
                </a:lnTo>
                <a:lnTo>
                  <a:pt x="376" y="1116"/>
                </a:lnTo>
                <a:lnTo>
                  <a:pt x="375" y="1119"/>
                </a:lnTo>
                <a:lnTo>
                  <a:pt x="371" y="1125"/>
                </a:lnTo>
                <a:lnTo>
                  <a:pt x="368" y="1126"/>
                </a:lnTo>
                <a:lnTo>
                  <a:pt x="365" y="1132"/>
                </a:lnTo>
                <a:lnTo>
                  <a:pt x="366" y="1132"/>
                </a:lnTo>
                <a:lnTo>
                  <a:pt x="366" y="1133"/>
                </a:lnTo>
                <a:lnTo>
                  <a:pt x="367" y="1137"/>
                </a:lnTo>
                <a:lnTo>
                  <a:pt x="366" y="1138"/>
                </a:lnTo>
                <a:lnTo>
                  <a:pt x="366" y="1142"/>
                </a:lnTo>
                <a:lnTo>
                  <a:pt x="359" y="1144"/>
                </a:lnTo>
                <a:lnTo>
                  <a:pt x="358" y="1145"/>
                </a:lnTo>
                <a:lnTo>
                  <a:pt x="357" y="1150"/>
                </a:lnTo>
                <a:lnTo>
                  <a:pt x="343" y="1149"/>
                </a:lnTo>
                <a:lnTo>
                  <a:pt x="341" y="1151"/>
                </a:lnTo>
                <a:lnTo>
                  <a:pt x="339" y="1152"/>
                </a:lnTo>
                <a:lnTo>
                  <a:pt x="337" y="1153"/>
                </a:lnTo>
                <a:lnTo>
                  <a:pt x="334" y="1156"/>
                </a:lnTo>
                <a:lnTo>
                  <a:pt x="332" y="1157"/>
                </a:lnTo>
                <a:lnTo>
                  <a:pt x="331" y="1157"/>
                </a:lnTo>
                <a:lnTo>
                  <a:pt x="329" y="1156"/>
                </a:lnTo>
                <a:lnTo>
                  <a:pt x="328" y="1154"/>
                </a:lnTo>
                <a:lnTo>
                  <a:pt x="328" y="1151"/>
                </a:lnTo>
                <a:lnTo>
                  <a:pt x="327" y="1151"/>
                </a:lnTo>
                <a:lnTo>
                  <a:pt x="322" y="1155"/>
                </a:lnTo>
                <a:lnTo>
                  <a:pt x="320" y="1157"/>
                </a:lnTo>
                <a:lnTo>
                  <a:pt x="320" y="1157"/>
                </a:lnTo>
                <a:lnTo>
                  <a:pt x="315" y="1170"/>
                </a:lnTo>
                <a:lnTo>
                  <a:pt x="312" y="1170"/>
                </a:lnTo>
                <a:lnTo>
                  <a:pt x="310" y="1170"/>
                </a:lnTo>
                <a:lnTo>
                  <a:pt x="309" y="1172"/>
                </a:lnTo>
                <a:lnTo>
                  <a:pt x="305" y="1173"/>
                </a:lnTo>
                <a:lnTo>
                  <a:pt x="304" y="1173"/>
                </a:lnTo>
                <a:lnTo>
                  <a:pt x="304" y="1173"/>
                </a:lnTo>
                <a:lnTo>
                  <a:pt x="301" y="1170"/>
                </a:lnTo>
                <a:lnTo>
                  <a:pt x="298" y="1166"/>
                </a:lnTo>
                <a:lnTo>
                  <a:pt x="297" y="1164"/>
                </a:lnTo>
                <a:lnTo>
                  <a:pt x="293" y="1174"/>
                </a:lnTo>
                <a:lnTo>
                  <a:pt x="293" y="1175"/>
                </a:lnTo>
                <a:lnTo>
                  <a:pt x="294" y="1177"/>
                </a:lnTo>
                <a:lnTo>
                  <a:pt x="299" y="1179"/>
                </a:lnTo>
                <a:lnTo>
                  <a:pt x="303" y="1182"/>
                </a:lnTo>
                <a:lnTo>
                  <a:pt x="303" y="1183"/>
                </a:lnTo>
                <a:lnTo>
                  <a:pt x="301" y="1186"/>
                </a:lnTo>
                <a:lnTo>
                  <a:pt x="297" y="1186"/>
                </a:lnTo>
                <a:lnTo>
                  <a:pt x="293" y="1188"/>
                </a:lnTo>
                <a:lnTo>
                  <a:pt x="292" y="1189"/>
                </a:lnTo>
                <a:lnTo>
                  <a:pt x="292" y="1192"/>
                </a:lnTo>
                <a:lnTo>
                  <a:pt x="291" y="1198"/>
                </a:lnTo>
                <a:lnTo>
                  <a:pt x="290" y="1208"/>
                </a:lnTo>
                <a:lnTo>
                  <a:pt x="289" y="1208"/>
                </a:lnTo>
                <a:lnTo>
                  <a:pt x="286" y="1204"/>
                </a:lnTo>
                <a:lnTo>
                  <a:pt x="285" y="1203"/>
                </a:lnTo>
                <a:lnTo>
                  <a:pt x="283" y="1204"/>
                </a:lnTo>
                <a:lnTo>
                  <a:pt x="284" y="1208"/>
                </a:lnTo>
                <a:lnTo>
                  <a:pt x="286" y="1212"/>
                </a:lnTo>
                <a:lnTo>
                  <a:pt x="290" y="1216"/>
                </a:lnTo>
                <a:lnTo>
                  <a:pt x="294" y="1225"/>
                </a:lnTo>
                <a:lnTo>
                  <a:pt x="293" y="1225"/>
                </a:lnTo>
                <a:lnTo>
                  <a:pt x="289" y="1226"/>
                </a:lnTo>
                <a:lnTo>
                  <a:pt x="288" y="1226"/>
                </a:lnTo>
                <a:lnTo>
                  <a:pt x="287" y="1228"/>
                </a:lnTo>
                <a:lnTo>
                  <a:pt x="288" y="1228"/>
                </a:lnTo>
                <a:lnTo>
                  <a:pt x="289" y="1228"/>
                </a:lnTo>
                <a:lnTo>
                  <a:pt x="288" y="1246"/>
                </a:lnTo>
                <a:lnTo>
                  <a:pt x="286" y="1250"/>
                </a:lnTo>
                <a:lnTo>
                  <a:pt x="285" y="1254"/>
                </a:lnTo>
                <a:lnTo>
                  <a:pt x="282" y="1262"/>
                </a:lnTo>
                <a:lnTo>
                  <a:pt x="281" y="1268"/>
                </a:lnTo>
                <a:lnTo>
                  <a:pt x="279" y="1271"/>
                </a:lnTo>
                <a:lnTo>
                  <a:pt x="278" y="1272"/>
                </a:lnTo>
                <a:lnTo>
                  <a:pt x="268" y="1275"/>
                </a:lnTo>
                <a:lnTo>
                  <a:pt x="265" y="1277"/>
                </a:lnTo>
                <a:lnTo>
                  <a:pt x="259" y="1278"/>
                </a:lnTo>
                <a:lnTo>
                  <a:pt x="258" y="1279"/>
                </a:lnTo>
                <a:lnTo>
                  <a:pt x="253" y="1279"/>
                </a:lnTo>
                <a:lnTo>
                  <a:pt x="250" y="1280"/>
                </a:lnTo>
                <a:lnTo>
                  <a:pt x="247" y="1280"/>
                </a:lnTo>
                <a:lnTo>
                  <a:pt x="244" y="1282"/>
                </a:lnTo>
                <a:lnTo>
                  <a:pt x="240" y="1283"/>
                </a:lnTo>
                <a:lnTo>
                  <a:pt x="240" y="1284"/>
                </a:lnTo>
                <a:lnTo>
                  <a:pt x="234" y="1285"/>
                </a:lnTo>
                <a:lnTo>
                  <a:pt x="228" y="1284"/>
                </a:lnTo>
                <a:lnTo>
                  <a:pt x="224" y="1284"/>
                </a:lnTo>
                <a:lnTo>
                  <a:pt x="223" y="1285"/>
                </a:lnTo>
                <a:lnTo>
                  <a:pt x="224" y="1288"/>
                </a:lnTo>
                <a:lnTo>
                  <a:pt x="224" y="1289"/>
                </a:lnTo>
                <a:lnTo>
                  <a:pt x="222" y="1292"/>
                </a:lnTo>
                <a:lnTo>
                  <a:pt x="221" y="1292"/>
                </a:lnTo>
                <a:lnTo>
                  <a:pt x="219" y="1291"/>
                </a:lnTo>
                <a:lnTo>
                  <a:pt x="217" y="1288"/>
                </a:lnTo>
                <a:lnTo>
                  <a:pt x="215" y="1288"/>
                </a:lnTo>
                <a:lnTo>
                  <a:pt x="213" y="1290"/>
                </a:lnTo>
                <a:lnTo>
                  <a:pt x="211" y="1291"/>
                </a:lnTo>
                <a:lnTo>
                  <a:pt x="209" y="1294"/>
                </a:lnTo>
                <a:lnTo>
                  <a:pt x="215" y="1295"/>
                </a:lnTo>
                <a:lnTo>
                  <a:pt x="215" y="1298"/>
                </a:lnTo>
                <a:lnTo>
                  <a:pt x="215" y="1300"/>
                </a:lnTo>
                <a:lnTo>
                  <a:pt x="219" y="1304"/>
                </a:lnTo>
                <a:lnTo>
                  <a:pt x="223" y="1308"/>
                </a:lnTo>
                <a:lnTo>
                  <a:pt x="224" y="1310"/>
                </a:lnTo>
                <a:lnTo>
                  <a:pt x="228" y="1313"/>
                </a:lnTo>
                <a:lnTo>
                  <a:pt x="231" y="1313"/>
                </a:lnTo>
                <a:lnTo>
                  <a:pt x="233" y="1315"/>
                </a:lnTo>
                <a:lnTo>
                  <a:pt x="235" y="1317"/>
                </a:lnTo>
                <a:lnTo>
                  <a:pt x="235" y="1319"/>
                </a:lnTo>
                <a:lnTo>
                  <a:pt x="234" y="1320"/>
                </a:lnTo>
                <a:lnTo>
                  <a:pt x="234" y="1319"/>
                </a:lnTo>
                <a:lnTo>
                  <a:pt x="230" y="1318"/>
                </a:lnTo>
                <a:lnTo>
                  <a:pt x="228" y="1319"/>
                </a:lnTo>
                <a:lnTo>
                  <a:pt x="228" y="1321"/>
                </a:lnTo>
                <a:lnTo>
                  <a:pt x="226" y="1324"/>
                </a:lnTo>
                <a:lnTo>
                  <a:pt x="224" y="1330"/>
                </a:lnTo>
                <a:lnTo>
                  <a:pt x="221" y="1334"/>
                </a:lnTo>
                <a:lnTo>
                  <a:pt x="221" y="1336"/>
                </a:lnTo>
                <a:lnTo>
                  <a:pt x="221" y="1336"/>
                </a:lnTo>
                <a:lnTo>
                  <a:pt x="221" y="1338"/>
                </a:lnTo>
                <a:lnTo>
                  <a:pt x="219" y="1340"/>
                </a:lnTo>
                <a:lnTo>
                  <a:pt x="215" y="1343"/>
                </a:lnTo>
                <a:lnTo>
                  <a:pt x="209" y="1349"/>
                </a:lnTo>
                <a:lnTo>
                  <a:pt x="210" y="1353"/>
                </a:lnTo>
                <a:lnTo>
                  <a:pt x="213" y="1355"/>
                </a:lnTo>
                <a:lnTo>
                  <a:pt x="216" y="1356"/>
                </a:lnTo>
                <a:lnTo>
                  <a:pt x="216" y="1360"/>
                </a:lnTo>
                <a:lnTo>
                  <a:pt x="216" y="1361"/>
                </a:lnTo>
                <a:lnTo>
                  <a:pt x="215" y="1364"/>
                </a:lnTo>
                <a:lnTo>
                  <a:pt x="215" y="1368"/>
                </a:lnTo>
                <a:lnTo>
                  <a:pt x="215" y="1371"/>
                </a:lnTo>
                <a:lnTo>
                  <a:pt x="217" y="1373"/>
                </a:lnTo>
                <a:lnTo>
                  <a:pt x="218" y="1373"/>
                </a:lnTo>
                <a:lnTo>
                  <a:pt x="222" y="1370"/>
                </a:lnTo>
                <a:lnTo>
                  <a:pt x="224" y="1366"/>
                </a:lnTo>
                <a:lnTo>
                  <a:pt x="224" y="1360"/>
                </a:lnTo>
                <a:lnTo>
                  <a:pt x="225" y="1359"/>
                </a:lnTo>
                <a:lnTo>
                  <a:pt x="228" y="1357"/>
                </a:lnTo>
                <a:lnTo>
                  <a:pt x="238" y="1359"/>
                </a:lnTo>
                <a:lnTo>
                  <a:pt x="240" y="1362"/>
                </a:lnTo>
                <a:lnTo>
                  <a:pt x="236" y="1362"/>
                </a:lnTo>
                <a:lnTo>
                  <a:pt x="235" y="1362"/>
                </a:lnTo>
                <a:lnTo>
                  <a:pt x="231" y="1362"/>
                </a:lnTo>
                <a:lnTo>
                  <a:pt x="231" y="1363"/>
                </a:lnTo>
                <a:lnTo>
                  <a:pt x="231" y="1365"/>
                </a:lnTo>
                <a:lnTo>
                  <a:pt x="233" y="1366"/>
                </a:lnTo>
                <a:lnTo>
                  <a:pt x="241" y="1366"/>
                </a:lnTo>
                <a:lnTo>
                  <a:pt x="246" y="1364"/>
                </a:lnTo>
                <a:lnTo>
                  <a:pt x="247" y="1365"/>
                </a:lnTo>
                <a:lnTo>
                  <a:pt x="248" y="1368"/>
                </a:lnTo>
                <a:lnTo>
                  <a:pt x="246" y="1375"/>
                </a:lnTo>
                <a:lnTo>
                  <a:pt x="241" y="1376"/>
                </a:lnTo>
                <a:lnTo>
                  <a:pt x="240" y="1379"/>
                </a:lnTo>
                <a:lnTo>
                  <a:pt x="240" y="1388"/>
                </a:lnTo>
                <a:lnTo>
                  <a:pt x="243" y="1389"/>
                </a:lnTo>
                <a:lnTo>
                  <a:pt x="252" y="1392"/>
                </a:lnTo>
                <a:lnTo>
                  <a:pt x="252" y="1394"/>
                </a:lnTo>
                <a:lnTo>
                  <a:pt x="240" y="1404"/>
                </a:lnTo>
                <a:lnTo>
                  <a:pt x="239" y="1405"/>
                </a:lnTo>
                <a:lnTo>
                  <a:pt x="240" y="1411"/>
                </a:lnTo>
                <a:lnTo>
                  <a:pt x="239" y="1411"/>
                </a:lnTo>
                <a:lnTo>
                  <a:pt x="236" y="1410"/>
                </a:lnTo>
                <a:lnTo>
                  <a:pt x="233" y="1409"/>
                </a:lnTo>
                <a:lnTo>
                  <a:pt x="232" y="1413"/>
                </a:lnTo>
                <a:lnTo>
                  <a:pt x="233" y="1414"/>
                </a:lnTo>
                <a:lnTo>
                  <a:pt x="230" y="1416"/>
                </a:lnTo>
                <a:lnTo>
                  <a:pt x="231" y="1419"/>
                </a:lnTo>
                <a:lnTo>
                  <a:pt x="231" y="1420"/>
                </a:lnTo>
                <a:lnTo>
                  <a:pt x="230" y="1420"/>
                </a:lnTo>
                <a:lnTo>
                  <a:pt x="226" y="1422"/>
                </a:lnTo>
                <a:lnTo>
                  <a:pt x="225" y="1422"/>
                </a:lnTo>
                <a:lnTo>
                  <a:pt x="225" y="1423"/>
                </a:lnTo>
                <a:lnTo>
                  <a:pt x="225" y="1426"/>
                </a:lnTo>
                <a:lnTo>
                  <a:pt x="226" y="1428"/>
                </a:lnTo>
                <a:lnTo>
                  <a:pt x="225" y="1430"/>
                </a:lnTo>
                <a:lnTo>
                  <a:pt x="222" y="1431"/>
                </a:lnTo>
                <a:lnTo>
                  <a:pt x="219" y="1432"/>
                </a:lnTo>
                <a:lnTo>
                  <a:pt x="215" y="1427"/>
                </a:lnTo>
                <a:lnTo>
                  <a:pt x="215" y="1426"/>
                </a:lnTo>
                <a:lnTo>
                  <a:pt x="212" y="1426"/>
                </a:lnTo>
                <a:lnTo>
                  <a:pt x="196" y="1426"/>
                </a:lnTo>
                <a:lnTo>
                  <a:pt x="190" y="1425"/>
                </a:lnTo>
                <a:lnTo>
                  <a:pt x="185" y="1427"/>
                </a:lnTo>
                <a:lnTo>
                  <a:pt x="182" y="1430"/>
                </a:lnTo>
                <a:lnTo>
                  <a:pt x="175" y="1436"/>
                </a:lnTo>
                <a:lnTo>
                  <a:pt x="163" y="1424"/>
                </a:lnTo>
                <a:lnTo>
                  <a:pt x="158" y="1425"/>
                </a:lnTo>
                <a:lnTo>
                  <a:pt x="157" y="1427"/>
                </a:lnTo>
                <a:lnTo>
                  <a:pt x="156" y="1429"/>
                </a:lnTo>
                <a:lnTo>
                  <a:pt x="138" y="1437"/>
                </a:lnTo>
                <a:lnTo>
                  <a:pt x="133" y="1438"/>
                </a:lnTo>
                <a:lnTo>
                  <a:pt x="129" y="1429"/>
                </a:lnTo>
                <a:lnTo>
                  <a:pt x="128" y="1429"/>
                </a:lnTo>
                <a:lnTo>
                  <a:pt x="120" y="1431"/>
                </a:lnTo>
                <a:lnTo>
                  <a:pt x="119" y="1427"/>
                </a:lnTo>
                <a:lnTo>
                  <a:pt x="115" y="1420"/>
                </a:lnTo>
                <a:lnTo>
                  <a:pt x="114" y="1420"/>
                </a:lnTo>
                <a:lnTo>
                  <a:pt x="114" y="1420"/>
                </a:lnTo>
                <a:lnTo>
                  <a:pt x="103" y="1430"/>
                </a:lnTo>
                <a:lnTo>
                  <a:pt x="99" y="1431"/>
                </a:lnTo>
                <a:lnTo>
                  <a:pt x="96" y="1426"/>
                </a:lnTo>
                <a:lnTo>
                  <a:pt x="104" y="1420"/>
                </a:lnTo>
                <a:lnTo>
                  <a:pt x="107" y="1413"/>
                </a:lnTo>
                <a:lnTo>
                  <a:pt x="107" y="1403"/>
                </a:lnTo>
                <a:lnTo>
                  <a:pt x="114" y="1393"/>
                </a:lnTo>
                <a:lnTo>
                  <a:pt x="114" y="1392"/>
                </a:lnTo>
                <a:lnTo>
                  <a:pt x="114" y="1388"/>
                </a:lnTo>
                <a:lnTo>
                  <a:pt x="113" y="1387"/>
                </a:lnTo>
                <a:lnTo>
                  <a:pt x="113" y="1383"/>
                </a:lnTo>
                <a:lnTo>
                  <a:pt x="108" y="1377"/>
                </a:lnTo>
                <a:lnTo>
                  <a:pt x="101" y="1372"/>
                </a:lnTo>
                <a:lnTo>
                  <a:pt x="97" y="1361"/>
                </a:lnTo>
                <a:lnTo>
                  <a:pt x="99" y="1354"/>
                </a:lnTo>
                <a:lnTo>
                  <a:pt x="99" y="1349"/>
                </a:lnTo>
                <a:lnTo>
                  <a:pt x="100" y="1349"/>
                </a:lnTo>
                <a:lnTo>
                  <a:pt x="102" y="1349"/>
                </a:lnTo>
                <a:lnTo>
                  <a:pt x="107" y="1349"/>
                </a:lnTo>
                <a:lnTo>
                  <a:pt x="109" y="1347"/>
                </a:lnTo>
                <a:lnTo>
                  <a:pt x="110" y="1343"/>
                </a:lnTo>
                <a:lnTo>
                  <a:pt x="108" y="1343"/>
                </a:lnTo>
                <a:lnTo>
                  <a:pt x="103" y="1341"/>
                </a:lnTo>
                <a:lnTo>
                  <a:pt x="100" y="1339"/>
                </a:lnTo>
                <a:lnTo>
                  <a:pt x="97" y="1332"/>
                </a:lnTo>
                <a:lnTo>
                  <a:pt x="95" y="1330"/>
                </a:lnTo>
                <a:lnTo>
                  <a:pt x="90" y="1325"/>
                </a:lnTo>
                <a:lnTo>
                  <a:pt x="88" y="1324"/>
                </a:lnTo>
                <a:lnTo>
                  <a:pt x="89" y="1317"/>
                </a:lnTo>
                <a:lnTo>
                  <a:pt x="92" y="1311"/>
                </a:lnTo>
                <a:lnTo>
                  <a:pt x="95" y="1309"/>
                </a:lnTo>
                <a:lnTo>
                  <a:pt x="96" y="1309"/>
                </a:lnTo>
                <a:lnTo>
                  <a:pt x="101" y="1308"/>
                </a:lnTo>
                <a:lnTo>
                  <a:pt x="101" y="1307"/>
                </a:lnTo>
                <a:lnTo>
                  <a:pt x="106" y="1304"/>
                </a:lnTo>
                <a:lnTo>
                  <a:pt x="112" y="1298"/>
                </a:lnTo>
                <a:lnTo>
                  <a:pt x="104" y="1290"/>
                </a:lnTo>
                <a:lnTo>
                  <a:pt x="97" y="1281"/>
                </a:lnTo>
                <a:lnTo>
                  <a:pt x="96" y="1281"/>
                </a:lnTo>
                <a:lnTo>
                  <a:pt x="45" y="1265"/>
                </a:lnTo>
                <a:lnTo>
                  <a:pt x="44" y="1264"/>
                </a:lnTo>
                <a:lnTo>
                  <a:pt x="43" y="1264"/>
                </a:lnTo>
                <a:lnTo>
                  <a:pt x="12" y="1248"/>
                </a:lnTo>
                <a:lnTo>
                  <a:pt x="10" y="1247"/>
                </a:lnTo>
                <a:lnTo>
                  <a:pt x="5" y="1245"/>
                </a:lnTo>
                <a:lnTo>
                  <a:pt x="0" y="1243"/>
                </a:lnTo>
                <a:lnTo>
                  <a:pt x="16" y="1230"/>
                </a:lnTo>
                <a:lnTo>
                  <a:pt x="28" y="1220"/>
                </a:lnTo>
                <a:lnTo>
                  <a:pt x="36" y="1213"/>
                </a:lnTo>
                <a:lnTo>
                  <a:pt x="37" y="1213"/>
                </a:lnTo>
                <a:lnTo>
                  <a:pt x="52" y="1219"/>
                </a:lnTo>
                <a:lnTo>
                  <a:pt x="62" y="1222"/>
                </a:lnTo>
                <a:lnTo>
                  <a:pt x="95" y="1234"/>
                </a:lnTo>
                <a:lnTo>
                  <a:pt x="96" y="1230"/>
                </a:lnTo>
                <a:lnTo>
                  <a:pt x="95" y="1226"/>
                </a:lnTo>
                <a:lnTo>
                  <a:pt x="95" y="1224"/>
                </a:lnTo>
                <a:lnTo>
                  <a:pt x="95" y="1216"/>
                </a:lnTo>
                <a:lnTo>
                  <a:pt x="95" y="1215"/>
                </a:lnTo>
                <a:lnTo>
                  <a:pt x="94" y="1215"/>
                </a:lnTo>
                <a:lnTo>
                  <a:pt x="89" y="1210"/>
                </a:lnTo>
                <a:lnTo>
                  <a:pt x="84" y="1201"/>
                </a:lnTo>
                <a:lnTo>
                  <a:pt x="82" y="1199"/>
                </a:lnTo>
                <a:lnTo>
                  <a:pt x="78" y="1194"/>
                </a:lnTo>
                <a:lnTo>
                  <a:pt x="76" y="1192"/>
                </a:lnTo>
                <a:lnTo>
                  <a:pt x="76" y="1190"/>
                </a:lnTo>
                <a:lnTo>
                  <a:pt x="76" y="1189"/>
                </a:lnTo>
                <a:lnTo>
                  <a:pt x="76" y="1189"/>
                </a:lnTo>
                <a:lnTo>
                  <a:pt x="80" y="1176"/>
                </a:lnTo>
                <a:lnTo>
                  <a:pt x="81" y="1171"/>
                </a:lnTo>
                <a:lnTo>
                  <a:pt x="72" y="1170"/>
                </a:lnTo>
                <a:lnTo>
                  <a:pt x="63" y="1169"/>
                </a:lnTo>
                <a:lnTo>
                  <a:pt x="56" y="1166"/>
                </a:lnTo>
                <a:lnTo>
                  <a:pt x="55" y="1157"/>
                </a:lnTo>
                <a:lnTo>
                  <a:pt x="55" y="1155"/>
                </a:lnTo>
                <a:lnTo>
                  <a:pt x="55" y="1154"/>
                </a:lnTo>
                <a:lnTo>
                  <a:pt x="54" y="1149"/>
                </a:lnTo>
                <a:lnTo>
                  <a:pt x="53" y="1149"/>
                </a:lnTo>
                <a:lnTo>
                  <a:pt x="52" y="1148"/>
                </a:lnTo>
                <a:lnTo>
                  <a:pt x="49" y="1145"/>
                </a:lnTo>
                <a:lnTo>
                  <a:pt x="46" y="1141"/>
                </a:lnTo>
                <a:lnTo>
                  <a:pt x="46" y="1135"/>
                </a:lnTo>
                <a:lnTo>
                  <a:pt x="46" y="1126"/>
                </a:lnTo>
                <a:lnTo>
                  <a:pt x="46" y="1123"/>
                </a:lnTo>
                <a:lnTo>
                  <a:pt x="65" y="1121"/>
                </a:lnTo>
                <a:lnTo>
                  <a:pt x="66" y="1120"/>
                </a:lnTo>
                <a:lnTo>
                  <a:pt x="67" y="1120"/>
                </a:lnTo>
                <a:lnTo>
                  <a:pt x="68" y="1118"/>
                </a:lnTo>
                <a:lnTo>
                  <a:pt x="69" y="1118"/>
                </a:lnTo>
                <a:lnTo>
                  <a:pt x="76" y="1119"/>
                </a:lnTo>
                <a:lnTo>
                  <a:pt x="88" y="1120"/>
                </a:lnTo>
                <a:lnTo>
                  <a:pt x="89" y="1120"/>
                </a:lnTo>
                <a:lnTo>
                  <a:pt x="95" y="1118"/>
                </a:lnTo>
                <a:lnTo>
                  <a:pt x="112" y="1108"/>
                </a:lnTo>
                <a:lnTo>
                  <a:pt x="111" y="1108"/>
                </a:lnTo>
                <a:lnTo>
                  <a:pt x="108" y="1100"/>
                </a:lnTo>
                <a:lnTo>
                  <a:pt x="108" y="1099"/>
                </a:lnTo>
                <a:lnTo>
                  <a:pt x="101" y="1099"/>
                </a:lnTo>
                <a:lnTo>
                  <a:pt x="101" y="1098"/>
                </a:lnTo>
                <a:lnTo>
                  <a:pt x="101" y="1091"/>
                </a:lnTo>
                <a:lnTo>
                  <a:pt x="100" y="1081"/>
                </a:lnTo>
                <a:lnTo>
                  <a:pt x="99" y="1069"/>
                </a:lnTo>
                <a:lnTo>
                  <a:pt x="91" y="1054"/>
                </a:lnTo>
                <a:lnTo>
                  <a:pt x="89" y="1050"/>
                </a:lnTo>
                <a:lnTo>
                  <a:pt x="114" y="1043"/>
                </a:lnTo>
                <a:lnTo>
                  <a:pt x="117" y="1033"/>
                </a:lnTo>
                <a:lnTo>
                  <a:pt x="115" y="1033"/>
                </a:lnTo>
                <a:lnTo>
                  <a:pt x="110" y="1029"/>
                </a:lnTo>
                <a:lnTo>
                  <a:pt x="107" y="1025"/>
                </a:lnTo>
                <a:lnTo>
                  <a:pt x="104" y="1022"/>
                </a:lnTo>
                <a:lnTo>
                  <a:pt x="96" y="1014"/>
                </a:lnTo>
                <a:lnTo>
                  <a:pt x="95" y="1011"/>
                </a:lnTo>
                <a:lnTo>
                  <a:pt x="94" y="1011"/>
                </a:lnTo>
                <a:lnTo>
                  <a:pt x="94" y="1010"/>
                </a:lnTo>
                <a:lnTo>
                  <a:pt x="77" y="991"/>
                </a:lnTo>
                <a:lnTo>
                  <a:pt x="77" y="990"/>
                </a:lnTo>
                <a:lnTo>
                  <a:pt x="77" y="989"/>
                </a:lnTo>
                <a:lnTo>
                  <a:pt x="69" y="970"/>
                </a:lnTo>
                <a:lnTo>
                  <a:pt x="69" y="964"/>
                </a:lnTo>
                <a:lnTo>
                  <a:pt x="69" y="946"/>
                </a:lnTo>
                <a:lnTo>
                  <a:pt x="69" y="945"/>
                </a:lnTo>
                <a:lnTo>
                  <a:pt x="69" y="940"/>
                </a:lnTo>
                <a:lnTo>
                  <a:pt x="70" y="927"/>
                </a:lnTo>
                <a:lnTo>
                  <a:pt x="63" y="927"/>
                </a:lnTo>
                <a:lnTo>
                  <a:pt x="60" y="929"/>
                </a:lnTo>
                <a:lnTo>
                  <a:pt x="56" y="930"/>
                </a:lnTo>
                <a:lnTo>
                  <a:pt x="48" y="928"/>
                </a:lnTo>
                <a:lnTo>
                  <a:pt x="45" y="927"/>
                </a:lnTo>
                <a:lnTo>
                  <a:pt x="44" y="926"/>
                </a:lnTo>
                <a:lnTo>
                  <a:pt x="42" y="921"/>
                </a:lnTo>
                <a:lnTo>
                  <a:pt x="42" y="919"/>
                </a:lnTo>
                <a:lnTo>
                  <a:pt x="43" y="913"/>
                </a:lnTo>
                <a:lnTo>
                  <a:pt x="43" y="912"/>
                </a:lnTo>
                <a:lnTo>
                  <a:pt x="46" y="905"/>
                </a:lnTo>
                <a:lnTo>
                  <a:pt x="48" y="899"/>
                </a:lnTo>
                <a:lnTo>
                  <a:pt x="48" y="897"/>
                </a:lnTo>
                <a:lnTo>
                  <a:pt x="44" y="874"/>
                </a:lnTo>
                <a:lnTo>
                  <a:pt x="43" y="866"/>
                </a:lnTo>
                <a:lnTo>
                  <a:pt x="43" y="863"/>
                </a:lnTo>
                <a:lnTo>
                  <a:pt x="43" y="858"/>
                </a:lnTo>
                <a:lnTo>
                  <a:pt x="44" y="850"/>
                </a:lnTo>
                <a:lnTo>
                  <a:pt x="45" y="843"/>
                </a:lnTo>
                <a:lnTo>
                  <a:pt x="39" y="834"/>
                </a:lnTo>
                <a:lnTo>
                  <a:pt x="38" y="831"/>
                </a:lnTo>
                <a:lnTo>
                  <a:pt x="31" y="824"/>
                </a:lnTo>
                <a:lnTo>
                  <a:pt x="32" y="824"/>
                </a:lnTo>
                <a:lnTo>
                  <a:pt x="33" y="823"/>
                </a:lnTo>
                <a:lnTo>
                  <a:pt x="34" y="822"/>
                </a:lnTo>
                <a:lnTo>
                  <a:pt x="35" y="817"/>
                </a:lnTo>
                <a:lnTo>
                  <a:pt x="38" y="812"/>
                </a:lnTo>
                <a:lnTo>
                  <a:pt x="38" y="812"/>
                </a:lnTo>
                <a:lnTo>
                  <a:pt x="40" y="807"/>
                </a:lnTo>
                <a:lnTo>
                  <a:pt x="41" y="804"/>
                </a:lnTo>
                <a:lnTo>
                  <a:pt x="41" y="800"/>
                </a:lnTo>
                <a:lnTo>
                  <a:pt x="42" y="799"/>
                </a:lnTo>
                <a:lnTo>
                  <a:pt x="43" y="799"/>
                </a:lnTo>
                <a:lnTo>
                  <a:pt x="44" y="797"/>
                </a:lnTo>
                <a:lnTo>
                  <a:pt x="48" y="796"/>
                </a:lnTo>
                <a:lnTo>
                  <a:pt x="48" y="795"/>
                </a:lnTo>
                <a:lnTo>
                  <a:pt x="37" y="786"/>
                </a:lnTo>
                <a:lnTo>
                  <a:pt x="37" y="785"/>
                </a:lnTo>
                <a:lnTo>
                  <a:pt x="37" y="782"/>
                </a:lnTo>
                <a:lnTo>
                  <a:pt x="38" y="780"/>
                </a:lnTo>
                <a:lnTo>
                  <a:pt x="41" y="780"/>
                </a:lnTo>
                <a:lnTo>
                  <a:pt x="43" y="782"/>
                </a:lnTo>
                <a:lnTo>
                  <a:pt x="44" y="784"/>
                </a:lnTo>
                <a:lnTo>
                  <a:pt x="44" y="783"/>
                </a:lnTo>
                <a:lnTo>
                  <a:pt x="46" y="783"/>
                </a:lnTo>
                <a:lnTo>
                  <a:pt x="46" y="782"/>
                </a:lnTo>
                <a:lnTo>
                  <a:pt x="49" y="777"/>
                </a:lnTo>
                <a:lnTo>
                  <a:pt x="50" y="776"/>
                </a:lnTo>
                <a:lnTo>
                  <a:pt x="53" y="775"/>
                </a:lnTo>
                <a:lnTo>
                  <a:pt x="55" y="773"/>
                </a:lnTo>
                <a:lnTo>
                  <a:pt x="50" y="765"/>
                </a:lnTo>
                <a:lnTo>
                  <a:pt x="50" y="764"/>
                </a:lnTo>
                <a:lnTo>
                  <a:pt x="51" y="761"/>
                </a:lnTo>
                <a:lnTo>
                  <a:pt x="52" y="761"/>
                </a:lnTo>
                <a:lnTo>
                  <a:pt x="55" y="761"/>
                </a:lnTo>
                <a:lnTo>
                  <a:pt x="53" y="757"/>
                </a:lnTo>
                <a:lnTo>
                  <a:pt x="52" y="757"/>
                </a:lnTo>
                <a:lnTo>
                  <a:pt x="47" y="755"/>
                </a:lnTo>
                <a:lnTo>
                  <a:pt x="46" y="754"/>
                </a:lnTo>
                <a:lnTo>
                  <a:pt x="46" y="753"/>
                </a:lnTo>
                <a:lnTo>
                  <a:pt x="46" y="752"/>
                </a:lnTo>
                <a:lnTo>
                  <a:pt x="51" y="746"/>
                </a:lnTo>
                <a:lnTo>
                  <a:pt x="53" y="747"/>
                </a:lnTo>
                <a:lnTo>
                  <a:pt x="56" y="748"/>
                </a:lnTo>
                <a:lnTo>
                  <a:pt x="58" y="748"/>
                </a:lnTo>
                <a:lnTo>
                  <a:pt x="60" y="748"/>
                </a:lnTo>
                <a:lnTo>
                  <a:pt x="60" y="744"/>
                </a:lnTo>
                <a:lnTo>
                  <a:pt x="59" y="740"/>
                </a:lnTo>
                <a:lnTo>
                  <a:pt x="60" y="737"/>
                </a:lnTo>
                <a:lnTo>
                  <a:pt x="61" y="733"/>
                </a:lnTo>
                <a:lnTo>
                  <a:pt x="65" y="729"/>
                </a:lnTo>
                <a:lnTo>
                  <a:pt x="71" y="731"/>
                </a:lnTo>
                <a:lnTo>
                  <a:pt x="72" y="731"/>
                </a:lnTo>
                <a:lnTo>
                  <a:pt x="74" y="729"/>
                </a:lnTo>
                <a:lnTo>
                  <a:pt x="76" y="729"/>
                </a:lnTo>
                <a:lnTo>
                  <a:pt x="75" y="726"/>
                </a:lnTo>
                <a:lnTo>
                  <a:pt x="75" y="725"/>
                </a:lnTo>
                <a:lnTo>
                  <a:pt x="74" y="723"/>
                </a:lnTo>
                <a:lnTo>
                  <a:pt x="74" y="722"/>
                </a:lnTo>
                <a:lnTo>
                  <a:pt x="72" y="722"/>
                </a:lnTo>
                <a:lnTo>
                  <a:pt x="69" y="720"/>
                </a:lnTo>
                <a:lnTo>
                  <a:pt x="68" y="719"/>
                </a:lnTo>
                <a:lnTo>
                  <a:pt x="67" y="719"/>
                </a:lnTo>
                <a:lnTo>
                  <a:pt x="66" y="715"/>
                </a:lnTo>
                <a:lnTo>
                  <a:pt x="66" y="714"/>
                </a:lnTo>
                <a:lnTo>
                  <a:pt x="63" y="709"/>
                </a:lnTo>
                <a:lnTo>
                  <a:pt x="63" y="708"/>
                </a:lnTo>
                <a:lnTo>
                  <a:pt x="63" y="706"/>
                </a:lnTo>
                <a:lnTo>
                  <a:pt x="63" y="705"/>
                </a:lnTo>
                <a:lnTo>
                  <a:pt x="65" y="706"/>
                </a:lnTo>
                <a:lnTo>
                  <a:pt x="67" y="706"/>
                </a:lnTo>
                <a:lnTo>
                  <a:pt x="69" y="705"/>
                </a:lnTo>
                <a:lnTo>
                  <a:pt x="72" y="702"/>
                </a:lnTo>
                <a:lnTo>
                  <a:pt x="72" y="701"/>
                </a:lnTo>
                <a:lnTo>
                  <a:pt x="76" y="697"/>
                </a:lnTo>
                <a:lnTo>
                  <a:pt x="80" y="695"/>
                </a:lnTo>
                <a:lnTo>
                  <a:pt x="82" y="693"/>
                </a:lnTo>
                <a:lnTo>
                  <a:pt x="84" y="691"/>
                </a:lnTo>
                <a:lnTo>
                  <a:pt x="84" y="690"/>
                </a:lnTo>
                <a:lnTo>
                  <a:pt x="86" y="689"/>
                </a:lnTo>
                <a:lnTo>
                  <a:pt x="87" y="688"/>
                </a:lnTo>
                <a:lnTo>
                  <a:pt x="86" y="686"/>
                </a:lnTo>
                <a:lnTo>
                  <a:pt x="86" y="684"/>
                </a:lnTo>
                <a:lnTo>
                  <a:pt x="83" y="677"/>
                </a:lnTo>
                <a:lnTo>
                  <a:pt x="84" y="676"/>
                </a:lnTo>
                <a:lnTo>
                  <a:pt x="84" y="675"/>
                </a:lnTo>
                <a:lnTo>
                  <a:pt x="87" y="671"/>
                </a:lnTo>
                <a:lnTo>
                  <a:pt x="86" y="670"/>
                </a:lnTo>
                <a:lnTo>
                  <a:pt x="84" y="668"/>
                </a:lnTo>
                <a:lnTo>
                  <a:pt x="83" y="666"/>
                </a:lnTo>
                <a:lnTo>
                  <a:pt x="82" y="667"/>
                </a:lnTo>
                <a:lnTo>
                  <a:pt x="82" y="670"/>
                </a:lnTo>
                <a:lnTo>
                  <a:pt x="82" y="671"/>
                </a:lnTo>
                <a:lnTo>
                  <a:pt x="81" y="671"/>
                </a:lnTo>
                <a:lnTo>
                  <a:pt x="80" y="668"/>
                </a:lnTo>
                <a:lnTo>
                  <a:pt x="80" y="665"/>
                </a:lnTo>
                <a:lnTo>
                  <a:pt x="80" y="662"/>
                </a:lnTo>
                <a:lnTo>
                  <a:pt x="80" y="661"/>
                </a:lnTo>
                <a:lnTo>
                  <a:pt x="79" y="661"/>
                </a:lnTo>
                <a:lnTo>
                  <a:pt x="79" y="658"/>
                </a:lnTo>
                <a:lnTo>
                  <a:pt x="79" y="658"/>
                </a:lnTo>
                <a:lnTo>
                  <a:pt x="79" y="657"/>
                </a:lnTo>
                <a:lnTo>
                  <a:pt x="82" y="654"/>
                </a:lnTo>
                <a:lnTo>
                  <a:pt x="82" y="652"/>
                </a:lnTo>
                <a:lnTo>
                  <a:pt x="81" y="652"/>
                </a:lnTo>
                <a:lnTo>
                  <a:pt x="79" y="652"/>
                </a:lnTo>
                <a:lnTo>
                  <a:pt x="79" y="651"/>
                </a:lnTo>
                <a:lnTo>
                  <a:pt x="80" y="651"/>
                </a:lnTo>
                <a:lnTo>
                  <a:pt x="81" y="650"/>
                </a:lnTo>
                <a:lnTo>
                  <a:pt x="82" y="650"/>
                </a:lnTo>
                <a:lnTo>
                  <a:pt x="86" y="651"/>
                </a:lnTo>
                <a:lnTo>
                  <a:pt x="89" y="648"/>
                </a:lnTo>
                <a:lnTo>
                  <a:pt x="87" y="646"/>
                </a:lnTo>
                <a:lnTo>
                  <a:pt x="85" y="645"/>
                </a:lnTo>
                <a:lnTo>
                  <a:pt x="85" y="641"/>
                </a:lnTo>
                <a:lnTo>
                  <a:pt x="83" y="639"/>
                </a:lnTo>
                <a:lnTo>
                  <a:pt x="82" y="639"/>
                </a:lnTo>
                <a:lnTo>
                  <a:pt x="82" y="637"/>
                </a:lnTo>
                <a:lnTo>
                  <a:pt x="81" y="633"/>
                </a:lnTo>
                <a:lnTo>
                  <a:pt x="81" y="632"/>
                </a:lnTo>
                <a:lnTo>
                  <a:pt x="81" y="631"/>
                </a:lnTo>
                <a:lnTo>
                  <a:pt x="81" y="630"/>
                </a:lnTo>
                <a:lnTo>
                  <a:pt x="83" y="628"/>
                </a:lnTo>
                <a:lnTo>
                  <a:pt x="86" y="627"/>
                </a:lnTo>
                <a:lnTo>
                  <a:pt x="87" y="626"/>
                </a:lnTo>
                <a:lnTo>
                  <a:pt x="87" y="626"/>
                </a:lnTo>
                <a:lnTo>
                  <a:pt x="86" y="626"/>
                </a:lnTo>
                <a:lnTo>
                  <a:pt x="84" y="625"/>
                </a:lnTo>
                <a:lnTo>
                  <a:pt x="82" y="624"/>
                </a:lnTo>
                <a:lnTo>
                  <a:pt x="81" y="622"/>
                </a:lnTo>
                <a:lnTo>
                  <a:pt x="79" y="621"/>
                </a:lnTo>
                <a:lnTo>
                  <a:pt x="77" y="620"/>
                </a:lnTo>
                <a:lnTo>
                  <a:pt x="76" y="619"/>
                </a:lnTo>
                <a:lnTo>
                  <a:pt x="76" y="616"/>
                </a:lnTo>
                <a:lnTo>
                  <a:pt x="75" y="610"/>
                </a:lnTo>
                <a:lnTo>
                  <a:pt x="75" y="608"/>
                </a:lnTo>
                <a:lnTo>
                  <a:pt x="73" y="608"/>
                </a:lnTo>
                <a:lnTo>
                  <a:pt x="73" y="607"/>
                </a:lnTo>
                <a:lnTo>
                  <a:pt x="69" y="607"/>
                </a:lnTo>
                <a:lnTo>
                  <a:pt x="65" y="607"/>
                </a:lnTo>
                <a:lnTo>
                  <a:pt x="63" y="607"/>
                </a:lnTo>
                <a:lnTo>
                  <a:pt x="63" y="607"/>
                </a:lnTo>
                <a:lnTo>
                  <a:pt x="61" y="606"/>
                </a:lnTo>
                <a:lnTo>
                  <a:pt x="60" y="606"/>
                </a:lnTo>
                <a:lnTo>
                  <a:pt x="59" y="605"/>
                </a:lnTo>
                <a:lnTo>
                  <a:pt x="59" y="604"/>
                </a:lnTo>
                <a:lnTo>
                  <a:pt x="60" y="601"/>
                </a:lnTo>
                <a:lnTo>
                  <a:pt x="60" y="599"/>
                </a:lnTo>
                <a:lnTo>
                  <a:pt x="59" y="597"/>
                </a:lnTo>
                <a:lnTo>
                  <a:pt x="58" y="597"/>
                </a:lnTo>
                <a:lnTo>
                  <a:pt x="57" y="595"/>
                </a:lnTo>
                <a:lnTo>
                  <a:pt x="52" y="590"/>
                </a:lnTo>
                <a:lnTo>
                  <a:pt x="49" y="589"/>
                </a:lnTo>
                <a:lnTo>
                  <a:pt x="49" y="588"/>
                </a:lnTo>
                <a:lnTo>
                  <a:pt x="49" y="587"/>
                </a:lnTo>
                <a:lnTo>
                  <a:pt x="49" y="585"/>
                </a:lnTo>
                <a:lnTo>
                  <a:pt x="49" y="584"/>
                </a:lnTo>
                <a:lnTo>
                  <a:pt x="50" y="581"/>
                </a:lnTo>
                <a:lnTo>
                  <a:pt x="50" y="579"/>
                </a:lnTo>
                <a:lnTo>
                  <a:pt x="50" y="578"/>
                </a:lnTo>
                <a:lnTo>
                  <a:pt x="50" y="577"/>
                </a:lnTo>
                <a:lnTo>
                  <a:pt x="48" y="575"/>
                </a:lnTo>
                <a:lnTo>
                  <a:pt x="46" y="575"/>
                </a:lnTo>
                <a:lnTo>
                  <a:pt x="44" y="569"/>
                </a:lnTo>
                <a:lnTo>
                  <a:pt x="43" y="569"/>
                </a:lnTo>
                <a:lnTo>
                  <a:pt x="39" y="567"/>
                </a:lnTo>
                <a:lnTo>
                  <a:pt x="38" y="567"/>
                </a:lnTo>
                <a:lnTo>
                  <a:pt x="38" y="567"/>
                </a:lnTo>
                <a:lnTo>
                  <a:pt x="37" y="567"/>
                </a:lnTo>
                <a:lnTo>
                  <a:pt x="35" y="568"/>
                </a:lnTo>
                <a:lnTo>
                  <a:pt x="34" y="569"/>
                </a:lnTo>
                <a:lnTo>
                  <a:pt x="33" y="569"/>
                </a:lnTo>
                <a:lnTo>
                  <a:pt x="32" y="569"/>
                </a:lnTo>
                <a:lnTo>
                  <a:pt x="31" y="569"/>
                </a:lnTo>
                <a:lnTo>
                  <a:pt x="31" y="567"/>
                </a:lnTo>
                <a:lnTo>
                  <a:pt x="30" y="565"/>
                </a:lnTo>
                <a:lnTo>
                  <a:pt x="30" y="564"/>
                </a:lnTo>
                <a:lnTo>
                  <a:pt x="28" y="562"/>
                </a:lnTo>
                <a:lnTo>
                  <a:pt x="28" y="561"/>
                </a:lnTo>
                <a:lnTo>
                  <a:pt x="25" y="559"/>
                </a:lnTo>
                <a:lnTo>
                  <a:pt x="24" y="558"/>
                </a:lnTo>
                <a:lnTo>
                  <a:pt x="23" y="556"/>
                </a:lnTo>
                <a:lnTo>
                  <a:pt x="22" y="555"/>
                </a:lnTo>
                <a:lnTo>
                  <a:pt x="21" y="555"/>
                </a:lnTo>
                <a:lnTo>
                  <a:pt x="21" y="554"/>
                </a:lnTo>
                <a:lnTo>
                  <a:pt x="21" y="550"/>
                </a:lnTo>
                <a:lnTo>
                  <a:pt x="21" y="550"/>
                </a:lnTo>
                <a:lnTo>
                  <a:pt x="21" y="549"/>
                </a:lnTo>
                <a:lnTo>
                  <a:pt x="25" y="544"/>
                </a:lnTo>
                <a:lnTo>
                  <a:pt x="25" y="543"/>
                </a:lnTo>
                <a:lnTo>
                  <a:pt x="25" y="542"/>
                </a:lnTo>
                <a:lnTo>
                  <a:pt x="25" y="541"/>
                </a:lnTo>
                <a:lnTo>
                  <a:pt x="25" y="541"/>
                </a:lnTo>
                <a:lnTo>
                  <a:pt x="27" y="542"/>
                </a:lnTo>
                <a:lnTo>
                  <a:pt x="28" y="541"/>
                </a:lnTo>
                <a:lnTo>
                  <a:pt x="31" y="541"/>
                </a:lnTo>
                <a:lnTo>
                  <a:pt x="32" y="541"/>
                </a:lnTo>
                <a:lnTo>
                  <a:pt x="33" y="540"/>
                </a:lnTo>
                <a:lnTo>
                  <a:pt x="36" y="537"/>
                </a:lnTo>
                <a:lnTo>
                  <a:pt x="37" y="537"/>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Freeform 34"/>
          <p:cNvSpPr>
            <a:spLocks/>
          </p:cNvSpPr>
          <p:nvPr/>
        </p:nvSpPr>
        <p:spPr bwMode="auto">
          <a:xfrm>
            <a:off x="4918076" y="2111375"/>
            <a:ext cx="563563" cy="654050"/>
          </a:xfrm>
          <a:custGeom>
            <a:avLst/>
            <a:gdLst>
              <a:gd name="T0" fmla="*/ 8 w 355"/>
              <a:gd name="T1" fmla="*/ 408 h 412"/>
              <a:gd name="T2" fmla="*/ 2 w 355"/>
              <a:gd name="T3" fmla="*/ 402 h 412"/>
              <a:gd name="T4" fmla="*/ 0 w 355"/>
              <a:gd name="T5" fmla="*/ 392 h 412"/>
              <a:gd name="T6" fmla="*/ 4 w 355"/>
              <a:gd name="T7" fmla="*/ 391 h 412"/>
              <a:gd name="T8" fmla="*/ 9 w 355"/>
              <a:gd name="T9" fmla="*/ 389 h 412"/>
              <a:gd name="T10" fmla="*/ 9 w 355"/>
              <a:gd name="T11" fmla="*/ 374 h 412"/>
              <a:gd name="T12" fmla="*/ 6 w 355"/>
              <a:gd name="T13" fmla="*/ 362 h 412"/>
              <a:gd name="T14" fmla="*/ 12 w 355"/>
              <a:gd name="T15" fmla="*/ 356 h 412"/>
              <a:gd name="T16" fmla="*/ 26 w 355"/>
              <a:gd name="T17" fmla="*/ 348 h 412"/>
              <a:gd name="T18" fmla="*/ 32 w 355"/>
              <a:gd name="T19" fmla="*/ 341 h 412"/>
              <a:gd name="T20" fmla="*/ 30 w 355"/>
              <a:gd name="T21" fmla="*/ 334 h 412"/>
              <a:gd name="T22" fmla="*/ 38 w 355"/>
              <a:gd name="T23" fmla="*/ 308 h 412"/>
              <a:gd name="T24" fmla="*/ 45 w 355"/>
              <a:gd name="T25" fmla="*/ 286 h 412"/>
              <a:gd name="T26" fmla="*/ 47 w 355"/>
              <a:gd name="T27" fmla="*/ 281 h 412"/>
              <a:gd name="T28" fmla="*/ 51 w 355"/>
              <a:gd name="T29" fmla="*/ 275 h 412"/>
              <a:gd name="T30" fmla="*/ 47 w 355"/>
              <a:gd name="T31" fmla="*/ 271 h 412"/>
              <a:gd name="T32" fmla="*/ 52 w 355"/>
              <a:gd name="T33" fmla="*/ 261 h 412"/>
              <a:gd name="T34" fmla="*/ 61 w 355"/>
              <a:gd name="T35" fmla="*/ 250 h 412"/>
              <a:gd name="T36" fmla="*/ 78 w 355"/>
              <a:gd name="T37" fmla="*/ 254 h 412"/>
              <a:gd name="T38" fmla="*/ 89 w 355"/>
              <a:gd name="T39" fmla="*/ 250 h 412"/>
              <a:gd name="T40" fmla="*/ 100 w 355"/>
              <a:gd name="T41" fmla="*/ 242 h 412"/>
              <a:gd name="T42" fmla="*/ 103 w 355"/>
              <a:gd name="T43" fmla="*/ 235 h 412"/>
              <a:gd name="T44" fmla="*/ 112 w 355"/>
              <a:gd name="T45" fmla="*/ 223 h 412"/>
              <a:gd name="T46" fmla="*/ 130 w 355"/>
              <a:gd name="T47" fmla="*/ 223 h 412"/>
              <a:gd name="T48" fmla="*/ 137 w 355"/>
              <a:gd name="T49" fmla="*/ 219 h 412"/>
              <a:gd name="T50" fmla="*/ 145 w 355"/>
              <a:gd name="T51" fmla="*/ 218 h 412"/>
              <a:gd name="T52" fmla="*/ 159 w 355"/>
              <a:gd name="T53" fmla="*/ 214 h 412"/>
              <a:gd name="T54" fmla="*/ 160 w 355"/>
              <a:gd name="T55" fmla="*/ 207 h 412"/>
              <a:gd name="T56" fmla="*/ 170 w 355"/>
              <a:gd name="T57" fmla="*/ 203 h 412"/>
              <a:gd name="T58" fmla="*/ 175 w 355"/>
              <a:gd name="T59" fmla="*/ 207 h 412"/>
              <a:gd name="T60" fmla="*/ 179 w 355"/>
              <a:gd name="T61" fmla="*/ 201 h 412"/>
              <a:gd name="T62" fmla="*/ 179 w 355"/>
              <a:gd name="T63" fmla="*/ 193 h 412"/>
              <a:gd name="T64" fmla="*/ 197 w 355"/>
              <a:gd name="T65" fmla="*/ 186 h 412"/>
              <a:gd name="T66" fmla="*/ 198 w 355"/>
              <a:gd name="T67" fmla="*/ 200 h 412"/>
              <a:gd name="T68" fmla="*/ 203 w 355"/>
              <a:gd name="T69" fmla="*/ 204 h 412"/>
              <a:gd name="T70" fmla="*/ 205 w 355"/>
              <a:gd name="T71" fmla="*/ 213 h 412"/>
              <a:gd name="T72" fmla="*/ 213 w 355"/>
              <a:gd name="T73" fmla="*/ 209 h 412"/>
              <a:gd name="T74" fmla="*/ 226 w 355"/>
              <a:gd name="T75" fmla="*/ 215 h 412"/>
              <a:gd name="T76" fmla="*/ 235 w 355"/>
              <a:gd name="T77" fmla="*/ 214 h 412"/>
              <a:gd name="T78" fmla="*/ 249 w 355"/>
              <a:gd name="T79" fmla="*/ 207 h 412"/>
              <a:gd name="T80" fmla="*/ 257 w 355"/>
              <a:gd name="T81" fmla="*/ 191 h 412"/>
              <a:gd name="T82" fmla="*/ 250 w 355"/>
              <a:gd name="T83" fmla="*/ 178 h 412"/>
              <a:gd name="T84" fmla="*/ 256 w 355"/>
              <a:gd name="T85" fmla="*/ 175 h 412"/>
              <a:gd name="T86" fmla="*/ 249 w 355"/>
              <a:gd name="T87" fmla="*/ 169 h 412"/>
              <a:gd name="T88" fmla="*/ 252 w 355"/>
              <a:gd name="T89" fmla="*/ 159 h 412"/>
              <a:gd name="T90" fmla="*/ 249 w 355"/>
              <a:gd name="T91" fmla="*/ 151 h 412"/>
              <a:gd name="T92" fmla="*/ 248 w 355"/>
              <a:gd name="T93" fmla="*/ 142 h 412"/>
              <a:gd name="T94" fmla="*/ 262 w 355"/>
              <a:gd name="T95" fmla="*/ 125 h 412"/>
              <a:gd name="T96" fmla="*/ 266 w 355"/>
              <a:gd name="T97" fmla="*/ 117 h 412"/>
              <a:gd name="T98" fmla="*/ 273 w 355"/>
              <a:gd name="T99" fmla="*/ 103 h 412"/>
              <a:gd name="T100" fmla="*/ 279 w 355"/>
              <a:gd name="T101" fmla="*/ 102 h 412"/>
              <a:gd name="T102" fmla="*/ 288 w 355"/>
              <a:gd name="T103" fmla="*/ 95 h 412"/>
              <a:gd name="T104" fmla="*/ 295 w 355"/>
              <a:gd name="T105" fmla="*/ 94 h 412"/>
              <a:gd name="T106" fmla="*/ 299 w 355"/>
              <a:gd name="T107" fmla="*/ 92 h 412"/>
              <a:gd name="T108" fmla="*/ 301 w 355"/>
              <a:gd name="T109" fmla="*/ 79 h 412"/>
              <a:gd name="T110" fmla="*/ 304 w 355"/>
              <a:gd name="T111" fmla="*/ 67 h 412"/>
              <a:gd name="T112" fmla="*/ 314 w 355"/>
              <a:gd name="T113" fmla="*/ 61 h 412"/>
              <a:gd name="T114" fmla="*/ 324 w 355"/>
              <a:gd name="T115" fmla="*/ 52 h 412"/>
              <a:gd name="T116" fmla="*/ 331 w 355"/>
              <a:gd name="T117" fmla="*/ 41 h 412"/>
              <a:gd name="T118" fmla="*/ 341 w 355"/>
              <a:gd name="T119" fmla="*/ 32 h 412"/>
              <a:gd name="T120" fmla="*/ 352 w 355"/>
              <a:gd name="T121" fmla="*/ 22 h 412"/>
              <a:gd name="T122" fmla="*/ 350 w 355"/>
              <a:gd name="T123" fmla="*/ 1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412">
                <a:moveTo>
                  <a:pt x="1" y="412"/>
                </a:moveTo>
                <a:lnTo>
                  <a:pt x="6" y="410"/>
                </a:lnTo>
                <a:lnTo>
                  <a:pt x="6" y="409"/>
                </a:lnTo>
                <a:lnTo>
                  <a:pt x="8" y="408"/>
                </a:lnTo>
                <a:lnTo>
                  <a:pt x="8" y="406"/>
                </a:lnTo>
                <a:lnTo>
                  <a:pt x="6" y="405"/>
                </a:lnTo>
                <a:lnTo>
                  <a:pt x="4" y="402"/>
                </a:lnTo>
                <a:lnTo>
                  <a:pt x="2" y="402"/>
                </a:lnTo>
                <a:lnTo>
                  <a:pt x="2" y="399"/>
                </a:lnTo>
                <a:lnTo>
                  <a:pt x="1" y="398"/>
                </a:lnTo>
                <a:lnTo>
                  <a:pt x="2" y="396"/>
                </a:lnTo>
                <a:lnTo>
                  <a:pt x="0" y="392"/>
                </a:lnTo>
                <a:lnTo>
                  <a:pt x="1" y="390"/>
                </a:lnTo>
                <a:lnTo>
                  <a:pt x="2" y="390"/>
                </a:lnTo>
                <a:lnTo>
                  <a:pt x="2" y="392"/>
                </a:lnTo>
                <a:lnTo>
                  <a:pt x="4" y="391"/>
                </a:lnTo>
                <a:lnTo>
                  <a:pt x="4" y="390"/>
                </a:lnTo>
                <a:lnTo>
                  <a:pt x="7" y="389"/>
                </a:lnTo>
                <a:lnTo>
                  <a:pt x="8" y="391"/>
                </a:lnTo>
                <a:lnTo>
                  <a:pt x="9" y="389"/>
                </a:lnTo>
                <a:lnTo>
                  <a:pt x="12" y="384"/>
                </a:lnTo>
                <a:lnTo>
                  <a:pt x="12" y="380"/>
                </a:lnTo>
                <a:lnTo>
                  <a:pt x="12" y="378"/>
                </a:lnTo>
                <a:lnTo>
                  <a:pt x="9" y="374"/>
                </a:lnTo>
                <a:lnTo>
                  <a:pt x="8" y="373"/>
                </a:lnTo>
                <a:lnTo>
                  <a:pt x="8" y="373"/>
                </a:lnTo>
                <a:lnTo>
                  <a:pt x="4" y="365"/>
                </a:lnTo>
                <a:lnTo>
                  <a:pt x="6" y="362"/>
                </a:lnTo>
                <a:lnTo>
                  <a:pt x="8" y="360"/>
                </a:lnTo>
                <a:lnTo>
                  <a:pt x="9" y="358"/>
                </a:lnTo>
                <a:lnTo>
                  <a:pt x="11" y="356"/>
                </a:lnTo>
                <a:lnTo>
                  <a:pt x="12" y="356"/>
                </a:lnTo>
                <a:lnTo>
                  <a:pt x="13" y="356"/>
                </a:lnTo>
                <a:lnTo>
                  <a:pt x="15" y="354"/>
                </a:lnTo>
                <a:lnTo>
                  <a:pt x="25" y="348"/>
                </a:lnTo>
                <a:lnTo>
                  <a:pt x="26" y="348"/>
                </a:lnTo>
                <a:lnTo>
                  <a:pt x="27" y="346"/>
                </a:lnTo>
                <a:lnTo>
                  <a:pt x="28" y="346"/>
                </a:lnTo>
                <a:lnTo>
                  <a:pt x="28" y="344"/>
                </a:lnTo>
                <a:lnTo>
                  <a:pt x="32" y="341"/>
                </a:lnTo>
                <a:lnTo>
                  <a:pt x="32" y="340"/>
                </a:lnTo>
                <a:lnTo>
                  <a:pt x="31" y="338"/>
                </a:lnTo>
                <a:lnTo>
                  <a:pt x="31" y="337"/>
                </a:lnTo>
                <a:lnTo>
                  <a:pt x="30" y="334"/>
                </a:lnTo>
                <a:lnTo>
                  <a:pt x="33" y="325"/>
                </a:lnTo>
                <a:lnTo>
                  <a:pt x="33" y="322"/>
                </a:lnTo>
                <a:lnTo>
                  <a:pt x="37" y="313"/>
                </a:lnTo>
                <a:lnTo>
                  <a:pt x="38" y="308"/>
                </a:lnTo>
                <a:lnTo>
                  <a:pt x="40" y="300"/>
                </a:lnTo>
                <a:lnTo>
                  <a:pt x="43" y="292"/>
                </a:lnTo>
                <a:lnTo>
                  <a:pt x="44" y="290"/>
                </a:lnTo>
                <a:lnTo>
                  <a:pt x="45" y="286"/>
                </a:lnTo>
                <a:lnTo>
                  <a:pt x="46" y="285"/>
                </a:lnTo>
                <a:lnTo>
                  <a:pt x="46" y="284"/>
                </a:lnTo>
                <a:lnTo>
                  <a:pt x="46" y="283"/>
                </a:lnTo>
                <a:lnTo>
                  <a:pt x="47" y="281"/>
                </a:lnTo>
                <a:lnTo>
                  <a:pt x="49" y="278"/>
                </a:lnTo>
                <a:lnTo>
                  <a:pt x="50" y="278"/>
                </a:lnTo>
                <a:lnTo>
                  <a:pt x="51" y="276"/>
                </a:lnTo>
                <a:lnTo>
                  <a:pt x="51" y="275"/>
                </a:lnTo>
                <a:lnTo>
                  <a:pt x="50" y="274"/>
                </a:lnTo>
                <a:lnTo>
                  <a:pt x="50" y="273"/>
                </a:lnTo>
                <a:lnTo>
                  <a:pt x="47" y="272"/>
                </a:lnTo>
                <a:lnTo>
                  <a:pt x="47" y="271"/>
                </a:lnTo>
                <a:lnTo>
                  <a:pt x="47" y="271"/>
                </a:lnTo>
                <a:lnTo>
                  <a:pt x="50" y="266"/>
                </a:lnTo>
                <a:lnTo>
                  <a:pt x="50" y="265"/>
                </a:lnTo>
                <a:lnTo>
                  <a:pt x="52" y="261"/>
                </a:lnTo>
                <a:lnTo>
                  <a:pt x="52" y="259"/>
                </a:lnTo>
                <a:lnTo>
                  <a:pt x="53" y="255"/>
                </a:lnTo>
                <a:lnTo>
                  <a:pt x="58" y="252"/>
                </a:lnTo>
                <a:lnTo>
                  <a:pt x="61" y="250"/>
                </a:lnTo>
                <a:lnTo>
                  <a:pt x="70" y="258"/>
                </a:lnTo>
                <a:lnTo>
                  <a:pt x="72" y="256"/>
                </a:lnTo>
                <a:lnTo>
                  <a:pt x="77" y="260"/>
                </a:lnTo>
                <a:lnTo>
                  <a:pt x="78" y="254"/>
                </a:lnTo>
                <a:lnTo>
                  <a:pt x="83" y="253"/>
                </a:lnTo>
                <a:lnTo>
                  <a:pt x="85" y="253"/>
                </a:lnTo>
                <a:lnTo>
                  <a:pt x="86" y="252"/>
                </a:lnTo>
                <a:lnTo>
                  <a:pt x="89" y="250"/>
                </a:lnTo>
                <a:lnTo>
                  <a:pt x="93" y="245"/>
                </a:lnTo>
                <a:lnTo>
                  <a:pt x="96" y="246"/>
                </a:lnTo>
                <a:lnTo>
                  <a:pt x="97" y="245"/>
                </a:lnTo>
                <a:lnTo>
                  <a:pt x="100" y="242"/>
                </a:lnTo>
                <a:lnTo>
                  <a:pt x="101" y="239"/>
                </a:lnTo>
                <a:lnTo>
                  <a:pt x="99" y="239"/>
                </a:lnTo>
                <a:lnTo>
                  <a:pt x="99" y="235"/>
                </a:lnTo>
                <a:lnTo>
                  <a:pt x="103" y="235"/>
                </a:lnTo>
                <a:lnTo>
                  <a:pt x="106" y="235"/>
                </a:lnTo>
                <a:lnTo>
                  <a:pt x="107" y="228"/>
                </a:lnTo>
                <a:lnTo>
                  <a:pt x="111" y="226"/>
                </a:lnTo>
                <a:lnTo>
                  <a:pt x="112" y="223"/>
                </a:lnTo>
                <a:lnTo>
                  <a:pt x="116" y="226"/>
                </a:lnTo>
                <a:lnTo>
                  <a:pt x="118" y="223"/>
                </a:lnTo>
                <a:lnTo>
                  <a:pt x="122" y="225"/>
                </a:lnTo>
                <a:lnTo>
                  <a:pt x="130" y="223"/>
                </a:lnTo>
                <a:lnTo>
                  <a:pt x="132" y="220"/>
                </a:lnTo>
                <a:lnTo>
                  <a:pt x="135" y="219"/>
                </a:lnTo>
                <a:lnTo>
                  <a:pt x="136" y="219"/>
                </a:lnTo>
                <a:lnTo>
                  <a:pt x="137" y="219"/>
                </a:lnTo>
                <a:lnTo>
                  <a:pt x="138" y="219"/>
                </a:lnTo>
                <a:lnTo>
                  <a:pt x="141" y="219"/>
                </a:lnTo>
                <a:lnTo>
                  <a:pt x="144" y="220"/>
                </a:lnTo>
                <a:lnTo>
                  <a:pt x="145" y="218"/>
                </a:lnTo>
                <a:lnTo>
                  <a:pt x="151" y="220"/>
                </a:lnTo>
                <a:lnTo>
                  <a:pt x="153" y="220"/>
                </a:lnTo>
                <a:lnTo>
                  <a:pt x="155" y="218"/>
                </a:lnTo>
                <a:lnTo>
                  <a:pt x="159" y="214"/>
                </a:lnTo>
                <a:lnTo>
                  <a:pt x="161" y="212"/>
                </a:lnTo>
                <a:lnTo>
                  <a:pt x="161" y="210"/>
                </a:lnTo>
                <a:lnTo>
                  <a:pt x="158" y="209"/>
                </a:lnTo>
                <a:lnTo>
                  <a:pt x="160" y="207"/>
                </a:lnTo>
                <a:lnTo>
                  <a:pt x="162" y="203"/>
                </a:lnTo>
                <a:lnTo>
                  <a:pt x="166" y="202"/>
                </a:lnTo>
                <a:lnTo>
                  <a:pt x="167" y="205"/>
                </a:lnTo>
                <a:lnTo>
                  <a:pt x="170" y="203"/>
                </a:lnTo>
                <a:lnTo>
                  <a:pt x="172" y="205"/>
                </a:lnTo>
                <a:lnTo>
                  <a:pt x="173" y="207"/>
                </a:lnTo>
                <a:lnTo>
                  <a:pt x="174" y="207"/>
                </a:lnTo>
                <a:lnTo>
                  <a:pt x="175" y="207"/>
                </a:lnTo>
                <a:lnTo>
                  <a:pt x="176" y="207"/>
                </a:lnTo>
                <a:lnTo>
                  <a:pt x="175" y="206"/>
                </a:lnTo>
                <a:lnTo>
                  <a:pt x="175" y="201"/>
                </a:lnTo>
                <a:lnTo>
                  <a:pt x="179" y="201"/>
                </a:lnTo>
                <a:lnTo>
                  <a:pt x="177" y="197"/>
                </a:lnTo>
                <a:lnTo>
                  <a:pt x="175" y="194"/>
                </a:lnTo>
                <a:lnTo>
                  <a:pt x="177" y="192"/>
                </a:lnTo>
                <a:lnTo>
                  <a:pt x="179" y="193"/>
                </a:lnTo>
                <a:lnTo>
                  <a:pt x="182" y="194"/>
                </a:lnTo>
                <a:lnTo>
                  <a:pt x="187" y="192"/>
                </a:lnTo>
                <a:lnTo>
                  <a:pt x="192" y="191"/>
                </a:lnTo>
                <a:lnTo>
                  <a:pt x="197" y="186"/>
                </a:lnTo>
                <a:lnTo>
                  <a:pt x="198" y="191"/>
                </a:lnTo>
                <a:lnTo>
                  <a:pt x="198" y="195"/>
                </a:lnTo>
                <a:lnTo>
                  <a:pt x="197" y="199"/>
                </a:lnTo>
                <a:lnTo>
                  <a:pt x="198" y="200"/>
                </a:lnTo>
                <a:lnTo>
                  <a:pt x="201" y="202"/>
                </a:lnTo>
                <a:lnTo>
                  <a:pt x="202" y="201"/>
                </a:lnTo>
                <a:lnTo>
                  <a:pt x="203" y="203"/>
                </a:lnTo>
                <a:lnTo>
                  <a:pt x="203" y="204"/>
                </a:lnTo>
                <a:lnTo>
                  <a:pt x="200" y="208"/>
                </a:lnTo>
                <a:lnTo>
                  <a:pt x="200" y="211"/>
                </a:lnTo>
                <a:lnTo>
                  <a:pt x="204" y="210"/>
                </a:lnTo>
                <a:lnTo>
                  <a:pt x="205" y="213"/>
                </a:lnTo>
                <a:lnTo>
                  <a:pt x="205" y="214"/>
                </a:lnTo>
                <a:lnTo>
                  <a:pt x="205" y="216"/>
                </a:lnTo>
                <a:lnTo>
                  <a:pt x="210" y="211"/>
                </a:lnTo>
                <a:lnTo>
                  <a:pt x="213" y="209"/>
                </a:lnTo>
                <a:lnTo>
                  <a:pt x="217" y="211"/>
                </a:lnTo>
                <a:lnTo>
                  <a:pt x="219" y="212"/>
                </a:lnTo>
                <a:lnTo>
                  <a:pt x="223" y="215"/>
                </a:lnTo>
                <a:lnTo>
                  <a:pt x="226" y="215"/>
                </a:lnTo>
                <a:lnTo>
                  <a:pt x="230" y="215"/>
                </a:lnTo>
                <a:lnTo>
                  <a:pt x="231" y="212"/>
                </a:lnTo>
                <a:lnTo>
                  <a:pt x="234" y="215"/>
                </a:lnTo>
                <a:lnTo>
                  <a:pt x="235" y="214"/>
                </a:lnTo>
                <a:lnTo>
                  <a:pt x="236" y="213"/>
                </a:lnTo>
                <a:lnTo>
                  <a:pt x="238" y="208"/>
                </a:lnTo>
                <a:lnTo>
                  <a:pt x="245" y="211"/>
                </a:lnTo>
                <a:lnTo>
                  <a:pt x="249" y="207"/>
                </a:lnTo>
                <a:lnTo>
                  <a:pt x="249" y="203"/>
                </a:lnTo>
                <a:lnTo>
                  <a:pt x="255" y="202"/>
                </a:lnTo>
                <a:lnTo>
                  <a:pt x="256" y="197"/>
                </a:lnTo>
                <a:lnTo>
                  <a:pt x="257" y="191"/>
                </a:lnTo>
                <a:lnTo>
                  <a:pt x="255" y="188"/>
                </a:lnTo>
                <a:lnTo>
                  <a:pt x="255" y="186"/>
                </a:lnTo>
                <a:lnTo>
                  <a:pt x="252" y="181"/>
                </a:lnTo>
                <a:lnTo>
                  <a:pt x="250" y="178"/>
                </a:lnTo>
                <a:lnTo>
                  <a:pt x="255" y="181"/>
                </a:lnTo>
                <a:lnTo>
                  <a:pt x="256" y="179"/>
                </a:lnTo>
                <a:lnTo>
                  <a:pt x="254" y="177"/>
                </a:lnTo>
                <a:lnTo>
                  <a:pt x="256" y="175"/>
                </a:lnTo>
                <a:lnTo>
                  <a:pt x="256" y="175"/>
                </a:lnTo>
                <a:lnTo>
                  <a:pt x="255" y="172"/>
                </a:lnTo>
                <a:lnTo>
                  <a:pt x="252" y="170"/>
                </a:lnTo>
                <a:lnTo>
                  <a:pt x="249" y="169"/>
                </a:lnTo>
                <a:lnTo>
                  <a:pt x="249" y="166"/>
                </a:lnTo>
                <a:lnTo>
                  <a:pt x="249" y="165"/>
                </a:lnTo>
                <a:lnTo>
                  <a:pt x="250" y="162"/>
                </a:lnTo>
                <a:lnTo>
                  <a:pt x="252" y="159"/>
                </a:lnTo>
                <a:lnTo>
                  <a:pt x="251" y="157"/>
                </a:lnTo>
                <a:lnTo>
                  <a:pt x="249" y="156"/>
                </a:lnTo>
                <a:lnTo>
                  <a:pt x="249" y="154"/>
                </a:lnTo>
                <a:lnTo>
                  <a:pt x="249" y="151"/>
                </a:lnTo>
                <a:lnTo>
                  <a:pt x="248" y="151"/>
                </a:lnTo>
                <a:lnTo>
                  <a:pt x="244" y="149"/>
                </a:lnTo>
                <a:lnTo>
                  <a:pt x="244" y="146"/>
                </a:lnTo>
                <a:lnTo>
                  <a:pt x="248" y="142"/>
                </a:lnTo>
                <a:lnTo>
                  <a:pt x="250" y="139"/>
                </a:lnTo>
                <a:lnTo>
                  <a:pt x="252" y="138"/>
                </a:lnTo>
                <a:lnTo>
                  <a:pt x="257" y="130"/>
                </a:lnTo>
                <a:lnTo>
                  <a:pt x="262" y="125"/>
                </a:lnTo>
                <a:lnTo>
                  <a:pt x="262" y="123"/>
                </a:lnTo>
                <a:lnTo>
                  <a:pt x="264" y="121"/>
                </a:lnTo>
                <a:lnTo>
                  <a:pt x="265" y="119"/>
                </a:lnTo>
                <a:lnTo>
                  <a:pt x="266" y="117"/>
                </a:lnTo>
                <a:lnTo>
                  <a:pt x="268" y="111"/>
                </a:lnTo>
                <a:lnTo>
                  <a:pt x="271" y="111"/>
                </a:lnTo>
                <a:lnTo>
                  <a:pt x="271" y="107"/>
                </a:lnTo>
                <a:lnTo>
                  <a:pt x="273" y="103"/>
                </a:lnTo>
                <a:lnTo>
                  <a:pt x="274" y="98"/>
                </a:lnTo>
                <a:lnTo>
                  <a:pt x="277" y="101"/>
                </a:lnTo>
                <a:lnTo>
                  <a:pt x="277" y="104"/>
                </a:lnTo>
                <a:lnTo>
                  <a:pt x="279" y="102"/>
                </a:lnTo>
                <a:lnTo>
                  <a:pt x="283" y="100"/>
                </a:lnTo>
                <a:lnTo>
                  <a:pt x="283" y="98"/>
                </a:lnTo>
                <a:lnTo>
                  <a:pt x="283" y="93"/>
                </a:lnTo>
                <a:lnTo>
                  <a:pt x="288" y="95"/>
                </a:lnTo>
                <a:lnTo>
                  <a:pt x="288" y="97"/>
                </a:lnTo>
                <a:lnTo>
                  <a:pt x="292" y="93"/>
                </a:lnTo>
                <a:lnTo>
                  <a:pt x="293" y="95"/>
                </a:lnTo>
                <a:lnTo>
                  <a:pt x="295" y="94"/>
                </a:lnTo>
                <a:lnTo>
                  <a:pt x="298" y="95"/>
                </a:lnTo>
                <a:lnTo>
                  <a:pt x="298" y="97"/>
                </a:lnTo>
                <a:lnTo>
                  <a:pt x="299" y="97"/>
                </a:lnTo>
                <a:lnTo>
                  <a:pt x="299" y="92"/>
                </a:lnTo>
                <a:lnTo>
                  <a:pt x="301" y="90"/>
                </a:lnTo>
                <a:lnTo>
                  <a:pt x="302" y="83"/>
                </a:lnTo>
                <a:lnTo>
                  <a:pt x="302" y="82"/>
                </a:lnTo>
                <a:lnTo>
                  <a:pt x="301" y="79"/>
                </a:lnTo>
                <a:lnTo>
                  <a:pt x="306" y="74"/>
                </a:lnTo>
                <a:lnTo>
                  <a:pt x="306" y="71"/>
                </a:lnTo>
                <a:lnTo>
                  <a:pt x="304" y="69"/>
                </a:lnTo>
                <a:lnTo>
                  <a:pt x="304" y="67"/>
                </a:lnTo>
                <a:lnTo>
                  <a:pt x="306" y="64"/>
                </a:lnTo>
                <a:lnTo>
                  <a:pt x="310" y="61"/>
                </a:lnTo>
                <a:lnTo>
                  <a:pt x="312" y="64"/>
                </a:lnTo>
                <a:lnTo>
                  <a:pt x="314" y="61"/>
                </a:lnTo>
                <a:lnTo>
                  <a:pt x="317" y="59"/>
                </a:lnTo>
                <a:lnTo>
                  <a:pt x="317" y="56"/>
                </a:lnTo>
                <a:lnTo>
                  <a:pt x="321" y="56"/>
                </a:lnTo>
                <a:lnTo>
                  <a:pt x="324" y="52"/>
                </a:lnTo>
                <a:lnTo>
                  <a:pt x="325" y="48"/>
                </a:lnTo>
                <a:lnTo>
                  <a:pt x="328" y="47"/>
                </a:lnTo>
                <a:lnTo>
                  <a:pt x="331" y="46"/>
                </a:lnTo>
                <a:lnTo>
                  <a:pt x="331" y="41"/>
                </a:lnTo>
                <a:lnTo>
                  <a:pt x="334" y="42"/>
                </a:lnTo>
                <a:lnTo>
                  <a:pt x="334" y="40"/>
                </a:lnTo>
                <a:lnTo>
                  <a:pt x="335" y="35"/>
                </a:lnTo>
                <a:lnTo>
                  <a:pt x="341" y="32"/>
                </a:lnTo>
                <a:lnTo>
                  <a:pt x="345" y="28"/>
                </a:lnTo>
                <a:lnTo>
                  <a:pt x="349" y="23"/>
                </a:lnTo>
                <a:lnTo>
                  <a:pt x="351" y="22"/>
                </a:lnTo>
                <a:lnTo>
                  <a:pt x="352" y="22"/>
                </a:lnTo>
                <a:lnTo>
                  <a:pt x="355" y="21"/>
                </a:lnTo>
                <a:lnTo>
                  <a:pt x="354" y="18"/>
                </a:lnTo>
                <a:lnTo>
                  <a:pt x="353" y="13"/>
                </a:lnTo>
                <a:lnTo>
                  <a:pt x="350" y="11"/>
                </a:lnTo>
                <a:lnTo>
                  <a:pt x="349" y="9"/>
                </a:lnTo>
                <a:lnTo>
                  <a:pt x="350" y="3"/>
                </a:lnTo>
                <a:lnTo>
                  <a:pt x="351" y="0"/>
                </a:lnTo>
              </a:path>
            </a:pathLst>
          </a:custGeom>
          <a:noFill/>
          <a:ln w="3">
            <a:solidFill>
              <a:srgbClr val="6E6E6E"/>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5"/>
          <p:cNvSpPr>
            <a:spLocks/>
          </p:cNvSpPr>
          <p:nvPr/>
        </p:nvSpPr>
        <p:spPr bwMode="auto">
          <a:xfrm>
            <a:off x="6035676" y="4452938"/>
            <a:ext cx="1071563" cy="950913"/>
          </a:xfrm>
          <a:custGeom>
            <a:avLst/>
            <a:gdLst>
              <a:gd name="T0" fmla="*/ 434 w 675"/>
              <a:gd name="T1" fmla="*/ 56 h 599"/>
              <a:gd name="T2" fmla="*/ 581 w 675"/>
              <a:gd name="T3" fmla="*/ 68 h 599"/>
              <a:gd name="T4" fmla="*/ 650 w 675"/>
              <a:gd name="T5" fmla="*/ 69 h 599"/>
              <a:gd name="T6" fmla="*/ 633 w 675"/>
              <a:gd name="T7" fmla="*/ 98 h 599"/>
              <a:gd name="T8" fmla="*/ 624 w 675"/>
              <a:gd name="T9" fmla="*/ 131 h 599"/>
              <a:gd name="T10" fmla="*/ 621 w 675"/>
              <a:gd name="T11" fmla="*/ 145 h 599"/>
              <a:gd name="T12" fmla="*/ 656 w 675"/>
              <a:gd name="T13" fmla="*/ 180 h 599"/>
              <a:gd name="T14" fmla="*/ 674 w 675"/>
              <a:gd name="T15" fmla="*/ 203 h 599"/>
              <a:gd name="T16" fmla="*/ 657 w 675"/>
              <a:gd name="T17" fmla="*/ 221 h 599"/>
              <a:gd name="T18" fmla="*/ 629 w 675"/>
              <a:gd name="T19" fmla="*/ 262 h 599"/>
              <a:gd name="T20" fmla="*/ 638 w 675"/>
              <a:gd name="T21" fmla="*/ 233 h 599"/>
              <a:gd name="T22" fmla="*/ 605 w 675"/>
              <a:gd name="T23" fmla="*/ 251 h 599"/>
              <a:gd name="T24" fmla="*/ 602 w 675"/>
              <a:gd name="T25" fmla="*/ 278 h 599"/>
              <a:gd name="T26" fmla="*/ 596 w 675"/>
              <a:gd name="T27" fmla="*/ 342 h 599"/>
              <a:gd name="T28" fmla="*/ 555 w 675"/>
              <a:gd name="T29" fmla="*/ 380 h 599"/>
              <a:gd name="T30" fmla="*/ 533 w 675"/>
              <a:gd name="T31" fmla="*/ 407 h 599"/>
              <a:gd name="T32" fmla="*/ 536 w 675"/>
              <a:gd name="T33" fmla="*/ 451 h 599"/>
              <a:gd name="T34" fmla="*/ 550 w 675"/>
              <a:gd name="T35" fmla="*/ 498 h 599"/>
              <a:gd name="T36" fmla="*/ 529 w 675"/>
              <a:gd name="T37" fmla="*/ 521 h 599"/>
              <a:gd name="T38" fmla="*/ 505 w 675"/>
              <a:gd name="T39" fmla="*/ 549 h 599"/>
              <a:gd name="T40" fmla="*/ 505 w 675"/>
              <a:gd name="T41" fmla="*/ 576 h 599"/>
              <a:gd name="T42" fmla="*/ 488 w 675"/>
              <a:gd name="T43" fmla="*/ 596 h 599"/>
              <a:gd name="T44" fmla="*/ 472 w 675"/>
              <a:gd name="T45" fmla="*/ 575 h 599"/>
              <a:gd name="T46" fmla="*/ 450 w 675"/>
              <a:gd name="T47" fmla="*/ 567 h 599"/>
              <a:gd name="T48" fmla="*/ 423 w 675"/>
              <a:gd name="T49" fmla="*/ 559 h 599"/>
              <a:gd name="T50" fmla="*/ 414 w 675"/>
              <a:gd name="T51" fmla="*/ 549 h 599"/>
              <a:gd name="T52" fmla="*/ 400 w 675"/>
              <a:gd name="T53" fmla="*/ 553 h 599"/>
              <a:gd name="T54" fmla="*/ 383 w 675"/>
              <a:gd name="T55" fmla="*/ 554 h 599"/>
              <a:gd name="T56" fmla="*/ 373 w 675"/>
              <a:gd name="T57" fmla="*/ 564 h 599"/>
              <a:gd name="T58" fmla="*/ 361 w 675"/>
              <a:gd name="T59" fmla="*/ 569 h 599"/>
              <a:gd name="T60" fmla="*/ 348 w 675"/>
              <a:gd name="T61" fmla="*/ 568 h 599"/>
              <a:gd name="T62" fmla="*/ 336 w 675"/>
              <a:gd name="T63" fmla="*/ 569 h 599"/>
              <a:gd name="T64" fmla="*/ 314 w 675"/>
              <a:gd name="T65" fmla="*/ 568 h 599"/>
              <a:gd name="T66" fmla="*/ 312 w 675"/>
              <a:gd name="T67" fmla="*/ 549 h 599"/>
              <a:gd name="T68" fmla="*/ 315 w 675"/>
              <a:gd name="T69" fmla="*/ 515 h 599"/>
              <a:gd name="T70" fmla="*/ 322 w 675"/>
              <a:gd name="T71" fmla="*/ 479 h 599"/>
              <a:gd name="T72" fmla="*/ 322 w 675"/>
              <a:gd name="T73" fmla="*/ 437 h 599"/>
              <a:gd name="T74" fmla="*/ 323 w 675"/>
              <a:gd name="T75" fmla="*/ 390 h 599"/>
              <a:gd name="T76" fmla="*/ 312 w 675"/>
              <a:gd name="T77" fmla="*/ 357 h 599"/>
              <a:gd name="T78" fmla="*/ 274 w 675"/>
              <a:gd name="T79" fmla="*/ 366 h 599"/>
              <a:gd name="T80" fmla="*/ 237 w 675"/>
              <a:gd name="T81" fmla="*/ 398 h 599"/>
              <a:gd name="T82" fmla="*/ 211 w 675"/>
              <a:gd name="T83" fmla="*/ 428 h 599"/>
              <a:gd name="T84" fmla="*/ 186 w 675"/>
              <a:gd name="T85" fmla="*/ 413 h 599"/>
              <a:gd name="T86" fmla="*/ 169 w 675"/>
              <a:gd name="T87" fmla="*/ 383 h 599"/>
              <a:gd name="T88" fmla="*/ 151 w 675"/>
              <a:gd name="T89" fmla="*/ 378 h 599"/>
              <a:gd name="T90" fmla="*/ 127 w 675"/>
              <a:gd name="T91" fmla="*/ 385 h 599"/>
              <a:gd name="T92" fmla="*/ 96 w 675"/>
              <a:gd name="T93" fmla="*/ 400 h 599"/>
              <a:gd name="T94" fmla="*/ 65 w 675"/>
              <a:gd name="T95" fmla="*/ 369 h 599"/>
              <a:gd name="T96" fmla="*/ 21 w 675"/>
              <a:gd name="T97" fmla="*/ 338 h 599"/>
              <a:gd name="T98" fmla="*/ 3 w 675"/>
              <a:gd name="T99" fmla="*/ 270 h 599"/>
              <a:gd name="T100" fmla="*/ 27 w 675"/>
              <a:gd name="T101" fmla="*/ 209 h 599"/>
              <a:gd name="T102" fmla="*/ 58 w 675"/>
              <a:gd name="T103" fmla="*/ 212 h 599"/>
              <a:gd name="T104" fmla="*/ 97 w 675"/>
              <a:gd name="T105" fmla="*/ 195 h 599"/>
              <a:gd name="T106" fmla="*/ 125 w 675"/>
              <a:gd name="T107" fmla="*/ 198 h 599"/>
              <a:gd name="T108" fmla="*/ 138 w 675"/>
              <a:gd name="T109" fmla="*/ 171 h 599"/>
              <a:gd name="T110" fmla="*/ 103 w 675"/>
              <a:gd name="T111" fmla="*/ 128 h 599"/>
              <a:gd name="T112" fmla="*/ 58 w 675"/>
              <a:gd name="T113" fmla="*/ 124 h 599"/>
              <a:gd name="T114" fmla="*/ 1 w 675"/>
              <a:gd name="T115" fmla="*/ 75 h 599"/>
              <a:gd name="T116" fmla="*/ 115 w 675"/>
              <a:gd name="T117" fmla="*/ 49 h 599"/>
              <a:gd name="T118" fmla="*/ 147 w 675"/>
              <a:gd name="T119" fmla="*/ 22 h 599"/>
              <a:gd name="T120" fmla="*/ 187 w 675"/>
              <a:gd name="T121" fmla="*/ 5 h 599"/>
              <a:gd name="T122" fmla="*/ 342 w 675"/>
              <a:gd name="T123" fmla="*/ 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5" h="599">
                <a:moveTo>
                  <a:pt x="356" y="44"/>
                </a:moveTo>
                <a:lnTo>
                  <a:pt x="359" y="46"/>
                </a:lnTo>
                <a:lnTo>
                  <a:pt x="366" y="54"/>
                </a:lnTo>
                <a:lnTo>
                  <a:pt x="381" y="53"/>
                </a:lnTo>
                <a:lnTo>
                  <a:pt x="404" y="54"/>
                </a:lnTo>
                <a:lnTo>
                  <a:pt x="407" y="54"/>
                </a:lnTo>
                <a:lnTo>
                  <a:pt x="412" y="54"/>
                </a:lnTo>
                <a:lnTo>
                  <a:pt x="425" y="54"/>
                </a:lnTo>
                <a:lnTo>
                  <a:pt x="427" y="54"/>
                </a:lnTo>
                <a:lnTo>
                  <a:pt x="430" y="56"/>
                </a:lnTo>
                <a:lnTo>
                  <a:pt x="432" y="56"/>
                </a:lnTo>
                <a:lnTo>
                  <a:pt x="434" y="56"/>
                </a:lnTo>
                <a:lnTo>
                  <a:pt x="444" y="55"/>
                </a:lnTo>
                <a:lnTo>
                  <a:pt x="463" y="56"/>
                </a:lnTo>
                <a:lnTo>
                  <a:pt x="466" y="57"/>
                </a:lnTo>
                <a:lnTo>
                  <a:pt x="481" y="56"/>
                </a:lnTo>
                <a:lnTo>
                  <a:pt x="487" y="57"/>
                </a:lnTo>
                <a:lnTo>
                  <a:pt x="514" y="57"/>
                </a:lnTo>
                <a:lnTo>
                  <a:pt x="536" y="58"/>
                </a:lnTo>
                <a:lnTo>
                  <a:pt x="546" y="58"/>
                </a:lnTo>
                <a:lnTo>
                  <a:pt x="552" y="56"/>
                </a:lnTo>
                <a:lnTo>
                  <a:pt x="561" y="57"/>
                </a:lnTo>
                <a:lnTo>
                  <a:pt x="572" y="56"/>
                </a:lnTo>
                <a:lnTo>
                  <a:pt x="581" y="68"/>
                </a:lnTo>
                <a:lnTo>
                  <a:pt x="591" y="67"/>
                </a:lnTo>
                <a:lnTo>
                  <a:pt x="604" y="67"/>
                </a:lnTo>
                <a:lnTo>
                  <a:pt x="615" y="68"/>
                </a:lnTo>
                <a:lnTo>
                  <a:pt x="619" y="67"/>
                </a:lnTo>
                <a:lnTo>
                  <a:pt x="621" y="69"/>
                </a:lnTo>
                <a:lnTo>
                  <a:pt x="623" y="70"/>
                </a:lnTo>
                <a:lnTo>
                  <a:pt x="627" y="72"/>
                </a:lnTo>
                <a:lnTo>
                  <a:pt x="634" y="73"/>
                </a:lnTo>
                <a:lnTo>
                  <a:pt x="640" y="71"/>
                </a:lnTo>
                <a:lnTo>
                  <a:pt x="646" y="70"/>
                </a:lnTo>
                <a:lnTo>
                  <a:pt x="648" y="69"/>
                </a:lnTo>
                <a:lnTo>
                  <a:pt x="650" y="69"/>
                </a:lnTo>
                <a:lnTo>
                  <a:pt x="651" y="69"/>
                </a:lnTo>
                <a:lnTo>
                  <a:pt x="650" y="72"/>
                </a:lnTo>
                <a:lnTo>
                  <a:pt x="648" y="74"/>
                </a:lnTo>
                <a:lnTo>
                  <a:pt x="646" y="77"/>
                </a:lnTo>
                <a:lnTo>
                  <a:pt x="647" y="80"/>
                </a:lnTo>
                <a:lnTo>
                  <a:pt x="646" y="85"/>
                </a:lnTo>
                <a:lnTo>
                  <a:pt x="646" y="88"/>
                </a:lnTo>
                <a:lnTo>
                  <a:pt x="641" y="92"/>
                </a:lnTo>
                <a:lnTo>
                  <a:pt x="638" y="91"/>
                </a:lnTo>
                <a:lnTo>
                  <a:pt x="636" y="91"/>
                </a:lnTo>
                <a:lnTo>
                  <a:pt x="635" y="93"/>
                </a:lnTo>
                <a:lnTo>
                  <a:pt x="633" y="98"/>
                </a:lnTo>
                <a:lnTo>
                  <a:pt x="633" y="104"/>
                </a:lnTo>
                <a:lnTo>
                  <a:pt x="633" y="107"/>
                </a:lnTo>
                <a:lnTo>
                  <a:pt x="638" y="119"/>
                </a:lnTo>
                <a:lnTo>
                  <a:pt x="638" y="122"/>
                </a:lnTo>
                <a:lnTo>
                  <a:pt x="637" y="125"/>
                </a:lnTo>
                <a:lnTo>
                  <a:pt x="635" y="127"/>
                </a:lnTo>
                <a:lnTo>
                  <a:pt x="636" y="128"/>
                </a:lnTo>
                <a:lnTo>
                  <a:pt x="635" y="130"/>
                </a:lnTo>
                <a:lnTo>
                  <a:pt x="635" y="131"/>
                </a:lnTo>
                <a:lnTo>
                  <a:pt x="635" y="133"/>
                </a:lnTo>
                <a:lnTo>
                  <a:pt x="634" y="134"/>
                </a:lnTo>
                <a:lnTo>
                  <a:pt x="624" y="131"/>
                </a:lnTo>
                <a:lnTo>
                  <a:pt x="622" y="129"/>
                </a:lnTo>
                <a:lnTo>
                  <a:pt x="622" y="126"/>
                </a:lnTo>
                <a:lnTo>
                  <a:pt x="621" y="123"/>
                </a:lnTo>
                <a:lnTo>
                  <a:pt x="620" y="122"/>
                </a:lnTo>
                <a:lnTo>
                  <a:pt x="618" y="123"/>
                </a:lnTo>
                <a:lnTo>
                  <a:pt x="615" y="126"/>
                </a:lnTo>
                <a:lnTo>
                  <a:pt x="613" y="129"/>
                </a:lnTo>
                <a:lnTo>
                  <a:pt x="614" y="133"/>
                </a:lnTo>
                <a:lnTo>
                  <a:pt x="615" y="137"/>
                </a:lnTo>
                <a:lnTo>
                  <a:pt x="621" y="143"/>
                </a:lnTo>
                <a:lnTo>
                  <a:pt x="622" y="144"/>
                </a:lnTo>
                <a:lnTo>
                  <a:pt x="621" y="145"/>
                </a:lnTo>
                <a:lnTo>
                  <a:pt x="625" y="147"/>
                </a:lnTo>
                <a:lnTo>
                  <a:pt x="628" y="155"/>
                </a:lnTo>
                <a:lnTo>
                  <a:pt x="630" y="163"/>
                </a:lnTo>
                <a:lnTo>
                  <a:pt x="634" y="169"/>
                </a:lnTo>
                <a:lnTo>
                  <a:pt x="636" y="172"/>
                </a:lnTo>
                <a:lnTo>
                  <a:pt x="637" y="171"/>
                </a:lnTo>
                <a:lnTo>
                  <a:pt x="638" y="172"/>
                </a:lnTo>
                <a:lnTo>
                  <a:pt x="641" y="175"/>
                </a:lnTo>
                <a:lnTo>
                  <a:pt x="646" y="179"/>
                </a:lnTo>
                <a:lnTo>
                  <a:pt x="650" y="182"/>
                </a:lnTo>
                <a:lnTo>
                  <a:pt x="653" y="182"/>
                </a:lnTo>
                <a:lnTo>
                  <a:pt x="656" y="180"/>
                </a:lnTo>
                <a:lnTo>
                  <a:pt x="659" y="177"/>
                </a:lnTo>
                <a:lnTo>
                  <a:pt x="659" y="171"/>
                </a:lnTo>
                <a:lnTo>
                  <a:pt x="660" y="168"/>
                </a:lnTo>
                <a:lnTo>
                  <a:pt x="664" y="165"/>
                </a:lnTo>
                <a:lnTo>
                  <a:pt x="669" y="165"/>
                </a:lnTo>
                <a:lnTo>
                  <a:pt x="665" y="177"/>
                </a:lnTo>
                <a:lnTo>
                  <a:pt x="663" y="189"/>
                </a:lnTo>
                <a:lnTo>
                  <a:pt x="663" y="193"/>
                </a:lnTo>
                <a:lnTo>
                  <a:pt x="663" y="198"/>
                </a:lnTo>
                <a:lnTo>
                  <a:pt x="665" y="201"/>
                </a:lnTo>
                <a:lnTo>
                  <a:pt x="668" y="203"/>
                </a:lnTo>
                <a:lnTo>
                  <a:pt x="674" y="203"/>
                </a:lnTo>
                <a:lnTo>
                  <a:pt x="675" y="206"/>
                </a:lnTo>
                <a:lnTo>
                  <a:pt x="675" y="208"/>
                </a:lnTo>
                <a:lnTo>
                  <a:pt x="672" y="211"/>
                </a:lnTo>
                <a:lnTo>
                  <a:pt x="670" y="215"/>
                </a:lnTo>
                <a:lnTo>
                  <a:pt x="668" y="218"/>
                </a:lnTo>
                <a:lnTo>
                  <a:pt x="668" y="220"/>
                </a:lnTo>
                <a:lnTo>
                  <a:pt x="665" y="222"/>
                </a:lnTo>
                <a:lnTo>
                  <a:pt x="662" y="225"/>
                </a:lnTo>
                <a:lnTo>
                  <a:pt x="661" y="224"/>
                </a:lnTo>
                <a:lnTo>
                  <a:pt x="661" y="223"/>
                </a:lnTo>
                <a:lnTo>
                  <a:pt x="660" y="221"/>
                </a:lnTo>
                <a:lnTo>
                  <a:pt x="657" y="221"/>
                </a:lnTo>
                <a:lnTo>
                  <a:pt x="654" y="227"/>
                </a:lnTo>
                <a:lnTo>
                  <a:pt x="657" y="233"/>
                </a:lnTo>
                <a:lnTo>
                  <a:pt x="658" y="237"/>
                </a:lnTo>
                <a:lnTo>
                  <a:pt x="658" y="240"/>
                </a:lnTo>
                <a:lnTo>
                  <a:pt x="654" y="242"/>
                </a:lnTo>
                <a:lnTo>
                  <a:pt x="650" y="242"/>
                </a:lnTo>
                <a:lnTo>
                  <a:pt x="644" y="255"/>
                </a:lnTo>
                <a:lnTo>
                  <a:pt x="638" y="261"/>
                </a:lnTo>
                <a:lnTo>
                  <a:pt x="634" y="264"/>
                </a:lnTo>
                <a:lnTo>
                  <a:pt x="630" y="265"/>
                </a:lnTo>
                <a:lnTo>
                  <a:pt x="629" y="264"/>
                </a:lnTo>
                <a:lnTo>
                  <a:pt x="629" y="262"/>
                </a:lnTo>
                <a:lnTo>
                  <a:pt x="633" y="259"/>
                </a:lnTo>
                <a:lnTo>
                  <a:pt x="636" y="253"/>
                </a:lnTo>
                <a:lnTo>
                  <a:pt x="635" y="250"/>
                </a:lnTo>
                <a:lnTo>
                  <a:pt x="630" y="249"/>
                </a:lnTo>
                <a:lnTo>
                  <a:pt x="629" y="248"/>
                </a:lnTo>
                <a:lnTo>
                  <a:pt x="629" y="246"/>
                </a:lnTo>
                <a:lnTo>
                  <a:pt x="631" y="244"/>
                </a:lnTo>
                <a:lnTo>
                  <a:pt x="634" y="243"/>
                </a:lnTo>
                <a:lnTo>
                  <a:pt x="636" y="242"/>
                </a:lnTo>
                <a:lnTo>
                  <a:pt x="638" y="236"/>
                </a:lnTo>
                <a:lnTo>
                  <a:pt x="639" y="235"/>
                </a:lnTo>
                <a:lnTo>
                  <a:pt x="638" y="233"/>
                </a:lnTo>
                <a:lnTo>
                  <a:pt x="632" y="233"/>
                </a:lnTo>
                <a:lnTo>
                  <a:pt x="627" y="235"/>
                </a:lnTo>
                <a:lnTo>
                  <a:pt x="622" y="238"/>
                </a:lnTo>
                <a:lnTo>
                  <a:pt x="620" y="241"/>
                </a:lnTo>
                <a:lnTo>
                  <a:pt x="618" y="241"/>
                </a:lnTo>
                <a:lnTo>
                  <a:pt x="617" y="242"/>
                </a:lnTo>
                <a:lnTo>
                  <a:pt x="615" y="242"/>
                </a:lnTo>
                <a:lnTo>
                  <a:pt x="612" y="242"/>
                </a:lnTo>
                <a:lnTo>
                  <a:pt x="608" y="246"/>
                </a:lnTo>
                <a:lnTo>
                  <a:pt x="605" y="248"/>
                </a:lnTo>
                <a:lnTo>
                  <a:pt x="605" y="249"/>
                </a:lnTo>
                <a:lnTo>
                  <a:pt x="605" y="251"/>
                </a:lnTo>
                <a:lnTo>
                  <a:pt x="603" y="252"/>
                </a:lnTo>
                <a:lnTo>
                  <a:pt x="601" y="249"/>
                </a:lnTo>
                <a:lnTo>
                  <a:pt x="597" y="246"/>
                </a:lnTo>
                <a:lnTo>
                  <a:pt x="594" y="248"/>
                </a:lnTo>
                <a:lnTo>
                  <a:pt x="592" y="250"/>
                </a:lnTo>
                <a:lnTo>
                  <a:pt x="591" y="257"/>
                </a:lnTo>
                <a:lnTo>
                  <a:pt x="596" y="261"/>
                </a:lnTo>
                <a:lnTo>
                  <a:pt x="601" y="262"/>
                </a:lnTo>
                <a:lnTo>
                  <a:pt x="600" y="268"/>
                </a:lnTo>
                <a:lnTo>
                  <a:pt x="602" y="272"/>
                </a:lnTo>
                <a:lnTo>
                  <a:pt x="602" y="274"/>
                </a:lnTo>
                <a:lnTo>
                  <a:pt x="602" y="278"/>
                </a:lnTo>
                <a:lnTo>
                  <a:pt x="601" y="280"/>
                </a:lnTo>
                <a:lnTo>
                  <a:pt x="598" y="282"/>
                </a:lnTo>
                <a:lnTo>
                  <a:pt x="593" y="285"/>
                </a:lnTo>
                <a:lnTo>
                  <a:pt x="589" y="289"/>
                </a:lnTo>
                <a:lnTo>
                  <a:pt x="587" y="296"/>
                </a:lnTo>
                <a:lnTo>
                  <a:pt x="589" y="301"/>
                </a:lnTo>
                <a:lnTo>
                  <a:pt x="595" y="304"/>
                </a:lnTo>
                <a:lnTo>
                  <a:pt x="597" y="306"/>
                </a:lnTo>
                <a:lnTo>
                  <a:pt x="598" y="310"/>
                </a:lnTo>
                <a:lnTo>
                  <a:pt x="594" y="317"/>
                </a:lnTo>
                <a:lnTo>
                  <a:pt x="597" y="323"/>
                </a:lnTo>
                <a:lnTo>
                  <a:pt x="596" y="342"/>
                </a:lnTo>
                <a:lnTo>
                  <a:pt x="593" y="349"/>
                </a:lnTo>
                <a:lnTo>
                  <a:pt x="589" y="357"/>
                </a:lnTo>
                <a:lnTo>
                  <a:pt x="585" y="368"/>
                </a:lnTo>
                <a:lnTo>
                  <a:pt x="580" y="371"/>
                </a:lnTo>
                <a:lnTo>
                  <a:pt x="577" y="373"/>
                </a:lnTo>
                <a:lnTo>
                  <a:pt x="577" y="378"/>
                </a:lnTo>
                <a:lnTo>
                  <a:pt x="572" y="384"/>
                </a:lnTo>
                <a:lnTo>
                  <a:pt x="567" y="389"/>
                </a:lnTo>
                <a:lnTo>
                  <a:pt x="563" y="387"/>
                </a:lnTo>
                <a:lnTo>
                  <a:pt x="564" y="382"/>
                </a:lnTo>
                <a:lnTo>
                  <a:pt x="561" y="377"/>
                </a:lnTo>
                <a:lnTo>
                  <a:pt x="555" y="380"/>
                </a:lnTo>
                <a:lnTo>
                  <a:pt x="552" y="383"/>
                </a:lnTo>
                <a:lnTo>
                  <a:pt x="549" y="385"/>
                </a:lnTo>
                <a:lnTo>
                  <a:pt x="546" y="387"/>
                </a:lnTo>
                <a:lnTo>
                  <a:pt x="545" y="389"/>
                </a:lnTo>
                <a:lnTo>
                  <a:pt x="539" y="389"/>
                </a:lnTo>
                <a:lnTo>
                  <a:pt x="537" y="393"/>
                </a:lnTo>
                <a:lnTo>
                  <a:pt x="535" y="395"/>
                </a:lnTo>
                <a:lnTo>
                  <a:pt x="532" y="396"/>
                </a:lnTo>
                <a:lnTo>
                  <a:pt x="529" y="398"/>
                </a:lnTo>
                <a:lnTo>
                  <a:pt x="529" y="403"/>
                </a:lnTo>
                <a:lnTo>
                  <a:pt x="530" y="404"/>
                </a:lnTo>
                <a:lnTo>
                  <a:pt x="533" y="407"/>
                </a:lnTo>
                <a:lnTo>
                  <a:pt x="532" y="411"/>
                </a:lnTo>
                <a:lnTo>
                  <a:pt x="534" y="414"/>
                </a:lnTo>
                <a:lnTo>
                  <a:pt x="535" y="417"/>
                </a:lnTo>
                <a:lnTo>
                  <a:pt x="535" y="421"/>
                </a:lnTo>
                <a:lnTo>
                  <a:pt x="537" y="425"/>
                </a:lnTo>
                <a:lnTo>
                  <a:pt x="539" y="427"/>
                </a:lnTo>
                <a:lnTo>
                  <a:pt x="540" y="430"/>
                </a:lnTo>
                <a:lnTo>
                  <a:pt x="536" y="437"/>
                </a:lnTo>
                <a:lnTo>
                  <a:pt x="534" y="440"/>
                </a:lnTo>
                <a:lnTo>
                  <a:pt x="534" y="440"/>
                </a:lnTo>
                <a:lnTo>
                  <a:pt x="533" y="446"/>
                </a:lnTo>
                <a:lnTo>
                  <a:pt x="536" y="451"/>
                </a:lnTo>
                <a:lnTo>
                  <a:pt x="540" y="454"/>
                </a:lnTo>
                <a:lnTo>
                  <a:pt x="542" y="458"/>
                </a:lnTo>
                <a:lnTo>
                  <a:pt x="544" y="462"/>
                </a:lnTo>
                <a:lnTo>
                  <a:pt x="539" y="473"/>
                </a:lnTo>
                <a:lnTo>
                  <a:pt x="535" y="477"/>
                </a:lnTo>
                <a:lnTo>
                  <a:pt x="529" y="481"/>
                </a:lnTo>
                <a:lnTo>
                  <a:pt x="532" y="485"/>
                </a:lnTo>
                <a:lnTo>
                  <a:pt x="535" y="486"/>
                </a:lnTo>
                <a:lnTo>
                  <a:pt x="539" y="486"/>
                </a:lnTo>
                <a:lnTo>
                  <a:pt x="541" y="487"/>
                </a:lnTo>
                <a:lnTo>
                  <a:pt x="544" y="491"/>
                </a:lnTo>
                <a:lnTo>
                  <a:pt x="550" y="498"/>
                </a:lnTo>
                <a:lnTo>
                  <a:pt x="546" y="503"/>
                </a:lnTo>
                <a:lnTo>
                  <a:pt x="546" y="507"/>
                </a:lnTo>
                <a:lnTo>
                  <a:pt x="548" y="512"/>
                </a:lnTo>
                <a:lnTo>
                  <a:pt x="551" y="515"/>
                </a:lnTo>
                <a:lnTo>
                  <a:pt x="556" y="519"/>
                </a:lnTo>
                <a:lnTo>
                  <a:pt x="554" y="524"/>
                </a:lnTo>
                <a:lnTo>
                  <a:pt x="548" y="525"/>
                </a:lnTo>
                <a:lnTo>
                  <a:pt x="544" y="527"/>
                </a:lnTo>
                <a:lnTo>
                  <a:pt x="539" y="523"/>
                </a:lnTo>
                <a:lnTo>
                  <a:pt x="537" y="520"/>
                </a:lnTo>
                <a:lnTo>
                  <a:pt x="533" y="521"/>
                </a:lnTo>
                <a:lnTo>
                  <a:pt x="529" y="521"/>
                </a:lnTo>
                <a:lnTo>
                  <a:pt x="527" y="525"/>
                </a:lnTo>
                <a:lnTo>
                  <a:pt x="526" y="530"/>
                </a:lnTo>
                <a:lnTo>
                  <a:pt x="525" y="532"/>
                </a:lnTo>
                <a:lnTo>
                  <a:pt x="522" y="534"/>
                </a:lnTo>
                <a:lnTo>
                  <a:pt x="517" y="531"/>
                </a:lnTo>
                <a:lnTo>
                  <a:pt x="514" y="530"/>
                </a:lnTo>
                <a:lnTo>
                  <a:pt x="510" y="530"/>
                </a:lnTo>
                <a:lnTo>
                  <a:pt x="503" y="533"/>
                </a:lnTo>
                <a:lnTo>
                  <a:pt x="501" y="539"/>
                </a:lnTo>
                <a:lnTo>
                  <a:pt x="500" y="544"/>
                </a:lnTo>
                <a:lnTo>
                  <a:pt x="501" y="547"/>
                </a:lnTo>
                <a:lnTo>
                  <a:pt x="505" y="549"/>
                </a:lnTo>
                <a:lnTo>
                  <a:pt x="507" y="554"/>
                </a:lnTo>
                <a:lnTo>
                  <a:pt x="507" y="557"/>
                </a:lnTo>
                <a:lnTo>
                  <a:pt x="507" y="559"/>
                </a:lnTo>
                <a:lnTo>
                  <a:pt x="507" y="560"/>
                </a:lnTo>
                <a:lnTo>
                  <a:pt x="512" y="561"/>
                </a:lnTo>
                <a:lnTo>
                  <a:pt x="512" y="562"/>
                </a:lnTo>
                <a:lnTo>
                  <a:pt x="512" y="565"/>
                </a:lnTo>
                <a:lnTo>
                  <a:pt x="511" y="567"/>
                </a:lnTo>
                <a:lnTo>
                  <a:pt x="511" y="568"/>
                </a:lnTo>
                <a:lnTo>
                  <a:pt x="511" y="570"/>
                </a:lnTo>
                <a:lnTo>
                  <a:pt x="507" y="573"/>
                </a:lnTo>
                <a:lnTo>
                  <a:pt x="505" y="576"/>
                </a:lnTo>
                <a:lnTo>
                  <a:pt x="507" y="584"/>
                </a:lnTo>
                <a:lnTo>
                  <a:pt x="512" y="591"/>
                </a:lnTo>
                <a:lnTo>
                  <a:pt x="512" y="594"/>
                </a:lnTo>
                <a:lnTo>
                  <a:pt x="508" y="596"/>
                </a:lnTo>
                <a:lnTo>
                  <a:pt x="505" y="599"/>
                </a:lnTo>
                <a:lnTo>
                  <a:pt x="505" y="598"/>
                </a:lnTo>
                <a:lnTo>
                  <a:pt x="504" y="597"/>
                </a:lnTo>
                <a:lnTo>
                  <a:pt x="502" y="598"/>
                </a:lnTo>
                <a:lnTo>
                  <a:pt x="499" y="599"/>
                </a:lnTo>
                <a:lnTo>
                  <a:pt x="495" y="599"/>
                </a:lnTo>
                <a:lnTo>
                  <a:pt x="492" y="597"/>
                </a:lnTo>
                <a:lnTo>
                  <a:pt x="488" y="596"/>
                </a:lnTo>
                <a:lnTo>
                  <a:pt x="484" y="594"/>
                </a:lnTo>
                <a:lnTo>
                  <a:pt x="482" y="592"/>
                </a:lnTo>
                <a:lnTo>
                  <a:pt x="481" y="589"/>
                </a:lnTo>
                <a:lnTo>
                  <a:pt x="480" y="587"/>
                </a:lnTo>
                <a:lnTo>
                  <a:pt x="480" y="584"/>
                </a:lnTo>
                <a:lnTo>
                  <a:pt x="480" y="582"/>
                </a:lnTo>
                <a:lnTo>
                  <a:pt x="479" y="581"/>
                </a:lnTo>
                <a:lnTo>
                  <a:pt x="478" y="578"/>
                </a:lnTo>
                <a:lnTo>
                  <a:pt x="476" y="577"/>
                </a:lnTo>
                <a:lnTo>
                  <a:pt x="476" y="576"/>
                </a:lnTo>
                <a:lnTo>
                  <a:pt x="473" y="575"/>
                </a:lnTo>
                <a:lnTo>
                  <a:pt x="472" y="575"/>
                </a:lnTo>
                <a:lnTo>
                  <a:pt x="468" y="575"/>
                </a:lnTo>
                <a:lnTo>
                  <a:pt x="465" y="576"/>
                </a:lnTo>
                <a:lnTo>
                  <a:pt x="463" y="576"/>
                </a:lnTo>
                <a:lnTo>
                  <a:pt x="459" y="576"/>
                </a:lnTo>
                <a:lnTo>
                  <a:pt x="457" y="575"/>
                </a:lnTo>
                <a:lnTo>
                  <a:pt x="455" y="574"/>
                </a:lnTo>
                <a:lnTo>
                  <a:pt x="455" y="573"/>
                </a:lnTo>
                <a:lnTo>
                  <a:pt x="454" y="572"/>
                </a:lnTo>
                <a:lnTo>
                  <a:pt x="453" y="569"/>
                </a:lnTo>
                <a:lnTo>
                  <a:pt x="453" y="568"/>
                </a:lnTo>
                <a:lnTo>
                  <a:pt x="452" y="567"/>
                </a:lnTo>
                <a:lnTo>
                  <a:pt x="450" y="567"/>
                </a:lnTo>
                <a:lnTo>
                  <a:pt x="449" y="568"/>
                </a:lnTo>
                <a:lnTo>
                  <a:pt x="447" y="567"/>
                </a:lnTo>
                <a:lnTo>
                  <a:pt x="445" y="565"/>
                </a:lnTo>
                <a:lnTo>
                  <a:pt x="442" y="565"/>
                </a:lnTo>
                <a:lnTo>
                  <a:pt x="437" y="566"/>
                </a:lnTo>
                <a:lnTo>
                  <a:pt x="433" y="565"/>
                </a:lnTo>
                <a:lnTo>
                  <a:pt x="431" y="564"/>
                </a:lnTo>
                <a:lnTo>
                  <a:pt x="430" y="563"/>
                </a:lnTo>
                <a:lnTo>
                  <a:pt x="426" y="562"/>
                </a:lnTo>
                <a:lnTo>
                  <a:pt x="425" y="561"/>
                </a:lnTo>
                <a:lnTo>
                  <a:pt x="425" y="560"/>
                </a:lnTo>
                <a:lnTo>
                  <a:pt x="423" y="559"/>
                </a:lnTo>
                <a:lnTo>
                  <a:pt x="421" y="558"/>
                </a:lnTo>
                <a:lnTo>
                  <a:pt x="420" y="557"/>
                </a:lnTo>
                <a:lnTo>
                  <a:pt x="420" y="555"/>
                </a:lnTo>
                <a:lnTo>
                  <a:pt x="419" y="555"/>
                </a:lnTo>
                <a:lnTo>
                  <a:pt x="419" y="554"/>
                </a:lnTo>
                <a:lnTo>
                  <a:pt x="418" y="554"/>
                </a:lnTo>
                <a:lnTo>
                  <a:pt x="416" y="554"/>
                </a:lnTo>
                <a:lnTo>
                  <a:pt x="415" y="553"/>
                </a:lnTo>
                <a:lnTo>
                  <a:pt x="415" y="552"/>
                </a:lnTo>
                <a:lnTo>
                  <a:pt x="415" y="551"/>
                </a:lnTo>
                <a:lnTo>
                  <a:pt x="415" y="550"/>
                </a:lnTo>
                <a:lnTo>
                  <a:pt x="414" y="549"/>
                </a:lnTo>
                <a:lnTo>
                  <a:pt x="413" y="549"/>
                </a:lnTo>
                <a:lnTo>
                  <a:pt x="412" y="549"/>
                </a:lnTo>
                <a:lnTo>
                  <a:pt x="412" y="551"/>
                </a:lnTo>
                <a:lnTo>
                  <a:pt x="411" y="552"/>
                </a:lnTo>
                <a:lnTo>
                  <a:pt x="410" y="551"/>
                </a:lnTo>
                <a:lnTo>
                  <a:pt x="410" y="550"/>
                </a:lnTo>
                <a:lnTo>
                  <a:pt x="409" y="549"/>
                </a:lnTo>
                <a:lnTo>
                  <a:pt x="408" y="549"/>
                </a:lnTo>
                <a:lnTo>
                  <a:pt x="407" y="549"/>
                </a:lnTo>
                <a:lnTo>
                  <a:pt x="405" y="549"/>
                </a:lnTo>
                <a:lnTo>
                  <a:pt x="403" y="552"/>
                </a:lnTo>
                <a:lnTo>
                  <a:pt x="400" y="553"/>
                </a:lnTo>
                <a:lnTo>
                  <a:pt x="399" y="555"/>
                </a:lnTo>
                <a:lnTo>
                  <a:pt x="398" y="555"/>
                </a:lnTo>
                <a:lnTo>
                  <a:pt x="397" y="555"/>
                </a:lnTo>
                <a:lnTo>
                  <a:pt x="396" y="556"/>
                </a:lnTo>
                <a:lnTo>
                  <a:pt x="393" y="557"/>
                </a:lnTo>
                <a:lnTo>
                  <a:pt x="393" y="557"/>
                </a:lnTo>
                <a:lnTo>
                  <a:pt x="392" y="557"/>
                </a:lnTo>
                <a:lnTo>
                  <a:pt x="389" y="555"/>
                </a:lnTo>
                <a:lnTo>
                  <a:pt x="387" y="554"/>
                </a:lnTo>
                <a:lnTo>
                  <a:pt x="385" y="554"/>
                </a:lnTo>
                <a:lnTo>
                  <a:pt x="384" y="554"/>
                </a:lnTo>
                <a:lnTo>
                  <a:pt x="383" y="554"/>
                </a:lnTo>
                <a:lnTo>
                  <a:pt x="382" y="555"/>
                </a:lnTo>
                <a:lnTo>
                  <a:pt x="381" y="554"/>
                </a:lnTo>
                <a:lnTo>
                  <a:pt x="381" y="555"/>
                </a:lnTo>
                <a:lnTo>
                  <a:pt x="381" y="556"/>
                </a:lnTo>
                <a:lnTo>
                  <a:pt x="380" y="558"/>
                </a:lnTo>
                <a:lnTo>
                  <a:pt x="378" y="558"/>
                </a:lnTo>
                <a:lnTo>
                  <a:pt x="375" y="558"/>
                </a:lnTo>
                <a:lnTo>
                  <a:pt x="374" y="558"/>
                </a:lnTo>
                <a:lnTo>
                  <a:pt x="374" y="560"/>
                </a:lnTo>
                <a:lnTo>
                  <a:pt x="374" y="562"/>
                </a:lnTo>
                <a:lnTo>
                  <a:pt x="374" y="563"/>
                </a:lnTo>
                <a:lnTo>
                  <a:pt x="373" y="564"/>
                </a:lnTo>
                <a:lnTo>
                  <a:pt x="372" y="563"/>
                </a:lnTo>
                <a:lnTo>
                  <a:pt x="370" y="563"/>
                </a:lnTo>
                <a:lnTo>
                  <a:pt x="368" y="564"/>
                </a:lnTo>
                <a:lnTo>
                  <a:pt x="368" y="565"/>
                </a:lnTo>
                <a:lnTo>
                  <a:pt x="368" y="567"/>
                </a:lnTo>
                <a:lnTo>
                  <a:pt x="367" y="567"/>
                </a:lnTo>
                <a:lnTo>
                  <a:pt x="365" y="567"/>
                </a:lnTo>
                <a:lnTo>
                  <a:pt x="363" y="567"/>
                </a:lnTo>
                <a:lnTo>
                  <a:pt x="363" y="568"/>
                </a:lnTo>
                <a:lnTo>
                  <a:pt x="362" y="568"/>
                </a:lnTo>
                <a:lnTo>
                  <a:pt x="362" y="568"/>
                </a:lnTo>
                <a:lnTo>
                  <a:pt x="361" y="569"/>
                </a:lnTo>
                <a:lnTo>
                  <a:pt x="361" y="570"/>
                </a:lnTo>
                <a:lnTo>
                  <a:pt x="360" y="571"/>
                </a:lnTo>
                <a:lnTo>
                  <a:pt x="358" y="570"/>
                </a:lnTo>
                <a:lnTo>
                  <a:pt x="357" y="569"/>
                </a:lnTo>
                <a:lnTo>
                  <a:pt x="355" y="570"/>
                </a:lnTo>
                <a:lnTo>
                  <a:pt x="354" y="572"/>
                </a:lnTo>
                <a:lnTo>
                  <a:pt x="353" y="572"/>
                </a:lnTo>
                <a:lnTo>
                  <a:pt x="351" y="572"/>
                </a:lnTo>
                <a:lnTo>
                  <a:pt x="350" y="570"/>
                </a:lnTo>
                <a:lnTo>
                  <a:pt x="350" y="567"/>
                </a:lnTo>
                <a:lnTo>
                  <a:pt x="349" y="567"/>
                </a:lnTo>
                <a:lnTo>
                  <a:pt x="348" y="568"/>
                </a:lnTo>
                <a:lnTo>
                  <a:pt x="348" y="568"/>
                </a:lnTo>
                <a:lnTo>
                  <a:pt x="347" y="568"/>
                </a:lnTo>
                <a:lnTo>
                  <a:pt x="346" y="569"/>
                </a:lnTo>
                <a:lnTo>
                  <a:pt x="345" y="567"/>
                </a:lnTo>
                <a:lnTo>
                  <a:pt x="345" y="565"/>
                </a:lnTo>
                <a:lnTo>
                  <a:pt x="344" y="565"/>
                </a:lnTo>
                <a:lnTo>
                  <a:pt x="343" y="565"/>
                </a:lnTo>
                <a:lnTo>
                  <a:pt x="342" y="567"/>
                </a:lnTo>
                <a:lnTo>
                  <a:pt x="340" y="568"/>
                </a:lnTo>
                <a:lnTo>
                  <a:pt x="339" y="570"/>
                </a:lnTo>
                <a:lnTo>
                  <a:pt x="338" y="569"/>
                </a:lnTo>
                <a:lnTo>
                  <a:pt x="336" y="569"/>
                </a:lnTo>
                <a:lnTo>
                  <a:pt x="334" y="568"/>
                </a:lnTo>
                <a:lnTo>
                  <a:pt x="332" y="568"/>
                </a:lnTo>
                <a:lnTo>
                  <a:pt x="331" y="569"/>
                </a:lnTo>
                <a:lnTo>
                  <a:pt x="330" y="569"/>
                </a:lnTo>
                <a:lnTo>
                  <a:pt x="326" y="568"/>
                </a:lnTo>
                <a:lnTo>
                  <a:pt x="324" y="568"/>
                </a:lnTo>
                <a:lnTo>
                  <a:pt x="323" y="569"/>
                </a:lnTo>
                <a:lnTo>
                  <a:pt x="320" y="571"/>
                </a:lnTo>
                <a:lnTo>
                  <a:pt x="318" y="572"/>
                </a:lnTo>
                <a:lnTo>
                  <a:pt x="317" y="571"/>
                </a:lnTo>
                <a:lnTo>
                  <a:pt x="314" y="569"/>
                </a:lnTo>
                <a:lnTo>
                  <a:pt x="314" y="568"/>
                </a:lnTo>
                <a:lnTo>
                  <a:pt x="314" y="568"/>
                </a:lnTo>
                <a:lnTo>
                  <a:pt x="314" y="565"/>
                </a:lnTo>
                <a:lnTo>
                  <a:pt x="314" y="562"/>
                </a:lnTo>
                <a:lnTo>
                  <a:pt x="314" y="561"/>
                </a:lnTo>
                <a:lnTo>
                  <a:pt x="315" y="558"/>
                </a:lnTo>
                <a:lnTo>
                  <a:pt x="315" y="556"/>
                </a:lnTo>
                <a:lnTo>
                  <a:pt x="315" y="555"/>
                </a:lnTo>
                <a:lnTo>
                  <a:pt x="314" y="553"/>
                </a:lnTo>
                <a:lnTo>
                  <a:pt x="313" y="551"/>
                </a:lnTo>
                <a:lnTo>
                  <a:pt x="311" y="550"/>
                </a:lnTo>
                <a:lnTo>
                  <a:pt x="311" y="549"/>
                </a:lnTo>
                <a:lnTo>
                  <a:pt x="312" y="549"/>
                </a:lnTo>
                <a:lnTo>
                  <a:pt x="311" y="547"/>
                </a:lnTo>
                <a:lnTo>
                  <a:pt x="310" y="545"/>
                </a:lnTo>
                <a:lnTo>
                  <a:pt x="309" y="543"/>
                </a:lnTo>
                <a:lnTo>
                  <a:pt x="311" y="542"/>
                </a:lnTo>
                <a:lnTo>
                  <a:pt x="312" y="540"/>
                </a:lnTo>
                <a:lnTo>
                  <a:pt x="313" y="536"/>
                </a:lnTo>
                <a:lnTo>
                  <a:pt x="314" y="534"/>
                </a:lnTo>
                <a:lnTo>
                  <a:pt x="314" y="527"/>
                </a:lnTo>
                <a:lnTo>
                  <a:pt x="313" y="522"/>
                </a:lnTo>
                <a:lnTo>
                  <a:pt x="314" y="518"/>
                </a:lnTo>
                <a:lnTo>
                  <a:pt x="314" y="517"/>
                </a:lnTo>
                <a:lnTo>
                  <a:pt x="315" y="515"/>
                </a:lnTo>
                <a:lnTo>
                  <a:pt x="316" y="510"/>
                </a:lnTo>
                <a:lnTo>
                  <a:pt x="318" y="507"/>
                </a:lnTo>
                <a:lnTo>
                  <a:pt x="319" y="505"/>
                </a:lnTo>
                <a:lnTo>
                  <a:pt x="320" y="503"/>
                </a:lnTo>
                <a:lnTo>
                  <a:pt x="320" y="502"/>
                </a:lnTo>
                <a:lnTo>
                  <a:pt x="321" y="498"/>
                </a:lnTo>
                <a:lnTo>
                  <a:pt x="320" y="491"/>
                </a:lnTo>
                <a:lnTo>
                  <a:pt x="320" y="489"/>
                </a:lnTo>
                <a:lnTo>
                  <a:pt x="321" y="484"/>
                </a:lnTo>
                <a:lnTo>
                  <a:pt x="321" y="482"/>
                </a:lnTo>
                <a:lnTo>
                  <a:pt x="322" y="481"/>
                </a:lnTo>
                <a:lnTo>
                  <a:pt x="322" y="479"/>
                </a:lnTo>
                <a:lnTo>
                  <a:pt x="320" y="473"/>
                </a:lnTo>
                <a:lnTo>
                  <a:pt x="319" y="472"/>
                </a:lnTo>
                <a:lnTo>
                  <a:pt x="318" y="467"/>
                </a:lnTo>
                <a:lnTo>
                  <a:pt x="316" y="462"/>
                </a:lnTo>
                <a:lnTo>
                  <a:pt x="315" y="460"/>
                </a:lnTo>
                <a:lnTo>
                  <a:pt x="315" y="459"/>
                </a:lnTo>
                <a:lnTo>
                  <a:pt x="315" y="458"/>
                </a:lnTo>
                <a:lnTo>
                  <a:pt x="314" y="457"/>
                </a:lnTo>
                <a:lnTo>
                  <a:pt x="316" y="453"/>
                </a:lnTo>
                <a:lnTo>
                  <a:pt x="319" y="445"/>
                </a:lnTo>
                <a:lnTo>
                  <a:pt x="320" y="441"/>
                </a:lnTo>
                <a:lnTo>
                  <a:pt x="322" y="437"/>
                </a:lnTo>
                <a:lnTo>
                  <a:pt x="324" y="433"/>
                </a:lnTo>
                <a:lnTo>
                  <a:pt x="324" y="427"/>
                </a:lnTo>
                <a:lnTo>
                  <a:pt x="324" y="423"/>
                </a:lnTo>
                <a:lnTo>
                  <a:pt x="324" y="421"/>
                </a:lnTo>
                <a:lnTo>
                  <a:pt x="323" y="419"/>
                </a:lnTo>
                <a:lnTo>
                  <a:pt x="324" y="416"/>
                </a:lnTo>
                <a:lnTo>
                  <a:pt x="323" y="413"/>
                </a:lnTo>
                <a:lnTo>
                  <a:pt x="322" y="408"/>
                </a:lnTo>
                <a:lnTo>
                  <a:pt x="321" y="400"/>
                </a:lnTo>
                <a:lnTo>
                  <a:pt x="322" y="395"/>
                </a:lnTo>
                <a:lnTo>
                  <a:pt x="323" y="394"/>
                </a:lnTo>
                <a:lnTo>
                  <a:pt x="323" y="390"/>
                </a:lnTo>
                <a:lnTo>
                  <a:pt x="324" y="386"/>
                </a:lnTo>
                <a:lnTo>
                  <a:pt x="326" y="383"/>
                </a:lnTo>
                <a:lnTo>
                  <a:pt x="327" y="376"/>
                </a:lnTo>
                <a:lnTo>
                  <a:pt x="329" y="370"/>
                </a:lnTo>
                <a:lnTo>
                  <a:pt x="330" y="368"/>
                </a:lnTo>
                <a:lnTo>
                  <a:pt x="330" y="367"/>
                </a:lnTo>
                <a:lnTo>
                  <a:pt x="329" y="366"/>
                </a:lnTo>
                <a:lnTo>
                  <a:pt x="328" y="365"/>
                </a:lnTo>
                <a:lnTo>
                  <a:pt x="326" y="364"/>
                </a:lnTo>
                <a:lnTo>
                  <a:pt x="317" y="360"/>
                </a:lnTo>
                <a:lnTo>
                  <a:pt x="315" y="358"/>
                </a:lnTo>
                <a:lnTo>
                  <a:pt x="312" y="357"/>
                </a:lnTo>
                <a:lnTo>
                  <a:pt x="308" y="354"/>
                </a:lnTo>
                <a:lnTo>
                  <a:pt x="303" y="354"/>
                </a:lnTo>
                <a:lnTo>
                  <a:pt x="298" y="354"/>
                </a:lnTo>
                <a:lnTo>
                  <a:pt x="297" y="355"/>
                </a:lnTo>
                <a:lnTo>
                  <a:pt x="293" y="356"/>
                </a:lnTo>
                <a:lnTo>
                  <a:pt x="290" y="358"/>
                </a:lnTo>
                <a:lnTo>
                  <a:pt x="284" y="359"/>
                </a:lnTo>
                <a:lnTo>
                  <a:pt x="279" y="361"/>
                </a:lnTo>
                <a:lnTo>
                  <a:pt x="277" y="362"/>
                </a:lnTo>
                <a:lnTo>
                  <a:pt x="276" y="363"/>
                </a:lnTo>
                <a:lnTo>
                  <a:pt x="274" y="365"/>
                </a:lnTo>
                <a:lnTo>
                  <a:pt x="274" y="366"/>
                </a:lnTo>
                <a:lnTo>
                  <a:pt x="269" y="369"/>
                </a:lnTo>
                <a:lnTo>
                  <a:pt x="262" y="372"/>
                </a:lnTo>
                <a:lnTo>
                  <a:pt x="255" y="376"/>
                </a:lnTo>
                <a:lnTo>
                  <a:pt x="254" y="376"/>
                </a:lnTo>
                <a:lnTo>
                  <a:pt x="248" y="380"/>
                </a:lnTo>
                <a:lnTo>
                  <a:pt x="247" y="381"/>
                </a:lnTo>
                <a:lnTo>
                  <a:pt x="244" y="383"/>
                </a:lnTo>
                <a:lnTo>
                  <a:pt x="239" y="385"/>
                </a:lnTo>
                <a:lnTo>
                  <a:pt x="237" y="387"/>
                </a:lnTo>
                <a:lnTo>
                  <a:pt x="236" y="390"/>
                </a:lnTo>
                <a:lnTo>
                  <a:pt x="236" y="395"/>
                </a:lnTo>
                <a:lnTo>
                  <a:pt x="237" y="398"/>
                </a:lnTo>
                <a:lnTo>
                  <a:pt x="238" y="401"/>
                </a:lnTo>
                <a:lnTo>
                  <a:pt x="239" y="403"/>
                </a:lnTo>
                <a:lnTo>
                  <a:pt x="238" y="405"/>
                </a:lnTo>
                <a:lnTo>
                  <a:pt x="237" y="406"/>
                </a:lnTo>
                <a:lnTo>
                  <a:pt x="234" y="410"/>
                </a:lnTo>
                <a:lnTo>
                  <a:pt x="231" y="414"/>
                </a:lnTo>
                <a:lnTo>
                  <a:pt x="229" y="416"/>
                </a:lnTo>
                <a:lnTo>
                  <a:pt x="225" y="421"/>
                </a:lnTo>
                <a:lnTo>
                  <a:pt x="222" y="422"/>
                </a:lnTo>
                <a:lnTo>
                  <a:pt x="216" y="426"/>
                </a:lnTo>
                <a:lnTo>
                  <a:pt x="213" y="427"/>
                </a:lnTo>
                <a:lnTo>
                  <a:pt x="211" y="428"/>
                </a:lnTo>
                <a:lnTo>
                  <a:pt x="208" y="430"/>
                </a:lnTo>
                <a:lnTo>
                  <a:pt x="205" y="433"/>
                </a:lnTo>
                <a:lnTo>
                  <a:pt x="202" y="431"/>
                </a:lnTo>
                <a:lnTo>
                  <a:pt x="197" y="426"/>
                </a:lnTo>
                <a:lnTo>
                  <a:pt x="192" y="423"/>
                </a:lnTo>
                <a:lnTo>
                  <a:pt x="191" y="419"/>
                </a:lnTo>
                <a:lnTo>
                  <a:pt x="191" y="417"/>
                </a:lnTo>
                <a:lnTo>
                  <a:pt x="189" y="415"/>
                </a:lnTo>
                <a:lnTo>
                  <a:pt x="188" y="411"/>
                </a:lnTo>
                <a:lnTo>
                  <a:pt x="187" y="411"/>
                </a:lnTo>
                <a:lnTo>
                  <a:pt x="186" y="412"/>
                </a:lnTo>
                <a:lnTo>
                  <a:pt x="186" y="413"/>
                </a:lnTo>
                <a:lnTo>
                  <a:pt x="185" y="411"/>
                </a:lnTo>
                <a:lnTo>
                  <a:pt x="184" y="409"/>
                </a:lnTo>
                <a:lnTo>
                  <a:pt x="183" y="406"/>
                </a:lnTo>
                <a:lnTo>
                  <a:pt x="182" y="404"/>
                </a:lnTo>
                <a:lnTo>
                  <a:pt x="181" y="403"/>
                </a:lnTo>
                <a:lnTo>
                  <a:pt x="179" y="402"/>
                </a:lnTo>
                <a:lnTo>
                  <a:pt x="178" y="399"/>
                </a:lnTo>
                <a:lnTo>
                  <a:pt x="177" y="396"/>
                </a:lnTo>
                <a:lnTo>
                  <a:pt x="177" y="393"/>
                </a:lnTo>
                <a:lnTo>
                  <a:pt x="175" y="390"/>
                </a:lnTo>
                <a:lnTo>
                  <a:pt x="172" y="387"/>
                </a:lnTo>
                <a:lnTo>
                  <a:pt x="169" y="383"/>
                </a:lnTo>
                <a:lnTo>
                  <a:pt x="168" y="382"/>
                </a:lnTo>
                <a:lnTo>
                  <a:pt x="167" y="380"/>
                </a:lnTo>
                <a:lnTo>
                  <a:pt x="165" y="377"/>
                </a:lnTo>
                <a:lnTo>
                  <a:pt x="164" y="376"/>
                </a:lnTo>
                <a:lnTo>
                  <a:pt x="163" y="373"/>
                </a:lnTo>
                <a:lnTo>
                  <a:pt x="161" y="373"/>
                </a:lnTo>
                <a:lnTo>
                  <a:pt x="159" y="373"/>
                </a:lnTo>
                <a:lnTo>
                  <a:pt x="158" y="374"/>
                </a:lnTo>
                <a:lnTo>
                  <a:pt x="156" y="375"/>
                </a:lnTo>
                <a:lnTo>
                  <a:pt x="154" y="376"/>
                </a:lnTo>
                <a:lnTo>
                  <a:pt x="153" y="377"/>
                </a:lnTo>
                <a:lnTo>
                  <a:pt x="151" y="378"/>
                </a:lnTo>
                <a:lnTo>
                  <a:pt x="149" y="380"/>
                </a:lnTo>
                <a:lnTo>
                  <a:pt x="148" y="382"/>
                </a:lnTo>
                <a:lnTo>
                  <a:pt x="146" y="383"/>
                </a:lnTo>
                <a:lnTo>
                  <a:pt x="144" y="383"/>
                </a:lnTo>
                <a:lnTo>
                  <a:pt x="141" y="384"/>
                </a:lnTo>
                <a:lnTo>
                  <a:pt x="140" y="384"/>
                </a:lnTo>
                <a:lnTo>
                  <a:pt x="139" y="383"/>
                </a:lnTo>
                <a:lnTo>
                  <a:pt x="136" y="383"/>
                </a:lnTo>
                <a:lnTo>
                  <a:pt x="135" y="383"/>
                </a:lnTo>
                <a:lnTo>
                  <a:pt x="134" y="383"/>
                </a:lnTo>
                <a:lnTo>
                  <a:pt x="131" y="383"/>
                </a:lnTo>
                <a:lnTo>
                  <a:pt x="127" y="385"/>
                </a:lnTo>
                <a:lnTo>
                  <a:pt x="125" y="387"/>
                </a:lnTo>
                <a:lnTo>
                  <a:pt x="124" y="388"/>
                </a:lnTo>
                <a:lnTo>
                  <a:pt x="122" y="389"/>
                </a:lnTo>
                <a:lnTo>
                  <a:pt x="119" y="392"/>
                </a:lnTo>
                <a:lnTo>
                  <a:pt x="115" y="395"/>
                </a:lnTo>
                <a:lnTo>
                  <a:pt x="109" y="402"/>
                </a:lnTo>
                <a:lnTo>
                  <a:pt x="108" y="404"/>
                </a:lnTo>
                <a:lnTo>
                  <a:pt x="104" y="406"/>
                </a:lnTo>
                <a:lnTo>
                  <a:pt x="103" y="405"/>
                </a:lnTo>
                <a:lnTo>
                  <a:pt x="101" y="402"/>
                </a:lnTo>
                <a:lnTo>
                  <a:pt x="97" y="401"/>
                </a:lnTo>
                <a:lnTo>
                  <a:pt x="96" y="400"/>
                </a:lnTo>
                <a:lnTo>
                  <a:pt x="91" y="395"/>
                </a:lnTo>
                <a:lnTo>
                  <a:pt x="89" y="391"/>
                </a:lnTo>
                <a:lnTo>
                  <a:pt x="85" y="388"/>
                </a:lnTo>
                <a:lnTo>
                  <a:pt x="83" y="384"/>
                </a:lnTo>
                <a:lnTo>
                  <a:pt x="80" y="381"/>
                </a:lnTo>
                <a:lnTo>
                  <a:pt x="77" y="377"/>
                </a:lnTo>
                <a:lnTo>
                  <a:pt x="74" y="375"/>
                </a:lnTo>
                <a:lnTo>
                  <a:pt x="72" y="372"/>
                </a:lnTo>
                <a:lnTo>
                  <a:pt x="70" y="371"/>
                </a:lnTo>
                <a:lnTo>
                  <a:pt x="69" y="370"/>
                </a:lnTo>
                <a:lnTo>
                  <a:pt x="68" y="370"/>
                </a:lnTo>
                <a:lnTo>
                  <a:pt x="65" y="369"/>
                </a:lnTo>
                <a:lnTo>
                  <a:pt x="63" y="367"/>
                </a:lnTo>
                <a:lnTo>
                  <a:pt x="62" y="366"/>
                </a:lnTo>
                <a:lnTo>
                  <a:pt x="53" y="359"/>
                </a:lnTo>
                <a:lnTo>
                  <a:pt x="49" y="357"/>
                </a:lnTo>
                <a:lnTo>
                  <a:pt x="45" y="353"/>
                </a:lnTo>
                <a:lnTo>
                  <a:pt x="45" y="352"/>
                </a:lnTo>
                <a:lnTo>
                  <a:pt x="44" y="352"/>
                </a:lnTo>
                <a:lnTo>
                  <a:pt x="40" y="350"/>
                </a:lnTo>
                <a:lnTo>
                  <a:pt x="38" y="348"/>
                </a:lnTo>
                <a:lnTo>
                  <a:pt x="32" y="344"/>
                </a:lnTo>
                <a:lnTo>
                  <a:pt x="28" y="342"/>
                </a:lnTo>
                <a:lnTo>
                  <a:pt x="21" y="338"/>
                </a:lnTo>
                <a:lnTo>
                  <a:pt x="17" y="336"/>
                </a:lnTo>
                <a:lnTo>
                  <a:pt x="13" y="334"/>
                </a:lnTo>
                <a:lnTo>
                  <a:pt x="11" y="332"/>
                </a:lnTo>
                <a:lnTo>
                  <a:pt x="8" y="333"/>
                </a:lnTo>
                <a:lnTo>
                  <a:pt x="4" y="335"/>
                </a:lnTo>
                <a:lnTo>
                  <a:pt x="1" y="337"/>
                </a:lnTo>
                <a:lnTo>
                  <a:pt x="0" y="338"/>
                </a:lnTo>
                <a:lnTo>
                  <a:pt x="0" y="306"/>
                </a:lnTo>
                <a:lnTo>
                  <a:pt x="0" y="300"/>
                </a:lnTo>
                <a:lnTo>
                  <a:pt x="1" y="286"/>
                </a:lnTo>
                <a:lnTo>
                  <a:pt x="3" y="271"/>
                </a:lnTo>
                <a:lnTo>
                  <a:pt x="3" y="270"/>
                </a:lnTo>
                <a:lnTo>
                  <a:pt x="6" y="265"/>
                </a:lnTo>
                <a:lnTo>
                  <a:pt x="13" y="247"/>
                </a:lnTo>
                <a:lnTo>
                  <a:pt x="12" y="246"/>
                </a:lnTo>
                <a:lnTo>
                  <a:pt x="12" y="245"/>
                </a:lnTo>
                <a:lnTo>
                  <a:pt x="6" y="238"/>
                </a:lnTo>
                <a:lnTo>
                  <a:pt x="7" y="233"/>
                </a:lnTo>
                <a:lnTo>
                  <a:pt x="7" y="231"/>
                </a:lnTo>
                <a:lnTo>
                  <a:pt x="7" y="229"/>
                </a:lnTo>
                <a:lnTo>
                  <a:pt x="13" y="219"/>
                </a:lnTo>
                <a:lnTo>
                  <a:pt x="21" y="205"/>
                </a:lnTo>
                <a:lnTo>
                  <a:pt x="22" y="205"/>
                </a:lnTo>
                <a:lnTo>
                  <a:pt x="27" y="209"/>
                </a:lnTo>
                <a:lnTo>
                  <a:pt x="34" y="209"/>
                </a:lnTo>
                <a:lnTo>
                  <a:pt x="35" y="209"/>
                </a:lnTo>
                <a:lnTo>
                  <a:pt x="38" y="208"/>
                </a:lnTo>
                <a:lnTo>
                  <a:pt x="42" y="210"/>
                </a:lnTo>
                <a:lnTo>
                  <a:pt x="43" y="210"/>
                </a:lnTo>
                <a:lnTo>
                  <a:pt x="45" y="209"/>
                </a:lnTo>
                <a:lnTo>
                  <a:pt x="48" y="207"/>
                </a:lnTo>
                <a:lnTo>
                  <a:pt x="53" y="206"/>
                </a:lnTo>
                <a:lnTo>
                  <a:pt x="55" y="207"/>
                </a:lnTo>
                <a:lnTo>
                  <a:pt x="55" y="208"/>
                </a:lnTo>
                <a:lnTo>
                  <a:pt x="57" y="210"/>
                </a:lnTo>
                <a:lnTo>
                  <a:pt x="58" y="212"/>
                </a:lnTo>
                <a:lnTo>
                  <a:pt x="61" y="212"/>
                </a:lnTo>
                <a:lnTo>
                  <a:pt x="63" y="212"/>
                </a:lnTo>
                <a:lnTo>
                  <a:pt x="69" y="207"/>
                </a:lnTo>
                <a:lnTo>
                  <a:pt x="72" y="205"/>
                </a:lnTo>
                <a:lnTo>
                  <a:pt x="74" y="205"/>
                </a:lnTo>
                <a:lnTo>
                  <a:pt x="77" y="206"/>
                </a:lnTo>
                <a:lnTo>
                  <a:pt x="77" y="206"/>
                </a:lnTo>
                <a:lnTo>
                  <a:pt x="78" y="205"/>
                </a:lnTo>
                <a:lnTo>
                  <a:pt x="82" y="202"/>
                </a:lnTo>
                <a:lnTo>
                  <a:pt x="87" y="197"/>
                </a:lnTo>
                <a:lnTo>
                  <a:pt x="93" y="195"/>
                </a:lnTo>
                <a:lnTo>
                  <a:pt x="97" y="195"/>
                </a:lnTo>
                <a:lnTo>
                  <a:pt x="99" y="197"/>
                </a:lnTo>
                <a:lnTo>
                  <a:pt x="102" y="197"/>
                </a:lnTo>
                <a:lnTo>
                  <a:pt x="105" y="198"/>
                </a:lnTo>
                <a:lnTo>
                  <a:pt x="115" y="204"/>
                </a:lnTo>
                <a:lnTo>
                  <a:pt x="118" y="207"/>
                </a:lnTo>
                <a:lnTo>
                  <a:pt x="119" y="208"/>
                </a:lnTo>
                <a:lnTo>
                  <a:pt x="120" y="207"/>
                </a:lnTo>
                <a:lnTo>
                  <a:pt x="121" y="206"/>
                </a:lnTo>
                <a:lnTo>
                  <a:pt x="121" y="205"/>
                </a:lnTo>
                <a:lnTo>
                  <a:pt x="123" y="203"/>
                </a:lnTo>
                <a:lnTo>
                  <a:pt x="125" y="202"/>
                </a:lnTo>
                <a:lnTo>
                  <a:pt x="125" y="198"/>
                </a:lnTo>
                <a:lnTo>
                  <a:pt x="126" y="197"/>
                </a:lnTo>
                <a:lnTo>
                  <a:pt x="127" y="197"/>
                </a:lnTo>
                <a:lnTo>
                  <a:pt x="128" y="196"/>
                </a:lnTo>
                <a:lnTo>
                  <a:pt x="128" y="195"/>
                </a:lnTo>
                <a:lnTo>
                  <a:pt x="130" y="192"/>
                </a:lnTo>
                <a:lnTo>
                  <a:pt x="129" y="188"/>
                </a:lnTo>
                <a:lnTo>
                  <a:pt x="127" y="185"/>
                </a:lnTo>
                <a:lnTo>
                  <a:pt x="128" y="184"/>
                </a:lnTo>
                <a:lnTo>
                  <a:pt x="131" y="185"/>
                </a:lnTo>
                <a:lnTo>
                  <a:pt x="135" y="182"/>
                </a:lnTo>
                <a:lnTo>
                  <a:pt x="137" y="180"/>
                </a:lnTo>
                <a:lnTo>
                  <a:pt x="138" y="171"/>
                </a:lnTo>
                <a:lnTo>
                  <a:pt x="137" y="159"/>
                </a:lnTo>
                <a:lnTo>
                  <a:pt x="135" y="147"/>
                </a:lnTo>
                <a:lnTo>
                  <a:pt x="134" y="143"/>
                </a:lnTo>
                <a:lnTo>
                  <a:pt x="133" y="141"/>
                </a:lnTo>
                <a:lnTo>
                  <a:pt x="132" y="140"/>
                </a:lnTo>
                <a:lnTo>
                  <a:pt x="130" y="139"/>
                </a:lnTo>
                <a:lnTo>
                  <a:pt x="124" y="139"/>
                </a:lnTo>
                <a:lnTo>
                  <a:pt x="116" y="134"/>
                </a:lnTo>
                <a:lnTo>
                  <a:pt x="111" y="132"/>
                </a:lnTo>
                <a:lnTo>
                  <a:pt x="107" y="130"/>
                </a:lnTo>
                <a:lnTo>
                  <a:pt x="105" y="129"/>
                </a:lnTo>
                <a:lnTo>
                  <a:pt x="103" y="128"/>
                </a:lnTo>
                <a:lnTo>
                  <a:pt x="100" y="126"/>
                </a:lnTo>
                <a:lnTo>
                  <a:pt x="92" y="125"/>
                </a:lnTo>
                <a:lnTo>
                  <a:pt x="89" y="125"/>
                </a:lnTo>
                <a:lnTo>
                  <a:pt x="86" y="124"/>
                </a:lnTo>
                <a:lnTo>
                  <a:pt x="82" y="123"/>
                </a:lnTo>
                <a:lnTo>
                  <a:pt x="72" y="125"/>
                </a:lnTo>
                <a:lnTo>
                  <a:pt x="70" y="125"/>
                </a:lnTo>
                <a:lnTo>
                  <a:pt x="69" y="125"/>
                </a:lnTo>
                <a:lnTo>
                  <a:pt x="67" y="125"/>
                </a:lnTo>
                <a:lnTo>
                  <a:pt x="62" y="123"/>
                </a:lnTo>
                <a:lnTo>
                  <a:pt x="60" y="124"/>
                </a:lnTo>
                <a:lnTo>
                  <a:pt x="58" y="124"/>
                </a:lnTo>
                <a:lnTo>
                  <a:pt x="43" y="114"/>
                </a:lnTo>
                <a:lnTo>
                  <a:pt x="29" y="106"/>
                </a:lnTo>
                <a:lnTo>
                  <a:pt x="18" y="99"/>
                </a:lnTo>
                <a:lnTo>
                  <a:pt x="13" y="95"/>
                </a:lnTo>
                <a:lnTo>
                  <a:pt x="7" y="88"/>
                </a:lnTo>
                <a:lnTo>
                  <a:pt x="5" y="86"/>
                </a:lnTo>
                <a:lnTo>
                  <a:pt x="4" y="85"/>
                </a:lnTo>
                <a:lnTo>
                  <a:pt x="2" y="84"/>
                </a:lnTo>
                <a:lnTo>
                  <a:pt x="1" y="84"/>
                </a:lnTo>
                <a:lnTo>
                  <a:pt x="1" y="82"/>
                </a:lnTo>
                <a:lnTo>
                  <a:pt x="3" y="81"/>
                </a:lnTo>
                <a:lnTo>
                  <a:pt x="1" y="75"/>
                </a:lnTo>
                <a:lnTo>
                  <a:pt x="1" y="70"/>
                </a:lnTo>
                <a:lnTo>
                  <a:pt x="1" y="66"/>
                </a:lnTo>
                <a:lnTo>
                  <a:pt x="4" y="61"/>
                </a:lnTo>
                <a:lnTo>
                  <a:pt x="4" y="59"/>
                </a:lnTo>
                <a:lnTo>
                  <a:pt x="7" y="56"/>
                </a:lnTo>
                <a:lnTo>
                  <a:pt x="8" y="56"/>
                </a:lnTo>
                <a:lnTo>
                  <a:pt x="39" y="51"/>
                </a:lnTo>
                <a:lnTo>
                  <a:pt x="39" y="51"/>
                </a:lnTo>
                <a:lnTo>
                  <a:pt x="79" y="50"/>
                </a:lnTo>
                <a:lnTo>
                  <a:pt x="86" y="50"/>
                </a:lnTo>
                <a:lnTo>
                  <a:pt x="114" y="49"/>
                </a:lnTo>
                <a:lnTo>
                  <a:pt x="115" y="49"/>
                </a:lnTo>
                <a:lnTo>
                  <a:pt x="124" y="48"/>
                </a:lnTo>
                <a:lnTo>
                  <a:pt x="129" y="46"/>
                </a:lnTo>
                <a:lnTo>
                  <a:pt x="148" y="40"/>
                </a:lnTo>
                <a:lnTo>
                  <a:pt x="149" y="39"/>
                </a:lnTo>
                <a:lnTo>
                  <a:pt x="150" y="32"/>
                </a:lnTo>
                <a:lnTo>
                  <a:pt x="153" y="28"/>
                </a:lnTo>
                <a:lnTo>
                  <a:pt x="155" y="25"/>
                </a:lnTo>
                <a:lnTo>
                  <a:pt x="155" y="24"/>
                </a:lnTo>
                <a:lnTo>
                  <a:pt x="154" y="24"/>
                </a:lnTo>
                <a:lnTo>
                  <a:pt x="152" y="23"/>
                </a:lnTo>
                <a:lnTo>
                  <a:pt x="148" y="22"/>
                </a:lnTo>
                <a:lnTo>
                  <a:pt x="147" y="22"/>
                </a:lnTo>
                <a:lnTo>
                  <a:pt x="146" y="22"/>
                </a:lnTo>
                <a:lnTo>
                  <a:pt x="144" y="20"/>
                </a:lnTo>
                <a:lnTo>
                  <a:pt x="144" y="18"/>
                </a:lnTo>
                <a:lnTo>
                  <a:pt x="146" y="16"/>
                </a:lnTo>
                <a:lnTo>
                  <a:pt x="158" y="3"/>
                </a:lnTo>
                <a:lnTo>
                  <a:pt x="160" y="0"/>
                </a:lnTo>
                <a:lnTo>
                  <a:pt x="162" y="1"/>
                </a:lnTo>
                <a:lnTo>
                  <a:pt x="165" y="2"/>
                </a:lnTo>
                <a:lnTo>
                  <a:pt x="171" y="2"/>
                </a:lnTo>
                <a:lnTo>
                  <a:pt x="178" y="3"/>
                </a:lnTo>
                <a:lnTo>
                  <a:pt x="184" y="5"/>
                </a:lnTo>
                <a:lnTo>
                  <a:pt x="187" y="5"/>
                </a:lnTo>
                <a:lnTo>
                  <a:pt x="197" y="4"/>
                </a:lnTo>
                <a:lnTo>
                  <a:pt x="203" y="3"/>
                </a:lnTo>
                <a:lnTo>
                  <a:pt x="218" y="5"/>
                </a:lnTo>
                <a:lnTo>
                  <a:pt x="219" y="5"/>
                </a:lnTo>
                <a:lnTo>
                  <a:pt x="235" y="4"/>
                </a:lnTo>
                <a:lnTo>
                  <a:pt x="269" y="3"/>
                </a:lnTo>
                <a:lnTo>
                  <a:pt x="277" y="3"/>
                </a:lnTo>
                <a:lnTo>
                  <a:pt x="279" y="3"/>
                </a:lnTo>
                <a:lnTo>
                  <a:pt x="297" y="4"/>
                </a:lnTo>
                <a:lnTo>
                  <a:pt x="307" y="5"/>
                </a:lnTo>
                <a:lnTo>
                  <a:pt x="327" y="5"/>
                </a:lnTo>
                <a:lnTo>
                  <a:pt x="342" y="6"/>
                </a:lnTo>
                <a:lnTo>
                  <a:pt x="344" y="8"/>
                </a:lnTo>
                <a:lnTo>
                  <a:pt x="346" y="12"/>
                </a:lnTo>
                <a:lnTo>
                  <a:pt x="347" y="12"/>
                </a:lnTo>
                <a:lnTo>
                  <a:pt x="351" y="26"/>
                </a:lnTo>
                <a:lnTo>
                  <a:pt x="353" y="34"/>
                </a:lnTo>
                <a:lnTo>
                  <a:pt x="355" y="37"/>
                </a:lnTo>
                <a:lnTo>
                  <a:pt x="356" y="43"/>
                </a:lnTo>
                <a:lnTo>
                  <a:pt x="356" y="44"/>
                </a:lnTo>
                <a:close/>
              </a:path>
            </a:pathLst>
          </a:custGeom>
          <a:solidFill>
            <a:schemeClr val="accent5">
              <a:lumMod val="40000"/>
              <a:lumOff val="60000"/>
            </a:schemeClr>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36"/>
          <p:cNvSpPr>
            <a:spLocks/>
          </p:cNvSpPr>
          <p:nvPr/>
        </p:nvSpPr>
        <p:spPr bwMode="auto">
          <a:xfrm>
            <a:off x="4238626" y="3371850"/>
            <a:ext cx="808038" cy="1489075"/>
          </a:xfrm>
          <a:custGeom>
            <a:avLst/>
            <a:gdLst>
              <a:gd name="T0" fmla="*/ 62 w 509"/>
              <a:gd name="T1" fmla="*/ 356 h 938"/>
              <a:gd name="T2" fmla="*/ 73 w 509"/>
              <a:gd name="T3" fmla="*/ 341 h 938"/>
              <a:gd name="T4" fmla="*/ 94 w 509"/>
              <a:gd name="T5" fmla="*/ 330 h 938"/>
              <a:gd name="T6" fmla="*/ 93 w 509"/>
              <a:gd name="T7" fmla="*/ 316 h 938"/>
              <a:gd name="T8" fmla="*/ 102 w 509"/>
              <a:gd name="T9" fmla="*/ 300 h 938"/>
              <a:gd name="T10" fmla="*/ 117 w 509"/>
              <a:gd name="T11" fmla="*/ 294 h 938"/>
              <a:gd name="T12" fmla="*/ 141 w 509"/>
              <a:gd name="T13" fmla="*/ 301 h 938"/>
              <a:gd name="T14" fmla="*/ 150 w 509"/>
              <a:gd name="T15" fmla="*/ 315 h 938"/>
              <a:gd name="T16" fmla="*/ 162 w 509"/>
              <a:gd name="T17" fmla="*/ 311 h 938"/>
              <a:gd name="T18" fmla="*/ 173 w 509"/>
              <a:gd name="T19" fmla="*/ 295 h 938"/>
              <a:gd name="T20" fmla="*/ 178 w 509"/>
              <a:gd name="T21" fmla="*/ 281 h 938"/>
              <a:gd name="T22" fmla="*/ 194 w 509"/>
              <a:gd name="T23" fmla="*/ 261 h 938"/>
              <a:gd name="T24" fmla="*/ 211 w 509"/>
              <a:gd name="T25" fmla="*/ 257 h 938"/>
              <a:gd name="T26" fmla="*/ 235 w 509"/>
              <a:gd name="T27" fmla="*/ 259 h 938"/>
              <a:gd name="T28" fmla="*/ 251 w 509"/>
              <a:gd name="T29" fmla="*/ 240 h 938"/>
              <a:gd name="T30" fmla="*/ 243 w 509"/>
              <a:gd name="T31" fmla="*/ 206 h 938"/>
              <a:gd name="T32" fmla="*/ 245 w 509"/>
              <a:gd name="T33" fmla="*/ 174 h 938"/>
              <a:gd name="T34" fmla="*/ 255 w 509"/>
              <a:gd name="T35" fmla="*/ 132 h 938"/>
              <a:gd name="T36" fmla="*/ 271 w 509"/>
              <a:gd name="T37" fmla="*/ 137 h 938"/>
              <a:gd name="T38" fmla="*/ 297 w 509"/>
              <a:gd name="T39" fmla="*/ 146 h 938"/>
              <a:gd name="T40" fmla="*/ 317 w 509"/>
              <a:gd name="T41" fmla="*/ 112 h 938"/>
              <a:gd name="T42" fmla="*/ 376 w 509"/>
              <a:gd name="T43" fmla="*/ 104 h 938"/>
              <a:gd name="T44" fmla="*/ 423 w 509"/>
              <a:gd name="T45" fmla="*/ 56 h 938"/>
              <a:gd name="T46" fmla="*/ 437 w 509"/>
              <a:gd name="T47" fmla="*/ 8 h 938"/>
              <a:gd name="T48" fmla="*/ 487 w 509"/>
              <a:gd name="T49" fmla="*/ 92 h 938"/>
              <a:gd name="T50" fmla="*/ 500 w 509"/>
              <a:gd name="T51" fmla="*/ 181 h 938"/>
              <a:gd name="T52" fmla="*/ 441 w 509"/>
              <a:gd name="T53" fmla="*/ 226 h 938"/>
              <a:gd name="T54" fmla="*/ 470 w 509"/>
              <a:gd name="T55" fmla="*/ 275 h 938"/>
              <a:gd name="T56" fmla="*/ 408 w 509"/>
              <a:gd name="T57" fmla="*/ 311 h 938"/>
              <a:gd name="T58" fmla="*/ 487 w 509"/>
              <a:gd name="T59" fmla="*/ 390 h 938"/>
              <a:gd name="T60" fmla="*/ 491 w 509"/>
              <a:gd name="T61" fmla="*/ 435 h 938"/>
              <a:gd name="T62" fmla="*/ 489 w 509"/>
              <a:gd name="T63" fmla="*/ 516 h 938"/>
              <a:gd name="T64" fmla="*/ 491 w 509"/>
              <a:gd name="T65" fmla="*/ 618 h 938"/>
              <a:gd name="T66" fmla="*/ 490 w 509"/>
              <a:gd name="T67" fmla="*/ 679 h 938"/>
              <a:gd name="T68" fmla="*/ 448 w 509"/>
              <a:gd name="T69" fmla="*/ 683 h 938"/>
              <a:gd name="T70" fmla="*/ 379 w 509"/>
              <a:gd name="T71" fmla="*/ 705 h 938"/>
              <a:gd name="T72" fmla="*/ 336 w 509"/>
              <a:gd name="T73" fmla="*/ 766 h 938"/>
              <a:gd name="T74" fmla="*/ 315 w 509"/>
              <a:gd name="T75" fmla="*/ 820 h 938"/>
              <a:gd name="T76" fmla="*/ 296 w 509"/>
              <a:gd name="T77" fmla="*/ 872 h 938"/>
              <a:gd name="T78" fmla="*/ 257 w 509"/>
              <a:gd name="T79" fmla="*/ 899 h 938"/>
              <a:gd name="T80" fmla="*/ 244 w 509"/>
              <a:gd name="T81" fmla="*/ 934 h 938"/>
              <a:gd name="T82" fmla="*/ 187 w 509"/>
              <a:gd name="T83" fmla="*/ 865 h 938"/>
              <a:gd name="T84" fmla="*/ 113 w 509"/>
              <a:gd name="T85" fmla="*/ 805 h 938"/>
              <a:gd name="T86" fmla="*/ 62 w 509"/>
              <a:gd name="T87" fmla="*/ 753 h 938"/>
              <a:gd name="T88" fmla="*/ 4 w 509"/>
              <a:gd name="T89" fmla="*/ 707 h 938"/>
              <a:gd name="T90" fmla="*/ 20 w 509"/>
              <a:gd name="T91" fmla="*/ 680 h 938"/>
              <a:gd name="T92" fmla="*/ 31 w 509"/>
              <a:gd name="T93" fmla="*/ 658 h 938"/>
              <a:gd name="T94" fmla="*/ 50 w 509"/>
              <a:gd name="T95" fmla="*/ 643 h 938"/>
              <a:gd name="T96" fmla="*/ 46 w 509"/>
              <a:gd name="T97" fmla="*/ 622 h 938"/>
              <a:gd name="T98" fmla="*/ 31 w 509"/>
              <a:gd name="T99" fmla="*/ 591 h 938"/>
              <a:gd name="T100" fmla="*/ 43 w 509"/>
              <a:gd name="T101" fmla="*/ 559 h 938"/>
              <a:gd name="T102" fmla="*/ 31 w 509"/>
              <a:gd name="T103" fmla="*/ 539 h 938"/>
              <a:gd name="T104" fmla="*/ 26 w 509"/>
              <a:gd name="T105" fmla="*/ 516 h 938"/>
              <a:gd name="T106" fmla="*/ 43 w 509"/>
              <a:gd name="T107" fmla="*/ 488 h 938"/>
              <a:gd name="T108" fmla="*/ 55 w 509"/>
              <a:gd name="T109" fmla="*/ 470 h 938"/>
              <a:gd name="T110" fmla="*/ 50 w 509"/>
              <a:gd name="T111" fmla="*/ 445 h 938"/>
              <a:gd name="T112" fmla="*/ 56 w 509"/>
              <a:gd name="T113" fmla="*/ 430 h 938"/>
              <a:gd name="T114" fmla="*/ 52 w 509"/>
              <a:gd name="T115" fmla="*/ 410 h 938"/>
              <a:gd name="T116" fmla="*/ 60 w 509"/>
              <a:gd name="T117" fmla="*/ 397 h 938"/>
              <a:gd name="T118" fmla="*/ 60 w 509"/>
              <a:gd name="T119" fmla="*/ 38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938">
                <a:moveTo>
                  <a:pt x="64" y="382"/>
                </a:moveTo>
                <a:lnTo>
                  <a:pt x="63" y="382"/>
                </a:lnTo>
                <a:lnTo>
                  <a:pt x="63" y="381"/>
                </a:lnTo>
                <a:lnTo>
                  <a:pt x="63" y="379"/>
                </a:lnTo>
                <a:lnTo>
                  <a:pt x="62" y="378"/>
                </a:lnTo>
                <a:lnTo>
                  <a:pt x="62" y="376"/>
                </a:lnTo>
                <a:lnTo>
                  <a:pt x="62" y="375"/>
                </a:lnTo>
                <a:lnTo>
                  <a:pt x="62" y="375"/>
                </a:lnTo>
                <a:lnTo>
                  <a:pt x="64" y="374"/>
                </a:lnTo>
                <a:lnTo>
                  <a:pt x="65" y="373"/>
                </a:lnTo>
                <a:lnTo>
                  <a:pt x="66" y="372"/>
                </a:lnTo>
                <a:lnTo>
                  <a:pt x="68" y="371"/>
                </a:lnTo>
                <a:lnTo>
                  <a:pt x="67" y="366"/>
                </a:lnTo>
                <a:lnTo>
                  <a:pt x="67" y="365"/>
                </a:lnTo>
                <a:lnTo>
                  <a:pt x="65" y="360"/>
                </a:lnTo>
                <a:lnTo>
                  <a:pt x="62" y="356"/>
                </a:lnTo>
                <a:lnTo>
                  <a:pt x="62" y="355"/>
                </a:lnTo>
                <a:lnTo>
                  <a:pt x="62" y="354"/>
                </a:lnTo>
                <a:lnTo>
                  <a:pt x="62" y="353"/>
                </a:lnTo>
                <a:lnTo>
                  <a:pt x="62" y="351"/>
                </a:lnTo>
                <a:lnTo>
                  <a:pt x="63" y="350"/>
                </a:lnTo>
                <a:lnTo>
                  <a:pt x="65" y="350"/>
                </a:lnTo>
                <a:lnTo>
                  <a:pt x="67" y="351"/>
                </a:lnTo>
                <a:lnTo>
                  <a:pt x="69" y="351"/>
                </a:lnTo>
                <a:lnTo>
                  <a:pt x="69" y="349"/>
                </a:lnTo>
                <a:lnTo>
                  <a:pt x="69" y="347"/>
                </a:lnTo>
                <a:lnTo>
                  <a:pt x="70" y="346"/>
                </a:lnTo>
                <a:lnTo>
                  <a:pt x="71" y="347"/>
                </a:lnTo>
                <a:lnTo>
                  <a:pt x="73" y="345"/>
                </a:lnTo>
                <a:lnTo>
                  <a:pt x="72" y="344"/>
                </a:lnTo>
                <a:lnTo>
                  <a:pt x="73" y="344"/>
                </a:lnTo>
                <a:lnTo>
                  <a:pt x="73" y="341"/>
                </a:lnTo>
                <a:lnTo>
                  <a:pt x="74" y="339"/>
                </a:lnTo>
                <a:lnTo>
                  <a:pt x="75" y="339"/>
                </a:lnTo>
                <a:lnTo>
                  <a:pt x="76" y="338"/>
                </a:lnTo>
                <a:lnTo>
                  <a:pt x="78" y="338"/>
                </a:lnTo>
                <a:lnTo>
                  <a:pt x="80" y="337"/>
                </a:lnTo>
                <a:lnTo>
                  <a:pt x="84" y="338"/>
                </a:lnTo>
                <a:lnTo>
                  <a:pt x="86" y="338"/>
                </a:lnTo>
                <a:lnTo>
                  <a:pt x="86" y="337"/>
                </a:lnTo>
                <a:lnTo>
                  <a:pt x="86" y="336"/>
                </a:lnTo>
                <a:lnTo>
                  <a:pt x="85" y="335"/>
                </a:lnTo>
                <a:lnTo>
                  <a:pt x="85" y="334"/>
                </a:lnTo>
                <a:lnTo>
                  <a:pt x="86" y="334"/>
                </a:lnTo>
                <a:lnTo>
                  <a:pt x="88" y="334"/>
                </a:lnTo>
                <a:lnTo>
                  <a:pt x="91" y="333"/>
                </a:lnTo>
                <a:lnTo>
                  <a:pt x="92" y="331"/>
                </a:lnTo>
                <a:lnTo>
                  <a:pt x="94" y="330"/>
                </a:lnTo>
                <a:lnTo>
                  <a:pt x="94" y="329"/>
                </a:lnTo>
                <a:lnTo>
                  <a:pt x="94" y="328"/>
                </a:lnTo>
                <a:lnTo>
                  <a:pt x="94" y="327"/>
                </a:lnTo>
                <a:lnTo>
                  <a:pt x="94" y="326"/>
                </a:lnTo>
                <a:lnTo>
                  <a:pt x="96" y="325"/>
                </a:lnTo>
                <a:lnTo>
                  <a:pt x="97" y="325"/>
                </a:lnTo>
                <a:lnTo>
                  <a:pt x="99" y="327"/>
                </a:lnTo>
                <a:lnTo>
                  <a:pt x="100" y="326"/>
                </a:lnTo>
                <a:lnTo>
                  <a:pt x="100" y="325"/>
                </a:lnTo>
                <a:lnTo>
                  <a:pt x="100" y="323"/>
                </a:lnTo>
                <a:lnTo>
                  <a:pt x="100" y="322"/>
                </a:lnTo>
                <a:lnTo>
                  <a:pt x="98" y="321"/>
                </a:lnTo>
                <a:lnTo>
                  <a:pt x="96" y="321"/>
                </a:lnTo>
                <a:lnTo>
                  <a:pt x="94" y="321"/>
                </a:lnTo>
                <a:lnTo>
                  <a:pt x="93" y="319"/>
                </a:lnTo>
                <a:lnTo>
                  <a:pt x="93" y="316"/>
                </a:lnTo>
                <a:lnTo>
                  <a:pt x="94" y="316"/>
                </a:lnTo>
                <a:lnTo>
                  <a:pt x="94" y="315"/>
                </a:lnTo>
                <a:lnTo>
                  <a:pt x="97" y="315"/>
                </a:lnTo>
                <a:lnTo>
                  <a:pt x="98" y="313"/>
                </a:lnTo>
                <a:lnTo>
                  <a:pt x="96" y="310"/>
                </a:lnTo>
                <a:lnTo>
                  <a:pt x="96" y="309"/>
                </a:lnTo>
                <a:lnTo>
                  <a:pt x="96" y="308"/>
                </a:lnTo>
                <a:lnTo>
                  <a:pt x="95" y="307"/>
                </a:lnTo>
                <a:lnTo>
                  <a:pt x="94" y="306"/>
                </a:lnTo>
                <a:lnTo>
                  <a:pt x="94" y="305"/>
                </a:lnTo>
                <a:lnTo>
                  <a:pt x="97" y="302"/>
                </a:lnTo>
                <a:lnTo>
                  <a:pt x="99" y="301"/>
                </a:lnTo>
                <a:lnTo>
                  <a:pt x="100" y="301"/>
                </a:lnTo>
                <a:lnTo>
                  <a:pt x="100" y="301"/>
                </a:lnTo>
                <a:lnTo>
                  <a:pt x="101" y="300"/>
                </a:lnTo>
                <a:lnTo>
                  <a:pt x="102" y="300"/>
                </a:lnTo>
                <a:lnTo>
                  <a:pt x="105" y="302"/>
                </a:lnTo>
                <a:lnTo>
                  <a:pt x="106" y="302"/>
                </a:lnTo>
                <a:lnTo>
                  <a:pt x="107" y="299"/>
                </a:lnTo>
                <a:lnTo>
                  <a:pt x="107" y="297"/>
                </a:lnTo>
                <a:lnTo>
                  <a:pt x="108" y="297"/>
                </a:lnTo>
                <a:lnTo>
                  <a:pt x="109" y="297"/>
                </a:lnTo>
                <a:lnTo>
                  <a:pt x="110" y="297"/>
                </a:lnTo>
                <a:lnTo>
                  <a:pt x="110" y="296"/>
                </a:lnTo>
                <a:lnTo>
                  <a:pt x="112" y="295"/>
                </a:lnTo>
                <a:lnTo>
                  <a:pt x="113" y="293"/>
                </a:lnTo>
                <a:lnTo>
                  <a:pt x="114" y="293"/>
                </a:lnTo>
                <a:lnTo>
                  <a:pt x="115" y="293"/>
                </a:lnTo>
                <a:lnTo>
                  <a:pt x="116" y="291"/>
                </a:lnTo>
                <a:lnTo>
                  <a:pt x="116" y="292"/>
                </a:lnTo>
                <a:lnTo>
                  <a:pt x="117" y="292"/>
                </a:lnTo>
                <a:lnTo>
                  <a:pt x="117" y="294"/>
                </a:lnTo>
                <a:lnTo>
                  <a:pt x="118" y="294"/>
                </a:lnTo>
                <a:lnTo>
                  <a:pt x="120" y="294"/>
                </a:lnTo>
                <a:lnTo>
                  <a:pt x="122" y="296"/>
                </a:lnTo>
                <a:lnTo>
                  <a:pt x="124" y="298"/>
                </a:lnTo>
                <a:lnTo>
                  <a:pt x="125" y="298"/>
                </a:lnTo>
                <a:lnTo>
                  <a:pt x="129" y="301"/>
                </a:lnTo>
                <a:lnTo>
                  <a:pt x="131" y="300"/>
                </a:lnTo>
                <a:lnTo>
                  <a:pt x="132" y="301"/>
                </a:lnTo>
                <a:lnTo>
                  <a:pt x="132" y="299"/>
                </a:lnTo>
                <a:lnTo>
                  <a:pt x="133" y="299"/>
                </a:lnTo>
                <a:lnTo>
                  <a:pt x="135" y="301"/>
                </a:lnTo>
                <a:lnTo>
                  <a:pt x="138" y="302"/>
                </a:lnTo>
                <a:lnTo>
                  <a:pt x="138" y="302"/>
                </a:lnTo>
                <a:lnTo>
                  <a:pt x="139" y="302"/>
                </a:lnTo>
                <a:lnTo>
                  <a:pt x="140" y="302"/>
                </a:lnTo>
                <a:lnTo>
                  <a:pt x="141" y="301"/>
                </a:lnTo>
                <a:lnTo>
                  <a:pt x="142" y="301"/>
                </a:lnTo>
                <a:lnTo>
                  <a:pt x="143" y="301"/>
                </a:lnTo>
                <a:lnTo>
                  <a:pt x="144" y="302"/>
                </a:lnTo>
                <a:lnTo>
                  <a:pt x="145" y="305"/>
                </a:lnTo>
                <a:lnTo>
                  <a:pt x="146" y="307"/>
                </a:lnTo>
                <a:lnTo>
                  <a:pt x="147" y="306"/>
                </a:lnTo>
                <a:lnTo>
                  <a:pt x="148" y="304"/>
                </a:lnTo>
                <a:lnTo>
                  <a:pt x="149" y="305"/>
                </a:lnTo>
                <a:lnTo>
                  <a:pt x="150" y="308"/>
                </a:lnTo>
                <a:lnTo>
                  <a:pt x="151" y="309"/>
                </a:lnTo>
                <a:lnTo>
                  <a:pt x="150" y="309"/>
                </a:lnTo>
                <a:lnTo>
                  <a:pt x="147" y="310"/>
                </a:lnTo>
                <a:lnTo>
                  <a:pt x="148" y="312"/>
                </a:lnTo>
                <a:lnTo>
                  <a:pt x="148" y="314"/>
                </a:lnTo>
                <a:lnTo>
                  <a:pt x="149" y="314"/>
                </a:lnTo>
                <a:lnTo>
                  <a:pt x="150" y="315"/>
                </a:lnTo>
                <a:lnTo>
                  <a:pt x="151" y="316"/>
                </a:lnTo>
                <a:lnTo>
                  <a:pt x="151" y="318"/>
                </a:lnTo>
                <a:lnTo>
                  <a:pt x="153" y="321"/>
                </a:lnTo>
                <a:lnTo>
                  <a:pt x="153" y="321"/>
                </a:lnTo>
                <a:lnTo>
                  <a:pt x="155" y="324"/>
                </a:lnTo>
                <a:lnTo>
                  <a:pt x="156" y="326"/>
                </a:lnTo>
                <a:lnTo>
                  <a:pt x="157" y="328"/>
                </a:lnTo>
                <a:lnTo>
                  <a:pt x="157" y="328"/>
                </a:lnTo>
                <a:lnTo>
                  <a:pt x="158" y="328"/>
                </a:lnTo>
                <a:lnTo>
                  <a:pt x="159" y="328"/>
                </a:lnTo>
                <a:lnTo>
                  <a:pt x="160" y="325"/>
                </a:lnTo>
                <a:lnTo>
                  <a:pt x="161" y="322"/>
                </a:lnTo>
                <a:lnTo>
                  <a:pt x="161" y="320"/>
                </a:lnTo>
                <a:lnTo>
                  <a:pt x="161" y="318"/>
                </a:lnTo>
                <a:lnTo>
                  <a:pt x="162" y="315"/>
                </a:lnTo>
                <a:lnTo>
                  <a:pt x="162" y="311"/>
                </a:lnTo>
                <a:lnTo>
                  <a:pt x="161" y="309"/>
                </a:lnTo>
                <a:lnTo>
                  <a:pt x="161" y="309"/>
                </a:lnTo>
                <a:lnTo>
                  <a:pt x="162" y="308"/>
                </a:lnTo>
                <a:lnTo>
                  <a:pt x="162" y="307"/>
                </a:lnTo>
                <a:lnTo>
                  <a:pt x="164" y="304"/>
                </a:lnTo>
                <a:lnTo>
                  <a:pt x="165" y="302"/>
                </a:lnTo>
                <a:lnTo>
                  <a:pt x="167" y="302"/>
                </a:lnTo>
                <a:lnTo>
                  <a:pt x="167" y="301"/>
                </a:lnTo>
                <a:lnTo>
                  <a:pt x="167" y="300"/>
                </a:lnTo>
                <a:lnTo>
                  <a:pt x="168" y="299"/>
                </a:lnTo>
                <a:lnTo>
                  <a:pt x="169" y="299"/>
                </a:lnTo>
                <a:lnTo>
                  <a:pt x="170" y="299"/>
                </a:lnTo>
                <a:lnTo>
                  <a:pt x="171" y="297"/>
                </a:lnTo>
                <a:lnTo>
                  <a:pt x="172" y="296"/>
                </a:lnTo>
                <a:lnTo>
                  <a:pt x="172" y="296"/>
                </a:lnTo>
                <a:lnTo>
                  <a:pt x="173" y="295"/>
                </a:lnTo>
                <a:lnTo>
                  <a:pt x="174" y="294"/>
                </a:lnTo>
                <a:lnTo>
                  <a:pt x="174" y="293"/>
                </a:lnTo>
                <a:lnTo>
                  <a:pt x="173" y="292"/>
                </a:lnTo>
                <a:lnTo>
                  <a:pt x="172" y="292"/>
                </a:lnTo>
                <a:lnTo>
                  <a:pt x="171" y="291"/>
                </a:lnTo>
                <a:lnTo>
                  <a:pt x="171" y="289"/>
                </a:lnTo>
                <a:lnTo>
                  <a:pt x="172" y="289"/>
                </a:lnTo>
                <a:lnTo>
                  <a:pt x="173" y="289"/>
                </a:lnTo>
                <a:lnTo>
                  <a:pt x="174" y="287"/>
                </a:lnTo>
                <a:lnTo>
                  <a:pt x="174" y="283"/>
                </a:lnTo>
                <a:lnTo>
                  <a:pt x="175" y="283"/>
                </a:lnTo>
                <a:lnTo>
                  <a:pt x="176" y="283"/>
                </a:lnTo>
                <a:lnTo>
                  <a:pt x="177" y="284"/>
                </a:lnTo>
                <a:lnTo>
                  <a:pt x="179" y="283"/>
                </a:lnTo>
                <a:lnTo>
                  <a:pt x="179" y="283"/>
                </a:lnTo>
                <a:lnTo>
                  <a:pt x="178" y="281"/>
                </a:lnTo>
                <a:lnTo>
                  <a:pt x="179" y="280"/>
                </a:lnTo>
                <a:lnTo>
                  <a:pt x="181" y="277"/>
                </a:lnTo>
                <a:lnTo>
                  <a:pt x="182" y="274"/>
                </a:lnTo>
                <a:lnTo>
                  <a:pt x="183" y="273"/>
                </a:lnTo>
                <a:lnTo>
                  <a:pt x="184" y="273"/>
                </a:lnTo>
                <a:lnTo>
                  <a:pt x="184" y="272"/>
                </a:lnTo>
                <a:lnTo>
                  <a:pt x="185" y="271"/>
                </a:lnTo>
                <a:lnTo>
                  <a:pt x="186" y="270"/>
                </a:lnTo>
                <a:lnTo>
                  <a:pt x="187" y="269"/>
                </a:lnTo>
                <a:lnTo>
                  <a:pt x="189" y="267"/>
                </a:lnTo>
                <a:lnTo>
                  <a:pt x="189" y="266"/>
                </a:lnTo>
                <a:lnTo>
                  <a:pt x="191" y="266"/>
                </a:lnTo>
                <a:lnTo>
                  <a:pt x="191" y="265"/>
                </a:lnTo>
                <a:lnTo>
                  <a:pt x="191" y="264"/>
                </a:lnTo>
                <a:lnTo>
                  <a:pt x="193" y="260"/>
                </a:lnTo>
                <a:lnTo>
                  <a:pt x="194" y="261"/>
                </a:lnTo>
                <a:lnTo>
                  <a:pt x="195" y="261"/>
                </a:lnTo>
                <a:lnTo>
                  <a:pt x="195" y="261"/>
                </a:lnTo>
                <a:lnTo>
                  <a:pt x="196" y="260"/>
                </a:lnTo>
                <a:lnTo>
                  <a:pt x="197" y="261"/>
                </a:lnTo>
                <a:lnTo>
                  <a:pt x="197" y="263"/>
                </a:lnTo>
                <a:lnTo>
                  <a:pt x="198" y="263"/>
                </a:lnTo>
                <a:lnTo>
                  <a:pt x="200" y="262"/>
                </a:lnTo>
                <a:lnTo>
                  <a:pt x="202" y="260"/>
                </a:lnTo>
                <a:lnTo>
                  <a:pt x="204" y="259"/>
                </a:lnTo>
                <a:lnTo>
                  <a:pt x="205" y="258"/>
                </a:lnTo>
                <a:lnTo>
                  <a:pt x="206" y="257"/>
                </a:lnTo>
                <a:lnTo>
                  <a:pt x="207" y="257"/>
                </a:lnTo>
                <a:lnTo>
                  <a:pt x="207" y="258"/>
                </a:lnTo>
                <a:lnTo>
                  <a:pt x="209" y="257"/>
                </a:lnTo>
                <a:lnTo>
                  <a:pt x="210" y="257"/>
                </a:lnTo>
                <a:lnTo>
                  <a:pt x="211" y="257"/>
                </a:lnTo>
                <a:lnTo>
                  <a:pt x="213" y="257"/>
                </a:lnTo>
                <a:lnTo>
                  <a:pt x="214" y="257"/>
                </a:lnTo>
                <a:lnTo>
                  <a:pt x="215" y="257"/>
                </a:lnTo>
                <a:lnTo>
                  <a:pt x="215" y="257"/>
                </a:lnTo>
                <a:lnTo>
                  <a:pt x="216" y="257"/>
                </a:lnTo>
                <a:lnTo>
                  <a:pt x="218" y="257"/>
                </a:lnTo>
                <a:lnTo>
                  <a:pt x="221" y="256"/>
                </a:lnTo>
                <a:lnTo>
                  <a:pt x="223" y="256"/>
                </a:lnTo>
                <a:lnTo>
                  <a:pt x="224" y="256"/>
                </a:lnTo>
                <a:lnTo>
                  <a:pt x="225" y="256"/>
                </a:lnTo>
                <a:lnTo>
                  <a:pt x="227" y="258"/>
                </a:lnTo>
                <a:lnTo>
                  <a:pt x="229" y="259"/>
                </a:lnTo>
                <a:lnTo>
                  <a:pt x="232" y="258"/>
                </a:lnTo>
                <a:lnTo>
                  <a:pt x="233" y="259"/>
                </a:lnTo>
                <a:lnTo>
                  <a:pt x="234" y="258"/>
                </a:lnTo>
                <a:lnTo>
                  <a:pt x="235" y="259"/>
                </a:lnTo>
                <a:lnTo>
                  <a:pt x="236" y="260"/>
                </a:lnTo>
                <a:lnTo>
                  <a:pt x="237" y="259"/>
                </a:lnTo>
                <a:lnTo>
                  <a:pt x="238" y="258"/>
                </a:lnTo>
                <a:lnTo>
                  <a:pt x="239" y="258"/>
                </a:lnTo>
                <a:lnTo>
                  <a:pt x="240" y="258"/>
                </a:lnTo>
                <a:lnTo>
                  <a:pt x="241" y="257"/>
                </a:lnTo>
                <a:lnTo>
                  <a:pt x="244" y="257"/>
                </a:lnTo>
                <a:lnTo>
                  <a:pt x="246" y="254"/>
                </a:lnTo>
                <a:lnTo>
                  <a:pt x="246" y="251"/>
                </a:lnTo>
                <a:lnTo>
                  <a:pt x="246" y="251"/>
                </a:lnTo>
                <a:lnTo>
                  <a:pt x="246" y="249"/>
                </a:lnTo>
                <a:lnTo>
                  <a:pt x="248" y="248"/>
                </a:lnTo>
                <a:lnTo>
                  <a:pt x="249" y="246"/>
                </a:lnTo>
                <a:lnTo>
                  <a:pt x="250" y="246"/>
                </a:lnTo>
                <a:lnTo>
                  <a:pt x="250" y="245"/>
                </a:lnTo>
                <a:lnTo>
                  <a:pt x="251" y="240"/>
                </a:lnTo>
                <a:lnTo>
                  <a:pt x="250" y="238"/>
                </a:lnTo>
                <a:lnTo>
                  <a:pt x="250" y="238"/>
                </a:lnTo>
                <a:lnTo>
                  <a:pt x="249" y="236"/>
                </a:lnTo>
                <a:lnTo>
                  <a:pt x="248" y="234"/>
                </a:lnTo>
                <a:lnTo>
                  <a:pt x="248" y="232"/>
                </a:lnTo>
                <a:lnTo>
                  <a:pt x="248" y="230"/>
                </a:lnTo>
                <a:lnTo>
                  <a:pt x="246" y="229"/>
                </a:lnTo>
                <a:lnTo>
                  <a:pt x="245" y="226"/>
                </a:lnTo>
                <a:lnTo>
                  <a:pt x="245" y="225"/>
                </a:lnTo>
                <a:lnTo>
                  <a:pt x="245" y="223"/>
                </a:lnTo>
                <a:lnTo>
                  <a:pt x="244" y="219"/>
                </a:lnTo>
                <a:lnTo>
                  <a:pt x="244" y="218"/>
                </a:lnTo>
                <a:lnTo>
                  <a:pt x="245" y="215"/>
                </a:lnTo>
                <a:lnTo>
                  <a:pt x="243" y="213"/>
                </a:lnTo>
                <a:lnTo>
                  <a:pt x="244" y="212"/>
                </a:lnTo>
                <a:lnTo>
                  <a:pt x="243" y="206"/>
                </a:lnTo>
                <a:lnTo>
                  <a:pt x="243" y="205"/>
                </a:lnTo>
                <a:lnTo>
                  <a:pt x="243" y="202"/>
                </a:lnTo>
                <a:lnTo>
                  <a:pt x="243" y="201"/>
                </a:lnTo>
                <a:lnTo>
                  <a:pt x="243" y="200"/>
                </a:lnTo>
                <a:lnTo>
                  <a:pt x="243" y="200"/>
                </a:lnTo>
                <a:lnTo>
                  <a:pt x="245" y="199"/>
                </a:lnTo>
                <a:lnTo>
                  <a:pt x="246" y="196"/>
                </a:lnTo>
                <a:lnTo>
                  <a:pt x="246" y="194"/>
                </a:lnTo>
                <a:lnTo>
                  <a:pt x="246" y="193"/>
                </a:lnTo>
                <a:lnTo>
                  <a:pt x="245" y="189"/>
                </a:lnTo>
                <a:lnTo>
                  <a:pt x="246" y="183"/>
                </a:lnTo>
                <a:lnTo>
                  <a:pt x="245" y="181"/>
                </a:lnTo>
                <a:lnTo>
                  <a:pt x="246" y="178"/>
                </a:lnTo>
                <a:lnTo>
                  <a:pt x="245" y="177"/>
                </a:lnTo>
                <a:lnTo>
                  <a:pt x="246" y="175"/>
                </a:lnTo>
                <a:lnTo>
                  <a:pt x="245" y="174"/>
                </a:lnTo>
                <a:lnTo>
                  <a:pt x="245" y="169"/>
                </a:lnTo>
                <a:lnTo>
                  <a:pt x="247" y="166"/>
                </a:lnTo>
                <a:lnTo>
                  <a:pt x="248" y="165"/>
                </a:lnTo>
                <a:lnTo>
                  <a:pt x="249" y="164"/>
                </a:lnTo>
                <a:lnTo>
                  <a:pt x="250" y="161"/>
                </a:lnTo>
                <a:lnTo>
                  <a:pt x="250" y="159"/>
                </a:lnTo>
                <a:lnTo>
                  <a:pt x="251" y="152"/>
                </a:lnTo>
                <a:lnTo>
                  <a:pt x="248" y="150"/>
                </a:lnTo>
                <a:lnTo>
                  <a:pt x="249" y="149"/>
                </a:lnTo>
                <a:lnTo>
                  <a:pt x="250" y="149"/>
                </a:lnTo>
                <a:lnTo>
                  <a:pt x="249" y="147"/>
                </a:lnTo>
                <a:lnTo>
                  <a:pt x="250" y="145"/>
                </a:lnTo>
                <a:lnTo>
                  <a:pt x="251" y="143"/>
                </a:lnTo>
                <a:lnTo>
                  <a:pt x="252" y="141"/>
                </a:lnTo>
                <a:lnTo>
                  <a:pt x="252" y="140"/>
                </a:lnTo>
                <a:lnTo>
                  <a:pt x="255" y="132"/>
                </a:lnTo>
                <a:lnTo>
                  <a:pt x="257" y="130"/>
                </a:lnTo>
                <a:lnTo>
                  <a:pt x="257" y="128"/>
                </a:lnTo>
                <a:lnTo>
                  <a:pt x="259" y="128"/>
                </a:lnTo>
                <a:lnTo>
                  <a:pt x="259" y="129"/>
                </a:lnTo>
                <a:lnTo>
                  <a:pt x="259" y="131"/>
                </a:lnTo>
                <a:lnTo>
                  <a:pt x="260" y="132"/>
                </a:lnTo>
                <a:lnTo>
                  <a:pt x="262" y="131"/>
                </a:lnTo>
                <a:lnTo>
                  <a:pt x="263" y="130"/>
                </a:lnTo>
                <a:lnTo>
                  <a:pt x="264" y="130"/>
                </a:lnTo>
                <a:lnTo>
                  <a:pt x="265" y="131"/>
                </a:lnTo>
                <a:lnTo>
                  <a:pt x="266" y="131"/>
                </a:lnTo>
                <a:lnTo>
                  <a:pt x="266" y="132"/>
                </a:lnTo>
                <a:lnTo>
                  <a:pt x="267" y="133"/>
                </a:lnTo>
                <a:lnTo>
                  <a:pt x="269" y="132"/>
                </a:lnTo>
                <a:lnTo>
                  <a:pt x="271" y="136"/>
                </a:lnTo>
                <a:lnTo>
                  <a:pt x="271" y="137"/>
                </a:lnTo>
                <a:lnTo>
                  <a:pt x="271" y="139"/>
                </a:lnTo>
                <a:lnTo>
                  <a:pt x="273" y="140"/>
                </a:lnTo>
                <a:lnTo>
                  <a:pt x="274" y="140"/>
                </a:lnTo>
                <a:lnTo>
                  <a:pt x="276" y="141"/>
                </a:lnTo>
                <a:lnTo>
                  <a:pt x="279" y="142"/>
                </a:lnTo>
                <a:lnTo>
                  <a:pt x="280" y="144"/>
                </a:lnTo>
                <a:lnTo>
                  <a:pt x="282" y="145"/>
                </a:lnTo>
                <a:lnTo>
                  <a:pt x="284" y="145"/>
                </a:lnTo>
                <a:lnTo>
                  <a:pt x="285" y="145"/>
                </a:lnTo>
                <a:lnTo>
                  <a:pt x="287" y="145"/>
                </a:lnTo>
                <a:lnTo>
                  <a:pt x="288" y="144"/>
                </a:lnTo>
                <a:lnTo>
                  <a:pt x="291" y="144"/>
                </a:lnTo>
                <a:lnTo>
                  <a:pt x="292" y="145"/>
                </a:lnTo>
                <a:lnTo>
                  <a:pt x="295" y="146"/>
                </a:lnTo>
                <a:lnTo>
                  <a:pt x="297" y="146"/>
                </a:lnTo>
                <a:lnTo>
                  <a:pt x="297" y="146"/>
                </a:lnTo>
                <a:lnTo>
                  <a:pt x="300" y="147"/>
                </a:lnTo>
                <a:lnTo>
                  <a:pt x="303" y="141"/>
                </a:lnTo>
                <a:lnTo>
                  <a:pt x="304" y="136"/>
                </a:lnTo>
                <a:lnTo>
                  <a:pt x="307" y="135"/>
                </a:lnTo>
                <a:lnTo>
                  <a:pt x="308" y="132"/>
                </a:lnTo>
                <a:lnTo>
                  <a:pt x="309" y="130"/>
                </a:lnTo>
                <a:lnTo>
                  <a:pt x="307" y="124"/>
                </a:lnTo>
                <a:lnTo>
                  <a:pt x="307" y="120"/>
                </a:lnTo>
                <a:lnTo>
                  <a:pt x="307" y="119"/>
                </a:lnTo>
                <a:lnTo>
                  <a:pt x="308" y="116"/>
                </a:lnTo>
                <a:lnTo>
                  <a:pt x="309" y="113"/>
                </a:lnTo>
                <a:lnTo>
                  <a:pt x="309" y="112"/>
                </a:lnTo>
                <a:lnTo>
                  <a:pt x="310" y="111"/>
                </a:lnTo>
                <a:lnTo>
                  <a:pt x="311" y="111"/>
                </a:lnTo>
                <a:lnTo>
                  <a:pt x="315" y="112"/>
                </a:lnTo>
                <a:lnTo>
                  <a:pt x="317" y="112"/>
                </a:lnTo>
                <a:lnTo>
                  <a:pt x="322" y="112"/>
                </a:lnTo>
                <a:lnTo>
                  <a:pt x="325" y="112"/>
                </a:lnTo>
                <a:lnTo>
                  <a:pt x="326" y="112"/>
                </a:lnTo>
                <a:lnTo>
                  <a:pt x="329" y="113"/>
                </a:lnTo>
                <a:lnTo>
                  <a:pt x="330" y="113"/>
                </a:lnTo>
                <a:lnTo>
                  <a:pt x="333" y="113"/>
                </a:lnTo>
                <a:lnTo>
                  <a:pt x="334" y="114"/>
                </a:lnTo>
                <a:lnTo>
                  <a:pt x="339" y="114"/>
                </a:lnTo>
                <a:lnTo>
                  <a:pt x="344" y="114"/>
                </a:lnTo>
                <a:lnTo>
                  <a:pt x="346" y="113"/>
                </a:lnTo>
                <a:lnTo>
                  <a:pt x="349" y="112"/>
                </a:lnTo>
                <a:lnTo>
                  <a:pt x="352" y="110"/>
                </a:lnTo>
                <a:lnTo>
                  <a:pt x="357" y="107"/>
                </a:lnTo>
                <a:lnTo>
                  <a:pt x="364" y="105"/>
                </a:lnTo>
                <a:lnTo>
                  <a:pt x="373" y="104"/>
                </a:lnTo>
                <a:lnTo>
                  <a:pt x="376" y="104"/>
                </a:lnTo>
                <a:lnTo>
                  <a:pt x="378" y="104"/>
                </a:lnTo>
                <a:lnTo>
                  <a:pt x="380" y="103"/>
                </a:lnTo>
                <a:lnTo>
                  <a:pt x="385" y="98"/>
                </a:lnTo>
                <a:lnTo>
                  <a:pt x="390" y="94"/>
                </a:lnTo>
                <a:lnTo>
                  <a:pt x="393" y="91"/>
                </a:lnTo>
                <a:lnTo>
                  <a:pt x="397" y="87"/>
                </a:lnTo>
                <a:lnTo>
                  <a:pt x="402" y="85"/>
                </a:lnTo>
                <a:lnTo>
                  <a:pt x="407" y="82"/>
                </a:lnTo>
                <a:lnTo>
                  <a:pt x="408" y="81"/>
                </a:lnTo>
                <a:lnTo>
                  <a:pt x="412" y="78"/>
                </a:lnTo>
                <a:lnTo>
                  <a:pt x="417" y="74"/>
                </a:lnTo>
                <a:lnTo>
                  <a:pt x="422" y="70"/>
                </a:lnTo>
                <a:lnTo>
                  <a:pt x="425" y="67"/>
                </a:lnTo>
                <a:lnTo>
                  <a:pt x="424" y="63"/>
                </a:lnTo>
                <a:lnTo>
                  <a:pt x="423" y="61"/>
                </a:lnTo>
                <a:lnTo>
                  <a:pt x="423" y="56"/>
                </a:lnTo>
                <a:lnTo>
                  <a:pt x="423" y="55"/>
                </a:lnTo>
                <a:lnTo>
                  <a:pt x="422" y="53"/>
                </a:lnTo>
                <a:lnTo>
                  <a:pt x="421" y="44"/>
                </a:lnTo>
                <a:lnTo>
                  <a:pt x="422" y="34"/>
                </a:lnTo>
                <a:lnTo>
                  <a:pt x="423" y="27"/>
                </a:lnTo>
                <a:lnTo>
                  <a:pt x="423" y="26"/>
                </a:lnTo>
                <a:lnTo>
                  <a:pt x="424" y="24"/>
                </a:lnTo>
                <a:lnTo>
                  <a:pt x="424" y="22"/>
                </a:lnTo>
                <a:lnTo>
                  <a:pt x="427" y="17"/>
                </a:lnTo>
                <a:lnTo>
                  <a:pt x="429" y="14"/>
                </a:lnTo>
                <a:lnTo>
                  <a:pt x="432" y="9"/>
                </a:lnTo>
                <a:lnTo>
                  <a:pt x="432" y="6"/>
                </a:lnTo>
                <a:lnTo>
                  <a:pt x="434" y="0"/>
                </a:lnTo>
                <a:lnTo>
                  <a:pt x="434" y="2"/>
                </a:lnTo>
                <a:lnTo>
                  <a:pt x="436" y="7"/>
                </a:lnTo>
                <a:lnTo>
                  <a:pt x="437" y="8"/>
                </a:lnTo>
                <a:lnTo>
                  <a:pt x="440" y="9"/>
                </a:lnTo>
                <a:lnTo>
                  <a:pt x="448" y="11"/>
                </a:lnTo>
                <a:lnTo>
                  <a:pt x="452" y="10"/>
                </a:lnTo>
                <a:lnTo>
                  <a:pt x="455" y="8"/>
                </a:lnTo>
                <a:lnTo>
                  <a:pt x="462" y="8"/>
                </a:lnTo>
                <a:lnTo>
                  <a:pt x="461" y="21"/>
                </a:lnTo>
                <a:lnTo>
                  <a:pt x="461" y="26"/>
                </a:lnTo>
                <a:lnTo>
                  <a:pt x="461" y="27"/>
                </a:lnTo>
                <a:lnTo>
                  <a:pt x="461" y="45"/>
                </a:lnTo>
                <a:lnTo>
                  <a:pt x="461" y="51"/>
                </a:lnTo>
                <a:lnTo>
                  <a:pt x="469" y="70"/>
                </a:lnTo>
                <a:lnTo>
                  <a:pt x="469" y="71"/>
                </a:lnTo>
                <a:lnTo>
                  <a:pt x="469" y="72"/>
                </a:lnTo>
                <a:lnTo>
                  <a:pt x="486" y="91"/>
                </a:lnTo>
                <a:lnTo>
                  <a:pt x="486" y="92"/>
                </a:lnTo>
                <a:lnTo>
                  <a:pt x="487" y="92"/>
                </a:lnTo>
                <a:lnTo>
                  <a:pt x="488" y="95"/>
                </a:lnTo>
                <a:lnTo>
                  <a:pt x="496" y="103"/>
                </a:lnTo>
                <a:lnTo>
                  <a:pt x="499" y="106"/>
                </a:lnTo>
                <a:lnTo>
                  <a:pt x="502" y="110"/>
                </a:lnTo>
                <a:lnTo>
                  <a:pt x="507" y="114"/>
                </a:lnTo>
                <a:lnTo>
                  <a:pt x="509" y="114"/>
                </a:lnTo>
                <a:lnTo>
                  <a:pt x="506" y="124"/>
                </a:lnTo>
                <a:lnTo>
                  <a:pt x="481" y="131"/>
                </a:lnTo>
                <a:lnTo>
                  <a:pt x="483" y="135"/>
                </a:lnTo>
                <a:lnTo>
                  <a:pt x="491" y="150"/>
                </a:lnTo>
                <a:lnTo>
                  <a:pt x="492" y="162"/>
                </a:lnTo>
                <a:lnTo>
                  <a:pt x="493" y="172"/>
                </a:lnTo>
                <a:lnTo>
                  <a:pt x="493" y="179"/>
                </a:lnTo>
                <a:lnTo>
                  <a:pt x="493" y="180"/>
                </a:lnTo>
                <a:lnTo>
                  <a:pt x="500" y="180"/>
                </a:lnTo>
                <a:lnTo>
                  <a:pt x="500" y="181"/>
                </a:lnTo>
                <a:lnTo>
                  <a:pt x="503" y="189"/>
                </a:lnTo>
                <a:lnTo>
                  <a:pt x="504" y="189"/>
                </a:lnTo>
                <a:lnTo>
                  <a:pt x="487" y="199"/>
                </a:lnTo>
                <a:lnTo>
                  <a:pt x="481" y="201"/>
                </a:lnTo>
                <a:lnTo>
                  <a:pt x="480" y="201"/>
                </a:lnTo>
                <a:lnTo>
                  <a:pt x="468" y="200"/>
                </a:lnTo>
                <a:lnTo>
                  <a:pt x="461" y="199"/>
                </a:lnTo>
                <a:lnTo>
                  <a:pt x="460" y="199"/>
                </a:lnTo>
                <a:lnTo>
                  <a:pt x="459" y="201"/>
                </a:lnTo>
                <a:lnTo>
                  <a:pt x="458" y="201"/>
                </a:lnTo>
                <a:lnTo>
                  <a:pt x="457" y="202"/>
                </a:lnTo>
                <a:lnTo>
                  <a:pt x="438" y="204"/>
                </a:lnTo>
                <a:lnTo>
                  <a:pt x="438" y="207"/>
                </a:lnTo>
                <a:lnTo>
                  <a:pt x="438" y="216"/>
                </a:lnTo>
                <a:lnTo>
                  <a:pt x="438" y="222"/>
                </a:lnTo>
                <a:lnTo>
                  <a:pt x="441" y="226"/>
                </a:lnTo>
                <a:lnTo>
                  <a:pt x="444" y="229"/>
                </a:lnTo>
                <a:lnTo>
                  <a:pt x="445" y="230"/>
                </a:lnTo>
                <a:lnTo>
                  <a:pt x="446" y="230"/>
                </a:lnTo>
                <a:lnTo>
                  <a:pt x="447" y="235"/>
                </a:lnTo>
                <a:lnTo>
                  <a:pt x="447" y="236"/>
                </a:lnTo>
                <a:lnTo>
                  <a:pt x="447" y="238"/>
                </a:lnTo>
                <a:lnTo>
                  <a:pt x="448" y="247"/>
                </a:lnTo>
                <a:lnTo>
                  <a:pt x="455" y="250"/>
                </a:lnTo>
                <a:lnTo>
                  <a:pt x="464" y="251"/>
                </a:lnTo>
                <a:lnTo>
                  <a:pt x="473" y="252"/>
                </a:lnTo>
                <a:lnTo>
                  <a:pt x="472" y="257"/>
                </a:lnTo>
                <a:lnTo>
                  <a:pt x="468" y="270"/>
                </a:lnTo>
                <a:lnTo>
                  <a:pt x="468" y="270"/>
                </a:lnTo>
                <a:lnTo>
                  <a:pt x="468" y="271"/>
                </a:lnTo>
                <a:lnTo>
                  <a:pt x="468" y="273"/>
                </a:lnTo>
                <a:lnTo>
                  <a:pt x="470" y="275"/>
                </a:lnTo>
                <a:lnTo>
                  <a:pt x="474" y="280"/>
                </a:lnTo>
                <a:lnTo>
                  <a:pt x="476" y="282"/>
                </a:lnTo>
                <a:lnTo>
                  <a:pt x="481" y="291"/>
                </a:lnTo>
                <a:lnTo>
                  <a:pt x="486" y="296"/>
                </a:lnTo>
                <a:lnTo>
                  <a:pt x="487" y="296"/>
                </a:lnTo>
                <a:lnTo>
                  <a:pt x="487" y="297"/>
                </a:lnTo>
                <a:lnTo>
                  <a:pt x="487" y="305"/>
                </a:lnTo>
                <a:lnTo>
                  <a:pt x="487" y="307"/>
                </a:lnTo>
                <a:lnTo>
                  <a:pt x="488" y="311"/>
                </a:lnTo>
                <a:lnTo>
                  <a:pt x="487" y="315"/>
                </a:lnTo>
                <a:lnTo>
                  <a:pt x="454" y="303"/>
                </a:lnTo>
                <a:lnTo>
                  <a:pt x="444" y="300"/>
                </a:lnTo>
                <a:lnTo>
                  <a:pt x="429" y="294"/>
                </a:lnTo>
                <a:lnTo>
                  <a:pt x="428" y="294"/>
                </a:lnTo>
                <a:lnTo>
                  <a:pt x="420" y="301"/>
                </a:lnTo>
                <a:lnTo>
                  <a:pt x="408" y="311"/>
                </a:lnTo>
                <a:lnTo>
                  <a:pt x="392" y="324"/>
                </a:lnTo>
                <a:lnTo>
                  <a:pt x="397" y="326"/>
                </a:lnTo>
                <a:lnTo>
                  <a:pt x="402" y="328"/>
                </a:lnTo>
                <a:lnTo>
                  <a:pt x="404" y="329"/>
                </a:lnTo>
                <a:lnTo>
                  <a:pt x="435" y="345"/>
                </a:lnTo>
                <a:lnTo>
                  <a:pt x="436" y="345"/>
                </a:lnTo>
                <a:lnTo>
                  <a:pt x="437" y="346"/>
                </a:lnTo>
                <a:lnTo>
                  <a:pt x="488" y="362"/>
                </a:lnTo>
                <a:lnTo>
                  <a:pt x="489" y="362"/>
                </a:lnTo>
                <a:lnTo>
                  <a:pt x="496" y="371"/>
                </a:lnTo>
                <a:lnTo>
                  <a:pt x="504" y="379"/>
                </a:lnTo>
                <a:lnTo>
                  <a:pt x="498" y="385"/>
                </a:lnTo>
                <a:lnTo>
                  <a:pt x="493" y="388"/>
                </a:lnTo>
                <a:lnTo>
                  <a:pt x="493" y="389"/>
                </a:lnTo>
                <a:lnTo>
                  <a:pt x="488" y="390"/>
                </a:lnTo>
                <a:lnTo>
                  <a:pt x="487" y="390"/>
                </a:lnTo>
                <a:lnTo>
                  <a:pt x="484" y="392"/>
                </a:lnTo>
                <a:lnTo>
                  <a:pt x="481" y="398"/>
                </a:lnTo>
                <a:lnTo>
                  <a:pt x="480" y="405"/>
                </a:lnTo>
                <a:lnTo>
                  <a:pt x="482" y="406"/>
                </a:lnTo>
                <a:lnTo>
                  <a:pt x="487" y="411"/>
                </a:lnTo>
                <a:lnTo>
                  <a:pt x="489" y="413"/>
                </a:lnTo>
                <a:lnTo>
                  <a:pt x="492" y="420"/>
                </a:lnTo>
                <a:lnTo>
                  <a:pt x="495" y="422"/>
                </a:lnTo>
                <a:lnTo>
                  <a:pt x="500" y="424"/>
                </a:lnTo>
                <a:lnTo>
                  <a:pt x="502" y="424"/>
                </a:lnTo>
                <a:lnTo>
                  <a:pt x="501" y="428"/>
                </a:lnTo>
                <a:lnTo>
                  <a:pt x="499" y="430"/>
                </a:lnTo>
                <a:lnTo>
                  <a:pt x="494" y="430"/>
                </a:lnTo>
                <a:lnTo>
                  <a:pt x="492" y="430"/>
                </a:lnTo>
                <a:lnTo>
                  <a:pt x="491" y="430"/>
                </a:lnTo>
                <a:lnTo>
                  <a:pt x="491" y="435"/>
                </a:lnTo>
                <a:lnTo>
                  <a:pt x="489" y="442"/>
                </a:lnTo>
                <a:lnTo>
                  <a:pt x="493" y="453"/>
                </a:lnTo>
                <a:lnTo>
                  <a:pt x="500" y="458"/>
                </a:lnTo>
                <a:lnTo>
                  <a:pt x="505" y="464"/>
                </a:lnTo>
                <a:lnTo>
                  <a:pt x="505" y="468"/>
                </a:lnTo>
                <a:lnTo>
                  <a:pt x="506" y="469"/>
                </a:lnTo>
                <a:lnTo>
                  <a:pt x="506" y="473"/>
                </a:lnTo>
                <a:lnTo>
                  <a:pt x="506" y="474"/>
                </a:lnTo>
                <a:lnTo>
                  <a:pt x="499" y="484"/>
                </a:lnTo>
                <a:lnTo>
                  <a:pt x="499" y="494"/>
                </a:lnTo>
                <a:lnTo>
                  <a:pt x="496" y="501"/>
                </a:lnTo>
                <a:lnTo>
                  <a:pt x="488" y="507"/>
                </a:lnTo>
                <a:lnTo>
                  <a:pt x="491" y="512"/>
                </a:lnTo>
                <a:lnTo>
                  <a:pt x="491" y="513"/>
                </a:lnTo>
                <a:lnTo>
                  <a:pt x="491" y="516"/>
                </a:lnTo>
                <a:lnTo>
                  <a:pt x="489" y="516"/>
                </a:lnTo>
                <a:lnTo>
                  <a:pt x="487" y="516"/>
                </a:lnTo>
                <a:lnTo>
                  <a:pt x="470" y="517"/>
                </a:lnTo>
                <a:lnTo>
                  <a:pt x="468" y="523"/>
                </a:lnTo>
                <a:lnTo>
                  <a:pt x="464" y="535"/>
                </a:lnTo>
                <a:lnTo>
                  <a:pt x="463" y="536"/>
                </a:lnTo>
                <a:lnTo>
                  <a:pt x="461" y="542"/>
                </a:lnTo>
                <a:lnTo>
                  <a:pt x="460" y="545"/>
                </a:lnTo>
                <a:lnTo>
                  <a:pt x="442" y="559"/>
                </a:lnTo>
                <a:lnTo>
                  <a:pt x="442" y="563"/>
                </a:lnTo>
                <a:lnTo>
                  <a:pt x="460" y="569"/>
                </a:lnTo>
                <a:lnTo>
                  <a:pt x="471" y="587"/>
                </a:lnTo>
                <a:lnTo>
                  <a:pt x="472" y="588"/>
                </a:lnTo>
                <a:lnTo>
                  <a:pt x="482" y="597"/>
                </a:lnTo>
                <a:lnTo>
                  <a:pt x="490" y="610"/>
                </a:lnTo>
                <a:lnTo>
                  <a:pt x="490" y="615"/>
                </a:lnTo>
                <a:lnTo>
                  <a:pt x="491" y="618"/>
                </a:lnTo>
                <a:lnTo>
                  <a:pt x="487" y="627"/>
                </a:lnTo>
                <a:lnTo>
                  <a:pt x="476" y="641"/>
                </a:lnTo>
                <a:lnTo>
                  <a:pt x="474" y="643"/>
                </a:lnTo>
                <a:lnTo>
                  <a:pt x="472" y="647"/>
                </a:lnTo>
                <a:lnTo>
                  <a:pt x="472" y="648"/>
                </a:lnTo>
                <a:lnTo>
                  <a:pt x="472" y="651"/>
                </a:lnTo>
                <a:lnTo>
                  <a:pt x="473" y="653"/>
                </a:lnTo>
                <a:lnTo>
                  <a:pt x="474" y="656"/>
                </a:lnTo>
                <a:lnTo>
                  <a:pt x="476" y="658"/>
                </a:lnTo>
                <a:lnTo>
                  <a:pt x="480" y="661"/>
                </a:lnTo>
                <a:lnTo>
                  <a:pt x="482" y="664"/>
                </a:lnTo>
                <a:lnTo>
                  <a:pt x="484" y="667"/>
                </a:lnTo>
                <a:lnTo>
                  <a:pt x="486" y="669"/>
                </a:lnTo>
                <a:lnTo>
                  <a:pt x="487" y="672"/>
                </a:lnTo>
                <a:lnTo>
                  <a:pt x="489" y="676"/>
                </a:lnTo>
                <a:lnTo>
                  <a:pt x="490" y="679"/>
                </a:lnTo>
                <a:lnTo>
                  <a:pt x="490" y="680"/>
                </a:lnTo>
                <a:lnTo>
                  <a:pt x="490" y="681"/>
                </a:lnTo>
                <a:lnTo>
                  <a:pt x="487" y="683"/>
                </a:lnTo>
                <a:lnTo>
                  <a:pt x="487" y="685"/>
                </a:lnTo>
                <a:lnTo>
                  <a:pt x="487" y="686"/>
                </a:lnTo>
                <a:lnTo>
                  <a:pt x="487" y="686"/>
                </a:lnTo>
                <a:lnTo>
                  <a:pt x="487" y="687"/>
                </a:lnTo>
                <a:lnTo>
                  <a:pt x="486" y="686"/>
                </a:lnTo>
                <a:lnTo>
                  <a:pt x="483" y="686"/>
                </a:lnTo>
                <a:lnTo>
                  <a:pt x="478" y="685"/>
                </a:lnTo>
                <a:lnTo>
                  <a:pt x="475" y="685"/>
                </a:lnTo>
                <a:lnTo>
                  <a:pt x="465" y="683"/>
                </a:lnTo>
                <a:lnTo>
                  <a:pt x="461" y="681"/>
                </a:lnTo>
                <a:lnTo>
                  <a:pt x="460" y="680"/>
                </a:lnTo>
                <a:lnTo>
                  <a:pt x="458" y="680"/>
                </a:lnTo>
                <a:lnTo>
                  <a:pt x="448" y="683"/>
                </a:lnTo>
                <a:lnTo>
                  <a:pt x="443" y="683"/>
                </a:lnTo>
                <a:lnTo>
                  <a:pt x="443" y="682"/>
                </a:lnTo>
                <a:lnTo>
                  <a:pt x="439" y="682"/>
                </a:lnTo>
                <a:lnTo>
                  <a:pt x="426" y="682"/>
                </a:lnTo>
                <a:lnTo>
                  <a:pt x="416" y="693"/>
                </a:lnTo>
                <a:lnTo>
                  <a:pt x="414" y="694"/>
                </a:lnTo>
                <a:lnTo>
                  <a:pt x="412" y="696"/>
                </a:lnTo>
                <a:lnTo>
                  <a:pt x="405" y="700"/>
                </a:lnTo>
                <a:lnTo>
                  <a:pt x="404" y="701"/>
                </a:lnTo>
                <a:lnTo>
                  <a:pt x="403" y="701"/>
                </a:lnTo>
                <a:lnTo>
                  <a:pt x="398" y="703"/>
                </a:lnTo>
                <a:lnTo>
                  <a:pt x="396" y="703"/>
                </a:lnTo>
                <a:lnTo>
                  <a:pt x="387" y="704"/>
                </a:lnTo>
                <a:lnTo>
                  <a:pt x="380" y="704"/>
                </a:lnTo>
                <a:lnTo>
                  <a:pt x="379" y="704"/>
                </a:lnTo>
                <a:lnTo>
                  <a:pt x="379" y="705"/>
                </a:lnTo>
                <a:lnTo>
                  <a:pt x="377" y="705"/>
                </a:lnTo>
                <a:lnTo>
                  <a:pt x="372" y="718"/>
                </a:lnTo>
                <a:lnTo>
                  <a:pt x="366" y="722"/>
                </a:lnTo>
                <a:lnTo>
                  <a:pt x="364" y="724"/>
                </a:lnTo>
                <a:lnTo>
                  <a:pt x="360" y="727"/>
                </a:lnTo>
                <a:lnTo>
                  <a:pt x="356" y="729"/>
                </a:lnTo>
                <a:lnTo>
                  <a:pt x="348" y="731"/>
                </a:lnTo>
                <a:lnTo>
                  <a:pt x="347" y="731"/>
                </a:lnTo>
                <a:lnTo>
                  <a:pt x="343" y="731"/>
                </a:lnTo>
                <a:lnTo>
                  <a:pt x="337" y="737"/>
                </a:lnTo>
                <a:lnTo>
                  <a:pt x="336" y="746"/>
                </a:lnTo>
                <a:lnTo>
                  <a:pt x="335" y="753"/>
                </a:lnTo>
                <a:lnTo>
                  <a:pt x="336" y="763"/>
                </a:lnTo>
                <a:lnTo>
                  <a:pt x="336" y="763"/>
                </a:lnTo>
                <a:lnTo>
                  <a:pt x="336" y="764"/>
                </a:lnTo>
                <a:lnTo>
                  <a:pt x="336" y="766"/>
                </a:lnTo>
                <a:lnTo>
                  <a:pt x="335" y="768"/>
                </a:lnTo>
                <a:lnTo>
                  <a:pt x="328" y="773"/>
                </a:lnTo>
                <a:lnTo>
                  <a:pt x="325" y="787"/>
                </a:lnTo>
                <a:lnTo>
                  <a:pt x="331" y="799"/>
                </a:lnTo>
                <a:lnTo>
                  <a:pt x="335" y="802"/>
                </a:lnTo>
                <a:lnTo>
                  <a:pt x="335" y="803"/>
                </a:lnTo>
                <a:lnTo>
                  <a:pt x="336" y="805"/>
                </a:lnTo>
                <a:lnTo>
                  <a:pt x="336" y="809"/>
                </a:lnTo>
                <a:lnTo>
                  <a:pt x="336" y="810"/>
                </a:lnTo>
                <a:lnTo>
                  <a:pt x="335" y="814"/>
                </a:lnTo>
                <a:lnTo>
                  <a:pt x="334" y="816"/>
                </a:lnTo>
                <a:lnTo>
                  <a:pt x="332" y="817"/>
                </a:lnTo>
                <a:lnTo>
                  <a:pt x="330" y="817"/>
                </a:lnTo>
                <a:lnTo>
                  <a:pt x="323" y="818"/>
                </a:lnTo>
                <a:lnTo>
                  <a:pt x="317" y="820"/>
                </a:lnTo>
                <a:lnTo>
                  <a:pt x="315" y="820"/>
                </a:lnTo>
                <a:lnTo>
                  <a:pt x="314" y="822"/>
                </a:lnTo>
                <a:lnTo>
                  <a:pt x="314" y="825"/>
                </a:lnTo>
                <a:lnTo>
                  <a:pt x="313" y="829"/>
                </a:lnTo>
                <a:lnTo>
                  <a:pt x="312" y="830"/>
                </a:lnTo>
                <a:lnTo>
                  <a:pt x="313" y="831"/>
                </a:lnTo>
                <a:lnTo>
                  <a:pt x="316" y="836"/>
                </a:lnTo>
                <a:lnTo>
                  <a:pt x="317" y="841"/>
                </a:lnTo>
                <a:lnTo>
                  <a:pt x="317" y="849"/>
                </a:lnTo>
                <a:lnTo>
                  <a:pt x="316" y="850"/>
                </a:lnTo>
                <a:lnTo>
                  <a:pt x="312" y="859"/>
                </a:lnTo>
                <a:lnTo>
                  <a:pt x="312" y="859"/>
                </a:lnTo>
                <a:lnTo>
                  <a:pt x="311" y="860"/>
                </a:lnTo>
                <a:lnTo>
                  <a:pt x="309" y="862"/>
                </a:lnTo>
                <a:lnTo>
                  <a:pt x="300" y="868"/>
                </a:lnTo>
                <a:lnTo>
                  <a:pt x="297" y="871"/>
                </a:lnTo>
                <a:lnTo>
                  <a:pt x="296" y="872"/>
                </a:lnTo>
                <a:lnTo>
                  <a:pt x="295" y="872"/>
                </a:lnTo>
                <a:lnTo>
                  <a:pt x="295" y="872"/>
                </a:lnTo>
                <a:lnTo>
                  <a:pt x="291" y="873"/>
                </a:lnTo>
                <a:lnTo>
                  <a:pt x="287" y="872"/>
                </a:lnTo>
                <a:lnTo>
                  <a:pt x="284" y="875"/>
                </a:lnTo>
                <a:lnTo>
                  <a:pt x="283" y="876"/>
                </a:lnTo>
                <a:lnTo>
                  <a:pt x="282" y="876"/>
                </a:lnTo>
                <a:lnTo>
                  <a:pt x="280" y="878"/>
                </a:lnTo>
                <a:lnTo>
                  <a:pt x="277" y="878"/>
                </a:lnTo>
                <a:lnTo>
                  <a:pt x="273" y="878"/>
                </a:lnTo>
                <a:lnTo>
                  <a:pt x="274" y="882"/>
                </a:lnTo>
                <a:lnTo>
                  <a:pt x="274" y="883"/>
                </a:lnTo>
                <a:lnTo>
                  <a:pt x="268" y="894"/>
                </a:lnTo>
                <a:lnTo>
                  <a:pt x="264" y="896"/>
                </a:lnTo>
                <a:lnTo>
                  <a:pt x="261" y="896"/>
                </a:lnTo>
                <a:lnTo>
                  <a:pt x="257" y="899"/>
                </a:lnTo>
                <a:lnTo>
                  <a:pt x="256" y="899"/>
                </a:lnTo>
                <a:lnTo>
                  <a:pt x="254" y="901"/>
                </a:lnTo>
                <a:lnTo>
                  <a:pt x="253" y="901"/>
                </a:lnTo>
                <a:lnTo>
                  <a:pt x="251" y="903"/>
                </a:lnTo>
                <a:lnTo>
                  <a:pt x="247" y="904"/>
                </a:lnTo>
                <a:lnTo>
                  <a:pt x="246" y="906"/>
                </a:lnTo>
                <a:lnTo>
                  <a:pt x="245" y="906"/>
                </a:lnTo>
                <a:lnTo>
                  <a:pt x="244" y="906"/>
                </a:lnTo>
                <a:lnTo>
                  <a:pt x="238" y="907"/>
                </a:lnTo>
                <a:lnTo>
                  <a:pt x="235" y="907"/>
                </a:lnTo>
                <a:lnTo>
                  <a:pt x="234" y="914"/>
                </a:lnTo>
                <a:lnTo>
                  <a:pt x="235" y="921"/>
                </a:lnTo>
                <a:lnTo>
                  <a:pt x="238" y="924"/>
                </a:lnTo>
                <a:lnTo>
                  <a:pt x="240" y="930"/>
                </a:lnTo>
                <a:lnTo>
                  <a:pt x="245" y="933"/>
                </a:lnTo>
                <a:lnTo>
                  <a:pt x="244" y="934"/>
                </a:lnTo>
                <a:lnTo>
                  <a:pt x="243" y="935"/>
                </a:lnTo>
                <a:lnTo>
                  <a:pt x="242" y="936"/>
                </a:lnTo>
                <a:lnTo>
                  <a:pt x="243" y="938"/>
                </a:lnTo>
                <a:lnTo>
                  <a:pt x="236" y="932"/>
                </a:lnTo>
                <a:lnTo>
                  <a:pt x="228" y="931"/>
                </a:lnTo>
                <a:lnTo>
                  <a:pt x="221" y="920"/>
                </a:lnTo>
                <a:lnTo>
                  <a:pt x="211" y="913"/>
                </a:lnTo>
                <a:lnTo>
                  <a:pt x="206" y="909"/>
                </a:lnTo>
                <a:lnTo>
                  <a:pt x="208" y="904"/>
                </a:lnTo>
                <a:lnTo>
                  <a:pt x="202" y="897"/>
                </a:lnTo>
                <a:lnTo>
                  <a:pt x="197" y="893"/>
                </a:lnTo>
                <a:lnTo>
                  <a:pt x="191" y="887"/>
                </a:lnTo>
                <a:lnTo>
                  <a:pt x="189" y="884"/>
                </a:lnTo>
                <a:lnTo>
                  <a:pt x="187" y="876"/>
                </a:lnTo>
                <a:lnTo>
                  <a:pt x="188" y="872"/>
                </a:lnTo>
                <a:lnTo>
                  <a:pt x="187" y="865"/>
                </a:lnTo>
                <a:lnTo>
                  <a:pt x="184" y="860"/>
                </a:lnTo>
                <a:lnTo>
                  <a:pt x="184" y="859"/>
                </a:lnTo>
                <a:lnTo>
                  <a:pt x="179" y="854"/>
                </a:lnTo>
                <a:lnTo>
                  <a:pt x="175" y="849"/>
                </a:lnTo>
                <a:lnTo>
                  <a:pt x="167" y="848"/>
                </a:lnTo>
                <a:lnTo>
                  <a:pt x="165" y="847"/>
                </a:lnTo>
                <a:lnTo>
                  <a:pt x="164" y="842"/>
                </a:lnTo>
                <a:lnTo>
                  <a:pt x="152" y="834"/>
                </a:lnTo>
                <a:lnTo>
                  <a:pt x="141" y="827"/>
                </a:lnTo>
                <a:lnTo>
                  <a:pt x="141" y="826"/>
                </a:lnTo>
                <a:lnTo>
                  <a:pt x="125" y="819"/>
                </a:lnTo>
                <a:lnTo>
                  <a:pt x="106" y="813"/>
                </a:lnTo>
                <a:lnTo>
                  <a:pt x="110" y="808"/>
                </a:lnTo>
                <a:lnTo>
                  <a:pt x="109" y="807"/>
                </a:lnTo>
                <a:lnTo>
                  <a:pt x="112" y="805"/>
                </a:lnTo>
                <a:lnTo>
                  <a:pt x="113" y="805"/>
                </a:lnTo>
                <a:lnTo>
                  <a:pt x="114" y="803"/>
                </a:lnTo>
                <a:lnTo>
                  <a:pt x="114" y="800"/>
                </a:lnTo>
                <a:lnTo>
                  <a:pt x="114" y="792"/>
                </a:lnTo>
                <a:lnTo>
                  <a:pt x="113" y="789"/>
                </a:lnTo>
                <a:lnTo>
                  <a:pt x="109" y="788"/>
                </a:lnTo>
                <a:lnTo>
                  <a:pt x="109" y="785"/>
                </a:lnTo>
                <a:lnTo>
                  <a:pt x="108" y="782"/>
                </a:lnTo>
                <a:lnTo>
                  <a:pt x="107" y="781"/>
                </a:lnTo>
                <a:lnTo>
                  <a:pt x="106" y="782"/>
                </a:lnTo>
                <a:lnTo>
                  <a:pt x="106" y="781"/>
                </a:lnTo>
                <a:lnTo>
                  <a:pt x="81" y="767"/>
                </a:lnTo>
                <a:lnTo>
                  <a:pt x="80" y="766"/>
                </a:lnTo>
                <a:lnTo>
                  <a:pt x="76" y="764"/>
                </a:lnTo>
                <a:lnTo>
                  <a:pt x="77" y="762"/>
                </a:lnTo>
                <a:lnTo>
                  <a:pt x="70" y="757"/>
                </a:lnTo>
                <a:lnTo>
                  <a:pt x="62" y="753"/>
                </a:lnTo>
                <a:lnTo>
                  <a:pt x="59" y="750"/>
                </a:lnTo>
                <a:lnTo>
                  <a:pt x="55" y="748"/>
                </a:lnTo>
                <a:lnTo>
                  <a:pt x="54" y="746"/>
                </a:lnTo>
                <a:lnTo>
                  <a:pt x="50" y="744"/>
                </a:lnTo>
                <a:lnTo>
                  <a:pt x="46" y="743"/>
                </a:lnTo>
                <a:lnTo>
                  <a:pt x="42" y="736"/>
                </a:lnTo>
                <a:lnTo>
                  <a:pt x="31" y="730"/>
                </a:lnTo>
                <a:lnTo>
                  <a:pt x="30" y="728"/>
                </a:lnTo>
                <a:lnTo>
                  <a:pt x="27" y="726"/>
                </a:lnTo>
                <a:lnTo>
                  <a:pt x="25" y="724"/>
                </a:lnTo>
                <a:lnTo>
                  <a:pt x="18" y="723"/>
                </a:lnTo>
                <a:lnTo>
                  <a:pt x="13" y="720"/>
                </a:lnTo>
                <a:lnTo>
                  <a:pt x="8" y="716"/>
                </a:lnTo>
                <a:lnTo>
                  <a:pt x="7" y="712"/>
                </a:lnTo>
                <a:lnTo>
                  <a:pt x="6" y="711"/>
                </a:lnTo>
                <a:lnTo>
                  <a:pt x="4" y="707"/>
                </a:lnTo>
                <a:lnTo>
                  <a:pt x="4" y="706"/>
                </a:lnTo>
                <a:lnTo>
                  <a:pt x="4" y="705"/>
                </a:lnTo>
                <a:lnTo>
                  <a:pt x="3" y="704"/>
                </a:lnTo>
                <a:lnTo>
                  <a:pt x="1" y="701"/>
                </a:lnTo>
                <a:lnTo>
                  <a:pt x="0" y="698"/>
                </a:lnTo>
                <a:lnTo>
                  <a:pt x="1" y="695"/>
                </a:lnTo>
                <a:lnTo>
                  <a:pt x="1" y="693"/>
                </a:lnTo>
                <a:lnTo>
                  <a:pt x="0" y="689"/>
                </a:lnTo>
                <a:lnTo>
                  <a:pt x="0" y="688"/>
                </a:lnTo>
                <a:lnTo>
                  <a:pt x="6" y="686"/>
                </a:lnTo>
                <a:lnTo>
                  <a:pt x="12" y="684"/>
                </a:lnTo>
                <a:lnTo>
                  <a:pt x="13" y="684"/>
                </a:lnTo>
                <a:lnTo>
                  <a:pt x="16" y="683"/>
                </a:lnTo>
                <a:lnTo>
                  <a:pt x="20" y="682"/>
                </a:lnTo>
                <a:lnTo>
                  <a:pt x="19" y="680"/>
                </a:lnTo>
                <a:lnTo>
                  <a:pt x="20" y="680"/>
                </a:lnTo>
                <a:lnTo>
                  <a:pt x="20" y="678"/>
                </a:lnTo>
                <a:lnTo>
                  <a:pt x="19" y="677"/>
                </a:lnTo>
                <a:lnTo>
                  <a:pt x="18" y="676"/>
                </a:lnTo>
                <a:lnTo>
                  <a:pt x="17" y="676"/>
                </a:lnTo>
                <a:lnTo>
                  <a:pt x="17" y="674"/>
                </a:lnTo>
                <a:lnTo>
                  <a:pt x="19" y="669"/>
                </a:lnTo>
                <a:lnTo>
                  <a:pt x="19" y="668"/>
                </a:lnTo>
                <a:lnTo>
                  <a:pt x="20" y="667"/>
                </a:lnTo>
                <a:lnTo>
                  <a:pt x="21" y="667"/>
                </a:lnTo>
                <a:lnTo>
                  <a:pt x="23" y="666"/>
                </a:lnTo>
                <a:lnTo>
                  <a:pt x="25" y="665"/>
                </a:lnTo>
                <a:lnTo>
                  <a:pt x="28" y="663"/>
                </a:lnTo>
                <a:lnTo>
                  <a:pt x="29" y="663"/>
                </a:lnTo>
                <a:lnTo>
                  <a:pt x="31" y="662"/>
                </a:lnTo>
                <a:lnTo>
                  <a:pt x="31" y="661"/>
                </a:lnTo>
                <a:lnTo>
                  <a:pt x="31" y="658"/>
                </a:lnTo>
                <a:lnTo>
                  <a:pt x="34" y="657"/>
                </a:lnTo>
                <a:lnTo>
                  <a:pt x="35" y="657"/>
                </a:lnTo>
                <a:lnTo>
                  <a:pt x="37" y="657"/>
                </a:lnTo>
                <a:lnTo>
                  <a:pt x="38" y="656"/>
                </a:lnTo>
                <a:lnTo>
                  <a:pt x="39" y="656"/>
                </a:lnTo>
                <a:lnTo>
                  <a:pt x="41" y="653"/>
                </a:lnTo>
                <a:lnTo>
                  <a:pt x="41" y="652"/>
                </a:lnTo>
                <a:lnTo>
                  <a:pt x="42" y="651"/>
                </a:lnTo>
                <a:lnTo>
                  <a:pt x="43" y="650"/>
                </a:lnTo>
                <a:lnTo>
                  <a:pt x="44" y="650"/>
                </a:lnTo>
                <a:lnTo>
                  <a:pt x="44" y="648"/>
                </a:lnTo>
                <a:lnTo>
                  <a:pt x="44" y="645"/>
                </a:lnTo>
                <a:lnTo>
                  <a:pt x="48" y="644"/>
                </a:lnTo>
                <a:lnTo>
                  <a:pt x="49" y="645"/>
                </a:lnTo>
                <a:lnTo>
                  <a:pt x="50" y="644"/>
                </a:lnTo>
                <a:lnTo>
                  <a:pt x="50" y="643"/>
                </a:lnTo>
                <a:lnTo>
                  <a:pt x="51" y="641"/>
                </a:lnTo>
                <a:lnTo>
                  <a:pt x="51" y="640"/>
                </a:lnTo>
                <a:lnTo>
                  <a:pt x="51" y="639"/>
                </a:lnTo>
                <a:lnTo>
                  <a:pt x="51" y="636"/>
                </a:lnTo>
                <a:lnTo>
                  <a:pt x="51" y="635"/>
                </a:lnTo>
                <a:lnTo>
                  <a:pt x="51" y="635"/>
                </a:lnTo>
                <a:lnTo>
                  <a:pt x="51" y="634"/>
                </a:lnTo>
                <a:lnTo>
                  <a:pt x="50" y="633"/>
                </a:lnTo>
                <a:lnTo>
                  <a:pt x="46" y="634"/>
                </a:lnTo>
                <a:lnTo>
                  <a:pt x="45" y="632"/>
                </a:lnTo>
                <a:lnTo>
                  <a:pt x="46" y="628"/>
                </a:lnTo>
                <a:lnTo>
                  <a:pt x="48" y="627"/>
                </a:lnTo>
                <a:lnTo>
                  <a:pt x="48" y="626"/>
                </a:lnTo>
                <a:lnTo>
                  <a:pt x="48" y="624"/>
                </a:lnTo>
                <a:lnTo>
                  <a:pt x="47" y="623"/>
                </a:lnTo>
                <a:lnTo>
                  <a:pt x="46" y="622"/>
                </a:lnTo>
                <a:lnTo>
                  <a:pt x="45" y="619"/>
                </a:lnTo>
                <a:lnTo>
                  <a:pt x="47" y="617"/>
                </a:lnTo>
                <a:lnTo>
                  <a:pt x="48" y="614"/>
                </a:lnTo>
                <a:lnTo>
                  <a:pt x="46" y="610"/>
                </a:lnTo>
                <a:lnTo>
                  <a:pt x="45" y="609"/>
                </a:lnTo>
                <a:lnTo>
                  <a:pt x="45" y="607"/>
                </a:lnTo>
                <a:lnTo>
                  <a:pt x="46" y="605"/>
                </a:lnTo>
                <a:lnTo>
                  <a:pt x="43" y="603"/>
                </a:lnTo>
                <a:lnTo>
                  <a:pt x="41" y="602"/>
                </a:lnTo>
                <a:lnTo>
                  <a:pt x="39" y="601"/>
                </a:lnTo>
                <a:lnTo>
                  <a:pt x="39" y="598"/>
                </a:lnTo>
                <a:lnTo>
                  <a:pt x="37" y="597"/>
                </a:lnTo>
                <a:lnTo>
                  <a:pt x="36" y="597"/>
                </a:lnTo>
                <a:lnTo>
                  <a:pt x="34" y="595"/>
                </a:lnTo>
                <a:lnTo>
                  <a:pt x="31" y="593"/>
                </a:lnTo>
                <a:lnTo>
                  <a:pt x="31" y="591"/>
                </a:lnTo>
                <a:lnTo>
                  <a:pt x="31" y="589"/>
                </a:lnTo>
                <a:lnTo>
                  <a:pt x="31" y="590"/>
                </a:lnTo>
                <a:lnTo>
                  <a:pt x="31" y="588"/>
                </a:lnTo>
                <a:lnTo>
                  <a:pt x="31" y="586"/>
                </a:lnTo>
                <a:lnTo>
                  <a:pt x="31" y="585"/>
                </a:lnTo>
                <a:lnTo>
                  <a:pt x="30" y="583"/>
                </a:lnTo>
                <a:lnTo>
                  <a:pt x="33" y="579"/>
                </a:lnTo>
                <a:lnTo>
                  <a:pt x="38" y="576"/>
                </a:lnTo>
                <a:lnTo>
                  <a:pt x="40" y="575"/>
                </a:lnTo>
                <a:lnTo>
                  <a:pt x="41" y="575"/>
                </a:lnTo>
                <a:lnTo>
                  <a:pt x="43" y="575"/>
                </a:lnTo>
                <a:lnTo>
                  <a:pt x="42" y="573"/>
                </a:lnTo>
                <a:lnTo>
                  <a:pt x="40" y="572"/>
                </a:lnTo>
                <a:lnTo>
                  <a:pt x="42" y="571"/>
                </a:lnTo>
                <a:lnTo>
                  <a:pt x="43" y="562"/>
                </a:lnTo>
                <a:lnTo>
                  <a:pt x="43" y="559"/>
                </a:lnTo>
                <a:lnTo>
                  <a:pt x="43" y="558"/>
                </a:lnTo>
                <a:lnTo>
                  <a:pt x="43" y="557"/>
                </a:lnTo>
                <a:lnTo>
                  <a:pt x="41" y="554"/>
                </a:lnTo>
                <a:lnTo>
                  <a:pt x="39" y="554"/>
                </a:lnTo>
                <a:lnTo>
                  <a:pt x="37" y="554"/>
                </a:lnTo>
                <a:lnTo>
                  <a:pt x="36" y="552"/>
                </a:lnTo>
                <a:lnTo>
                  <a:pt x="36" y="551"/>
                </a:lnTo>
                <a:lnTo>
                  <a:pt x="36" y="550"/>
                </a:lnTo>
                <a:lnTo>
                  <a:pt x="37" y="546"/>
                </a:lnTo>
                <a:lnTo>
                  <a:pt x="36" y="543"/>
                </a:lnTo>
                <a:lnTo>
                  <a:pt x="36" y="542"/>
                </a:lnTo>
                <a:lnTo>
                  <a:pt x="37" y="542"/>
                </a:lnTo>
                <a:lnTo>
                  <a:pt x="37" y="540"/>
                </a:lnTo>
                <a:lnTo>
                  <a:pt x="35" y="539"/>
                </a:lnTo>
                <a:lnTo>
                  <a:pt x="34" y="539"/>
                </a:lnTo>
                <a:lnTo>
                  <a:pt x="31" y="539"/>
                </a:lnTo>
                <a:lnTo>
                  <a:pt x="28" y="534"/>
                </a:lnTo>
                <a:lnTo>
                  <a:pt x="28" y="531"/>
                </a:lnTo>
                <a:lnTo>
                  <a:pt x="28" y="530"/>
                </a:lnTo>
                <a:lnTo>
                  <a:pt x="27" y="529"/>
                </a:lnTo>
                <a:lnTo>
                  <a:pt x="26" y="530"/>
                </a:lnTo>
                <a:lnTo>
                  <a:pt x="26" y="529"/>
                </a:lnTo>
                <a:lnTo>
                  <a:pt x="28" y="526"/>
                </a:lnTo>
                <a:lnTo>
                  <a:pt x="30" y="523"/>
                </a:lnTo>
                <a:lnTo>
                  <a:pt x="31" y="521"/>
                </a:lnTo>
                <a:lnTo>
                  <a:pt x="30" y="520"/>
                </a:lnTo>
                <a:lnTo>
                  <a:pt x="29" y="520"/>
                </a:lnTo>
                <a:lnTo>
                  <a:pt x="29" y="519"/>
                </a:lnTo>
                <a:lnTo>
                  <a:pt x="28" y="519"/>
                </a:lnTo>
                <a:lnTo>
                  <a:pt x="27" y="519"/>
                </a:lnTo>
                <a:lnTo>
                  <a:pt x="27" y="517"/>
                </a:lnTo>
                <a:lnTo>
                  <a:pt x="26" y="516"/>
                </a:lnTo>
                <a:lnTo>
                  <a:pt x="27" y="516"/>
                </a:lnTo>
                <a:lnTo>
                  <a:pt x="29" y="515"/>
                </a:lnTo>
                <a:lnTo>
                  <a:pt x="30" y="515"/>
                </a:lnTo>
                <a:lnTo>
                  <a:pt x="31" y="513"/>
                </a:lnTo>
                <a:lnTo>
                  <a:pt x="30" y="512"/>
                </a:lnTo>
                <a:lnTo>
                  <a:pt x="31" y="510"/>
                </a:lnTo>
                <a:lnTo>
                  <a:pt x="30" y="509"/>
                </a:lnTo>
                <a:lnTo>
                  <a:pt x="31" y="506"/>
                </a:lnTo>
                <a:lnTo>
                  <a:pt x="33" y="504"/>
                </a:lnTo>
                <a:lnTo>
                  <a:pt x="34" y="504"/>
                </a:lnTo>
                <a:lnTo>
                  <a:pt x="37" y="501"/>
                </a:lnTo>
                <a:lnTo>
                  <a:pt x="39" y="498"/>
                </a:lnTo>
                <a:lnTo>
                  <a:pt x="42" y="494"/>
                </a:lnTo>
                <a:lnTo>
                  <a:pt x="43" y="492"/>
                </a:lnTo>
                <a:lnTo>
                  <a:pt x="43" y="490"/>
                </a:lnTo>
                <a:lnTo>
                  <a:pt x="43" y="488"/>
                </a:lnTo>
                <a:lnTo>
                  <a:pt x="44" y="488"/>
                </a:lnTo>
                <a:lnTo>
                  <a:pt x="45" y="488"/>
                </a:lnTo>
                <a:lnTo>
                  <a:pt x="46" y="487"/>
                </a:lnTo>
                <a:lnTo>
                  <a:pt x="48" y="487"/>
                </a:lnTo>
                <a:lnTo>
                  <a:pt x="49" y="487"/>
                </a:lnTo>
                <a:lnTo>
                  <a:pt x="49" y="488"/>
                </a:lnTo>
                <a:lnTo>
                  <a:pt x="50" y="488"/>
                </a:lnTo>
                <a:lnTo>
                  <a:pt x="51" y="488"/>
                </a:lnTo>
                <a:lnTo>
                  <a:pt x="52" y="487"/>
                </a:lnTo>
                <a:lnTo>
                  <a:pt x="54" y="485"/>
                </a:lnTo>
                <a:lnTo>
                  <a:pt x="54" y="483"/>
                </a:lnTo>
                <a:lnTo>
                  <a:pt x="54" y="479"/>
                </a:lnTo>
                <a:lnTo>
                  <a:pt x="53" y="475"/>
                </a:lnTo>
                <a:lnTo>
                  <a:pt x="53" y="473"/>
                </a:lnTo>
                <a:lnTo>
                  <a:pt x="54" y="471"/>
                </a:lnTo>
                <a:lnTo>
                  <a:pt x="55" y="470"/>
                </a:lnTo>
                <a:lnTo>
                  <a:pt x="55" y="469"/>
                </a:lnTo>
                <a:lnTo>
                  <a:pt x="56" y="470"/>
                </a:lnTo>
                <a:lnTo>
                  <a:pt x="57" y="471"/>
                </a:lnTo>
                <a:lnTo>
                  <a:pt x="57" y="472"/>
                </a:lnTo>
                <a:lnTo>
                  <a:pt x="58" y="472"/>
                </a:lnTo>
                <a:lnTo>
                  <a:pt x="59" y="470"/>
                </a:lnTo>
                <a:lnTo>
                  <a:pt x="59" y="468"/>
                </a:lnTo>
                <a:lnTo>
                  <a:pt x="60" y="468"/>
                </a:lnTo>
                <a:lnTo>
                  <a:pt x="60" y="466"/>
                </a:lnTo>
                <a:lnTo>
                  <a:pt x="61" y="464"/>
                </a:lnTo>
                <a:lnTo>
                  <a:pt x="57" y="461"/>
                </a:lnTo>
                <a:lnTo>
                  <a:pt x="56" y="458"/>
                </a:lnTo>
                <a:lnTo>
                  <a:pt x="56" y="456"/>
                </a:lnTo>
                <a:lnTo>
                  <a:pt x="54" y="456"/>
                </a:lnTo>
                <a:lnTo>
                  <a:pt x="50" y="455"/>
                </a:lnTo>
                <a:lnTo>
                  <a:pt x="50" y="445"/>
                </a:lnTo>
                <a:lnTo>
                  <a:pt x="51" y="443"/>
                </a:lnTo>
                <a:lnTo>
                  <a:pt x="50" y="440"/>
                </a:lnTo>
                <a:lnTo>
                  <a:pt x="50" y="438"/>
                </a:lnTo>
                <a:lnTo>
                  <a:pt x="50" y="436"/>
                </a:lnTo>
                <a:lnTo>
                  <a:pt x="50" y="432"/>
                </a:lnTo>
                <a:lnTo>
                  <a:pt x="50" y="431"/>
                </a:lnTo>
                <a:lnTo>
                  <a:pt x="50" y="430"/>
                </a:lnTo>
                <a:lnTo>
                  <a:pt x="50" y="428"/>
                </a:lnTo>
                <a:lnTo>
                  <a:pt x="50" y="427"/>
                </a:lnTo>
                <a:lnTo>
                  <a:pt x="51" y="425"/>
                </a:lnTo>
                <a:lnTo>
                  <a:pt x="52" y="427"/>
                </a:lnTo>
                <a:lnTo>
                  <a:pt x="52" y="428"/>
                </a:lnTo>
                <a:lnTo>
                  <a:pt x="53" y="430"/>
                </a:lnTo>
                <a:lnTo>
                  <a:pt x="54" y="431"/>
                </a:lnTo>
                <a:lnTo>
                  <a:pt x="56" y="430"/>
                </a:lnTo>
                <a:lnTo>
                  <a:pt x="56" y="430"/>
                </a:lnTo>
                <a:lnTo>
                  <a:pt x="57" y="429"/>
                </a:lnTo>
                <a:lnTo>
                  <a:pt x="57" y="426"/>
                </a:lnTo>
                <a:lnTo>
                  <a:pt x="57" y="425"/>
                </a:lnTo>
                <a:lnTo>
                  <a:pt x="54" y="423"/>
                </a:lnTo>
                <a:lnTo>
                  <a:pt x="52" y="419"/>
                </a:lnTo>
                <a:lnTo>
                  <a:pt x="50" y="417"/>
                </a:lnTo>
                <a:lnTo>
                  <a:pt x="50" y="417"/>
                </a:lnTo>
                <a:lnTo>
                  <a:pt x="50" y="417"/>
                </a:lnTo>
                <a:lnTo>
                  <a:pt x="51" y="415"/>
                </a:lnTo>
                <a:lnTo>
                  <a:pt x="51" y="413"/>
                </a:lnTo>
                <a:lnTo>
                  <a:pt x="51" y="412"/>
                </a:lnTo>
                <a:lnTo>
                  <a:pt x="50" y="412"/>
                </a:lnTo>
                <a:lnTo>
                  <a:pt x="50" y="412"/>
                </a:lnTo>
                <a:lnTo>
                  <a:pt x="50" y="411"/>
                </a:lnTo>
                <a:lnTo>
                  <a:pt x="51" y="410"/>
                </a:lnTo>
                <a:lnTo>
                  <a:pt x="52" y="410"/>
                </a:lnTo>
                <a:lnTo>
                  <a:pt x="54" y="410"/>
                </a:lnTo>
                <a:lnTo>
                  <a:pt x="56" y="408"/>
                </a:lnTo>
                <a:lnTo>
                  <a:pt x="56" y="405"/>
                </a:lnTo>
                <a:lnTo>
                  <a:pt x="57" y="405"/>
                </a:lnTo>
                <a:lnTo>
                  <a:pt x="57" y="402"/>
                </a:lnTo>
                <a:lnTo>
                  <a:pt x="57" y="401"/>
                </a:lnTo>
                <a:lnTo>
                  <a:pt x="58" y="401"/>
                </a:lnTo>
                <a:lnTo>
                  <a:pt x="58" y="402"/>
                </a:lnTo>
                <a:lnTo>
                  <a:pt x="59" y="405"/>
                </a:lnTo>
                <a:lnTo>
                  <a:pt x="60" y="405"/>
                </a:lnTo>
                <a:lnTo>
                  <a:pt x="60" y="405"/>
                </a:lnTo>
                <a:lnTo>
                  <a:pt x="62" y="404"/>
                </a:lnTo>
                <a:lnTo>
                  <a:pt x="62" y="402"/>
                </a:lnTo>
                <a:lnTo>
                  <a:pt x="62" y="400"/>
                </a:lnTo>
                <a:lnTo>
                  <a:pt x="62" y="398"/>
                </a:lnTo>
                <a:lnTo>
                  <a:pt x="60" y="397"/>
                </a:lnTo>
                <a:lnTo>
                  <a:pt x="58" y="396"/>
                </a:lnTo>
                <a:lnTo>
                  <a:pt x="58" y="395"/>
                </a:lnTo>
                <a:lnTo>
                  <a:pt x="59" y="394"/>
                </a:lnTo>
                <a:lnTo>
                  <a:pt x="60" y="394"/>
                </a:lnTo>
                <a:lnTo>
                  <a:pt x="61" y="394"/>
                </a:lnTo>
                <a:lnTo>
                  <a:pt x="62" y="394"/>
                </a:lnTo>
                <a:lnTo>
                  <a:pt x="64" y="395"/>
                </a:lnTo>
                <a:lnTo>
                  <a:pt x="65" y="395"/>
                </a:lnTo>
                <a:lnTo>
                  <a:pt x="65" y="394"/>
                </a:lnTo>
                <a:lnTo>
                  <a:pt x="65" y="392"/>
                </a:lnTo>
                <a:lnTo>
                  <a:pt x="65" y="392"/>
                </a:lnTo>
                <a:lnTo>
                  <a:pt x="64" y="392"/>
                </a:lnTo>
                <a:lnTo>
                  <a:pt x="62" y="391"/>
                </a:lnTo>
                <a:lnTo>
                  <a:pt x="60" y="388"/>
                </a:lnTo>
                <a:lnTo>
                  <a:pt x="59" y="386"/>
                </a:lnTo>
                <a:lnTo>
                  <a:pt x="60" y="386"/>
                </a:lnTo>
                <a:lnTo>
                  <a:pt x="59" y="385"/>
                </a:lnTo>
                <a:lnTo>
                  <a:pt x="60" y="384"/>
                </a:lnTo>
                <a:lnTo>
                  <a:pt x="62" y="384"/>
                </a:lnTo>
                <a:lnTo>
                  <a:pt x="62" y="383"/>
                </a:lnTo>
                <a:lnTo>
                  <a:pt x="63" y="384"/>
                </a:lnTo>
                <a:lnTo>
                  <a:pt x="64" y="384"/>
                </a:lnTo>
                <a:lnTo>
                  <a:pt x="64" y="382"/>
                </a:lnTo>
                <a:close/>
              </a:path>
            </a:pathLst>
          </a:custGeom>
          <a:solidFill>
            <a:srgbClr val="0070C0"/>
          </a:solidFill>
          <a:ln w="3">
            <a:solidFill>
              <a:srgbClr val="6E6E6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37"/>
          <p:cNvSpPr>
            <a:spLocks/>
          </p:cNvSpPr>
          <p:nvPr/>
        </p:nvSpPr>
        <p:spPr bwMode="auto">
          <a:xfrm>
            <a:off x="4610101" y="4144963"/>
            <a:ext cx="1644650" cy="1276350"/>
          </a:xfrm>
          <a:custGeom>
            <a:avLst/>
            <a:gdLst>
              <a:gd name="T0" fmla="*/ 1019 w 1036"/>
              <a:gd name="T1" fmla="*/ 399 h 804"/>
              <a:gd name="T2" fmla="*/ 980 w 1036"/>
              <a:gd name="T3" fmla="*/ 396 h 804"/>
              <a:gd name="T4" fmla="*/ 953 w 1036"/>
              <a:gd name="T5" fmla="*/ 401 h 804"/>
              <a:gd name="T6" fmla="*/ 911 w 1036"/>
              <a:gd name="T7" fmla="*/ 413 h 804"/>
              <a:gd name="T8" fmla="*/ 898 w 1036"/>
              <a:gd name="T9" fmla="*/ 494 h 804"/>
              <a:gd name="T10" fmla="*/ 883 w 1036"/>
              <a:gd name="T11" fmla="*/ 576 h 804"/>
              <a:gd name="T12" fmla="*/ 861 w 1036"/>
              <a:gd name="T13" fmla="*/ 601 h 804"/>
              <a:gd name="T14" fmla="*/ 831 w 1036"/>
              <a:gd name="T15" fmla="*/ 621 h 804"/>
              <a:gd name="T16" fmla="*/ 804 w 1036"/>
              <a:gd name="T17" fmla="*/ 635 h 804"/>
              <a:gd name="T18" fmla="*/ 779 w 1036"/>
              <a:gd name="T19" fmla="*/ 661 h 804"/>
              <a:gd name="T20" fmla="*/ 708 w 1036"/>
              <a:gd name="T21" fmla="*/ 666 h 804"/>
              <a:gd name="T22" fmla="*/ 653 w 1036"/>
              <a:gd name="T23" fmla="*/ 684 h 804"/>
              <a:gd name="T24" fmla="*/ 628 w 1036"/>
              <a:gd name="T25" fmla="*/ 730 h 804"/>
              <a:gd name="T26" fmla="*/ 560 w 1036"/>
              <a:gd name="T27" fmla="*/ 787 h 804"/>
              <a:gd name="T28" fmla="*/ 541 w 1036"/>
              <a:gd name="T29" fmla="*/ 797 h 804"/>
              <a:gd name="T30" fmla="*/ 485 w 1036"/>
              <a:gd name="T31" fmla="*/ 764 h 804"/>
              <a:gd name="T32" fmla="*/ 445 w 1036"/>
              <a:gd name="T33" fmla="*/ 731 h 804"/>
              <a:gd name="T34" fmla="*/ 392 w 1036"/>
              <a:gd name="T35" fmla="*/ 698 h 804"/>
              <a:gd name="T36" fmla="*/ 334 w 1036"/>
              <a:gd name="T37" fmla="*/ 679 h 804"/>
              <a:gd name="T38" fmla="*/ 297 w 1036"/>
              <a:gd name="T39" fmla="*/ 671 h 804"/>
              <a:gd name="T40" fmla="*/ 294 w 1036"/>
              <a:gd name="T41" fmla="*/ 667 h 804"/>
              <a:gd name="T42" fmla="*/ 296 w 1036"/>
              <a:gd name="T43" fmla="*/ 663 h 804"/>
              <a:gd name="T44" fmla="*/ 297 w 1036"/>
              <a:gd name="T45" fmla="*/ 655 h 804"/>
              <a:gd name="T46" fmla="*/ 288 w 1036"/>
              <a:gd name="T47" fmla="*/ 647 h 804"/>
              <a:gd name="T48" fmla="*/ 259 w 1036"/>
              <a:gd name="T49" fmla="*/ 633 h 804"/>
              <a:gd name="T50" fmla="*/ 235 w 1036"/>
              <a:gd name="T51" fmla="*/ 615 h 804"/>
              <a:gd name="T52" fmla="*/ 213 w 1036"/>
              <a:gd name="T53" fmla="*/ 602 h 804"/>
              <a:gd name="T54" fmla="*/ 174 w 1036"/>
              <a:gd name="T55" fmla="*/ 577 h 804"/>
              <a:gd name="T56" fmla="*/ 110 w 1036"/>
              <a:gd name="T57" fmla="*/ 535 h 804"/>
              <a:gd name="T58" fmla="*/ 39 w 1036"/>
              <a:gd name="T59" fmla="*/ 484 h 804"/>
              <a:gd name="T60" fmla="*/ 19 w 1036"/>
              <a:gd name="T61" fmla="*/ 461 h 804"/>
              <a:gd name="T62" fmla="*/ 1 w 1036"/>
              <a:gd name="T63" fmla="*/ 420 h 804"/>
              <a:gd name="T64" fmla="*/ 30 w 1036"/>
              <a:gd name="T65" fmla="*/ 409 h 804"/>
              <a:gd name="T66" fmla="*/ 61 w 1036"/>
              <a:gd name="T67" fmla="*/ 385 h 804"/>
              <a:gd name="T68" fmla="*/ 82 w 1036"/>
              <a:gd name="T69" fmla="*/ 349 h 804"/>
              <a:gd name="T70" fmla="*/ 101 w 1036"/>
              <a:gd name="T71" fmla="*/ 327 h 804"/>
              <a:gd name="T72" fmla="*/ 102 w 1036"/>
              <a:gd name="T73" fmla="*/ 276 h 804"/>
              <a:gd name="T74" fmla="*/ 138 w 1036"/>
              <a:gd name="T75" fmla="*/ 231 h 804"/>
              <a:gd name="T76" fmla="*/ 180 w 1036"/>
              <a:gd name="T77" fmla="*/ 207 h 804"/>
              <a:gd name="T78" fmla="*/ 244 w 1036"/>
              <a:gd name="T79" fmla="*/ 198 h 804"/>
              <a:gd name="T80" fmla="*/ 253 w 1036"/>
              <a:gd name="T81" fmla="*/ 185 h 804"/>
              <a:gd name="T82" fmla="*/ 242 w 1036"/>
              <a:gd name="T83" fmla="*/ 154 h 804"/>
              <a:gd name="T84" fmla="*/ 227 w 1036"/>
              <a:gd name="T85" fmla="*/ 55 h 804"/>
              <a:gd name="T86" fmla="*/ 322 w 1036"/>
              <a:gd name="T87" fmla="*/ 88 h 804"/>
              <a:gd name="T88" fmla="*/ 457 w 1036"/>
              <a:gd name="T89" fmla="*/ 128 h 804"/>
              <a:gd name="T90" fmla="*/ 525 w 1036"/>
              <a:gd name="T91" fmla="*/ 122 h 804"/>
              <a:gd name="T92" fmla="*/ 516 w 1036"/>
              <a:gd name="T93" fmla="*/ 91 h 804"/>
              <a:gd name="T94" fmla="*/ 592 w 1036"/>
              <a:gd name="T95" fmla="*/ 73 h 804"/>
              <a:gd name="T96" fmla="*/ 680 w 1036"/>
              <a:gd name="T97" fmla="*/ 50 h 804"/>
              <a:gd name="T98" fmla="*/ 711 w 1036"/>
              <a:gd name="T99" fmla="*/ 31 h 804"/>
              <a:gd name="T100" fmla="*/ 721 w 1036"/>
              <a:gd name="T101" fmla="*/ 7 h 804"/>
              <a:gd name="T102" fmla="*/ 784 w 1036"/>
              <a:gd name="T103" fmla="*/ 25 h 804"/>
              <a:gd name="T104" fmla="*/ 816 w 1036"/>
              <a:gd name="T105" fmla="*/ 68 h 804"/>
              <a:gd name="T106" fmla="*/ 814 w 1036"/>
              <a:gd name="T107" fmla="*/ 129 h 804"/>
              <a:gd name="T108" fmla="*/ 784 w 1036"/>
              <a:gd name="T109" fmla="*/ 164 h 804"/>
              <a:gd name="T110" fmla="*/ 815 w 1036"/>
              <a:gd name="T111" fmla="*/ 268 h 804"/>
              <a:gd name="T112" fmla="*/ 871 w 1036"/>
              <a:gd name="T113" fmla="*/ 263 h 804"/>
              <a:gd name="T114" fmla="*/ 956 w 1036"/>
              <a:gd name="T115" fmla="*/ 318 h 804"/>
              <a:gd name="T116" fmla="*/ 1001 w 1036"/>
              <a:gd name="T117" fmla="*/ 322 h 804"/>
              <a:gd name="T118" fmla="*/ 1036 w 1036"/>
              <a:gd name="T119" fmla="*/ 36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6" h="804">
                <a:moveTo>
                  <a:pt x="1026" y="378"/>
                </a:moveTo>
                <a:lnTo>
                  <a:pt x="1025" y="379"/>
                </a:lnTo>
                <a:lnTo>
                  <a:pt x="1027" y="382"/>
                </a:lnTo>
                <a:lnTo>
                  <a:pt x="1028" y="386"/>
                </a:lnTo>
                <a:lnTo>
                  <a:pt x="1026" y="389"/>
                </a:lnTo>
                <a:lnTo>
                  <a:pt x="1026" y="390"/>
                </a:lnTo>
                <a:lnTo>
                  <a:pt x="1025" y="391"/>
                </a:lnTo>
                <a:lnTo>
                  <a:pt x="1024" y="391"/>
                </a:lnTo>
                <a:lnTo>
                  <a:pt x="1023" y="392"/>
                </a:lnTo>
                <a:lnTo>
                  <a:pt x="1023" y="396"/>
                </a:lnTo>
                <a:lnTo>
                  <a:pt x="1021" y="397"/>
                </a:lnTo>
                <a:lnTo>
                  <a:pt x="1019" y="399"/>
                </a:lnTo>
                <a:lnTo>
                  <a:pt x="1019" y="400"/>
                </a:lnTo>
                <a:lnTo>
                  <a:pt x="1018" y="401"/>
                </a:lnTo>
                <a:lnTo>
                  <a:pt x="1017" y="402"/>
                </a:lnTo>
                <a:lnTo>
                  <a:pt x="1016" y="401"/>
                </a:lnTo>
                <a:lnTo>
                  <a:pt x="1013" y="398"/>
                </a:lnTo>
                <a:lnTo>
                  <a:pt x="1003" y="392"/>
                </a:lnTo>
                <a:lnTo>
                  <a:pt x="1000" y="391"/>
                </a:lnTo>
                <a:lnTo>
                  <a:pt x="997" y="391"/>
                </a:lnTo>
                <a:lnTo>
                  <a:pt x="995" y="389"/>
                </a:lnTo>
                <a:lnTo>
                  <a:pt x="991" y="389"/>
                </a:lnTo>
                <a:lnTo>
                  <a:pt x="985" y="391"/>
                </a:lnTo>
                <a:lnTo>
                  <a:pt x="980" y="396"/>
                </a:lnTo>
                <a:lnTo>
                  <a:pt x="976" y="399"/>
                </a:lnTo>
                <a:lnTo>
                  <a:pt x="975" y="400"/>
                </a:lnTo>
                <a:lnTo>
                  <a:pt x="975" y="400"/>
                </a:lnTo>
                <a:lnTo>
                  <a:pt x="972" y="399"/>
                </a:lnTo>
                <a:lnTo>
                  <a:pt x="970" y="399"/>
                </a:lnTo>
                <a:lnTo>
                  <a:pt x="967" y="401"/>
                </a:lnTo>
                <a:lnTo>
                  <a:pt x="961" y="406"/>
                </a:lnTo>
                <a:lnTo>
                  <a:pt x="959" y="406"/>
                </a:lnTo>
                <a:lnTo>
                  <a:pt x="956" y="406"/>
                </a:lnTo>
                <a:lnTo>
                  <a:pt x="955" y="404"/>
                </a:lnTo>
                <a:lnTo>
                  <a:pt x="953" y="402"/>
                </a:lnTo>
                <a:lnTo>
                  <a:pt x="953" y="401"/>
                </a:lnTo>
                <a:lnTo>
                  <a:pt x="951" y="400"/>
                </a:lnTo>
                <a:lnTo>
                  <a:pt x="946" y="401"/>
                </a:lnTo>
                <a:lnTo>
                  <a:pt x="943" y="403"/>
                </a:lnTo>
                <a:lnTo>
                  <a:pt x="941" y="404"/>
                </a:lnTo>
                <a:lnTo>
                  <a:pt x="940" y="404"/>
                </a:lnTo>
                <a:lnTo>
                  <a:pt x="936" y="402"/>
                </a:lnTo>
                <a:lnTo>
                  <a:pt x="933" y="403"/>
                </a:lnTo>
                <a:lnTo>
                  <a:pt x="932" y="403"/>
                </a:lnTo>
                <a:lnTo>
                  <a:pt x="925" y="403"/>
                </a:lnTo>
                <a:lnTo>
                  <a:pt x="920" y="399"/>
                </a:lnTo>
                <a:lnTo>
                  <a:pt x="919" y="399"/>
                </a:lnTo>
                <a:lnTo>
                  <a:pt x="911" y="413"/>
                </a:lnTo>
                <a:lnTo>
                  <a:pt x="905" y="423"/>
                </a:lnTo>
                <a:lnTo>
                  <a:pt x="905" y="425"/>
                </a:lnTo>
                <a:lnTo>
                  <a:pt x="905" y="427"/>
                </a:lnTo>
                <a:lnTo>
                  <a:pt x="904" y="432"/>
                </a:lnTo>
                <a:lnTo>
                  <a:pt x="910" y="439"/>
                </a:lnTo>
                <a:lnTo>
                  <a:pt x="910" y="440"/>
                </a:lnTo>
                <a:lnTo>
                  <a:pt x="911" y="441"/>
                </a:lnTo>
                <a:lnTo>
                  <a:pt x="904" y="459"/>
                </a:lnTo>
                <a:lnTo>
                  <a:pt x="901" y="464"/>
                </a:lnTo>
                <a:lnTo>
                  <a:pt x="901" y="465"/>
                </a:lnTo>
                <a:lnTo>
                  <a:pt x="899" y="480"/>
                </a:lnTo>
                <a:lnTo>
                  <a:pt x="898" y="494"/>
                </a:lnTo>
                <a:lnTo>
                  <a:pt x="898" y="500"/>
                </a:lnTo>
                <a:lnTo>
                  <a:pt x="898" y="532"/>
                </a:lnTo>
                <a:lnTo>
                  <a:pt x="896" y="537"/>
                </a:lnTo>
                <a:lnTo>
                  <a:pt x="896" y="540"/>
                </a:lnTo>
                <a:lnTo>
                  <a:pt x="895" y="543"/>
                </a:lnTo>
                <a:lnTo>
                  <a:pt x="894" y="546"/>
                </a:lnTo>
                <a:lnTo>
                  <a:pt x="892" y="551"/>
                </a:lnTo>
                <a:lnTo>
                  <a:pt x="891" y="557"/>
                </a:lnTo>
                <a:lnTo>
                  <a:pt x="888" y="562"/>
                </a:lnTo>
                <a:lnTo>
                  <a:pt x="886" y="566"/>
                </a:lnTo>
                <a:lnTo>
                  <a:pt x="884" y="571"/>
                </a:lnTo>
                <a:lnTo>
                  <a:pt x="883" y="576"/>
                </a:lnTo>
                <a:lnTo>
                  <a:pt x="881" y="578"/>
                </a:lnTo>
                <a:lnTo>
                  <a:pt x="880" y="581"/>
                </a:lnTo>
                <a:lnTo>
                  <a:pt x="879" y="582"/>
                </a:lnTo>
                <a:lnTo>
                  <a:pt x="877" y="583"/>
                </a:lnTo>
                <a:lnTo>
                  <a:pt x="876" y="584"/>
                </a:lnTo>
                <a:lnTo>
                  <a:pt x="873" y="586"/>
                </a:lnTo>
                <a:lnTo>
                  <a:pt x="869" y="588"/>
                </a:lnTo>
                <a:lnTo>
                  <a:pt x="867" y="589"/>
                </a:lnTo>
                <a:lnTo>
                  <a:pt x="864" y="593"/>
                </a:lnTo>
                <a:lnTo>
                  <a:pt x="862" y="596"/>
                </a:lnTo>
                <a:lnTo>
                  <a:pt x="861" y="597"/>
                </a:lnTo>
                <a:lnTo>
                  <a:pt x="861" y="601"/>
                </a:lnTo>
                <a:lnTo>
                  <a:pt x="861" y="602"/>
                </a:lnTo>
                <a:lnTo>
                  <a:pt x="859" y="607"/>
                </a:lnTo>
                <a:lnTo>
                  <a:pt x="858" y="610"/>
                </a:lnTo>
                <a:lnTo>
                  <a:pt x="856" y="614"/>
                </a:lnTo>
                <a:lnTo>
                  <a:pt x="853" y="616"/>
                </a:lnTo>
                <a:lnTo>
                  <a:pt x="852" y="617"/>
                </a:lnTo>
                <a:lnTo>
                  <a:pt x="850" y="618"/>
                </a:lnTo>
                <a:lnTo>
                  <a:pt x="847" y="621"/>
                </a:lnTo>
                <a:lnTo>
                  <a:pt x="843" y="621"/>
                </a:lnTo>
                <a:lnTo>
                  <a:pt x="840" y="621"/>
                </a:lnTo>
                <a:lnTo>
                  <a:pt x="835" y="622"/>
                </a:lnTo>
                <a:lnTo>
                  <a:pt x="831" y="621"/>
                </a:lnTo>
                <a:lnTo>
                  <a:pt x="829" y="621"/>
                </a:lnTo>
                <a:lnTo>
                  <a:pt x="828" y="621"/>
                </a:lnTo>
                <a:lnTo>
                  <a:pt x="824" y="622"/>
                </a:lnTo>
                <a:lnTo>
                  <a:pt x="823" y="623"/>
                </a:lnTo>
                <a:lnTo>
                  <a:pt x="822" y="624"/>
                </a:lnTo>
                <a:lnTo>
                  <a:pt x="819" y="626"/>
                </a:lnTo>
                <a:lnTo>
                  <a:pt x="816" y="629"/>
                </a:lnTo>
                <a:lnTo>
                  <a:pt x="813" y="632"/>
                </a:lnTo>
                <a:lnTo>
                  <a:pt x="810" y="634"/>
                </a:lnTo>
                <a:lnTo>
                  <a:pt x="807" y="634"/>
                </a:lnTo>
                <a:lnTo>
                  <a:pt x="805" y="635"/>
                </a:lnTo>
                <a:lnTo>
                  <a:pt x="804" y="635"/>
                </a:lnTo>
                <a:lnTo>
                  <a:pt x="803" y="635"/>
                </a:lnTo>
                <a:lnTo>
                  <a:pt x="801" y="638"/>
                </a:lnTo>
                <a:lnTo>
                  <a:pt x="800" y="642"/>
                </a:lnTo>
                <a:lnTo>
                  <a:pt x="798" y="646"/>
                </a:lnTo>
                <a:lnTo>
                  <a:pt x="796" y="650"/>
                </a:lnTo>
                <a:lnTo>
                  <a:pt x="794" y="654"/>
                </a:lnTo>
                <a:lnTo>
                  <a:pt x="791" y="657"/>
                </a:lnTo>
                <a:lnTo>
                  <a:pt x="790" y="660"/>
                </a:lnTo>
                <a:lnTo>
                  <a:pt x="787" y="660"/>
                </a:lnTo>
                <a:lnTo>
                  <a:pt x="785" y="661"/>
                </a:lnTo>
                <a:lnTo>
                  <a:pt x="784" y="661"/>
                </a:lnTo>
                <a:lnTo>
                  <a:pt x="779" y="661"/>
                </a:lnTo>
                <a:lnTo>
                  <a:pt x="773" y="661"/>
                </a:lnTo>
                <a:lnTo>
                  <a:pt x="766" y="663"/>
                </a:lnTo>
                <a:lnTo>
                  <a:pt x="760" y="663"/>
                </a:lnTo>
                <a:lnTo>
                  <a:pt x="757" y="664"/>
                </a:lnTo>
                <a:lnTo>
                  <a:pt x="750" y="664"/>
                </a:lnTo>
                <a:lnTo>
                  <a:pt x="742" y="664"/>
                </a:lnTo>
                <a:lnTo>
                  <a:pt x="739" y="664"/>
                </a:lnTo>
                <a:lnTo>
                  <a:pt x="734" y="665"/>
                </a:lnTo>
                <a:lnTo>
                  <a:pt x="728" y="666"/>
                </a:lnTo>
                <a:lnTo>
                  <a:pt x="722" y="666"/>
                </a:lnTo>
                <a:lnTo>
                  <a:pt x="717" y="665"/>
                </a:lnTo>
                <a:lnTo>
                  <a:pt x="708" y="666"/>
                </a:lnTo>
                <a:lnTo>
                  <a:pt x="703" y="666"/>
                </a:lnTo>
                <a:lnTo>
                  <a:pt x="696" y="666"/>
                </a:lnTo>
                <a:lnTo>
                  <a:pt x="690" y="666"/>
                </a:lnTo>
                <a:lnTo>
                  <a:pt x="684" y="666"/>
                </a:lnTo>
                <a:lnTo>
                  <a:pt x="677" y="666"/>
                </a:lnTo>
                <a:lnTo>
                  <a:pt x="673" y="665"/>
                </a:lnTo>
                <a:lnTo>
                  <a:pt x="669" y="666"/>
                </a:lnTo>
                <a:lnTo>
                  <a:pt x="665" y="666"/>
                </a:lnTo>
                <a:lnTo>
                  <a:pt x="664" y="666"/>
                </a:lnTo>
                <a:lnTo>
                  <a:pt x="663" y="667"/>
                </a:lnTo>
                <a:lnTo>
                  <a:pt x="661" y="669"/>
                </a:lnTo>
                <a:lnTo>
                  <a:pt x="653" y="684"/>
                </a:lnTo>
                <a:lnTo>
                  <a:pt x="653" y="685"/>
                </a:lnTo>
                <a:lnTo>
                  <a:pt x="652" y="689"/>
                </a:lnTo>
                <a:lnTo>
                  <a:pt x="651" y="692"/>
                </a:lnTo>
                <a:lnTo>
                  <a:pt x="645" y="701"/>
                </a:lnTo>
                <a:lnTo>
                  <a:pt x="641" y="708"/>
                </a:lnTo>
                <a:lnTo>
                  <a:pt x="639" y="713"/>
                </a:lnTo>
                <a:lnTo>
                  <a:pt x="636" y="717"/>
                </a:lnTo>
                <a:lnTo>
                  <a:pt x="636" y="718"/>
                </a:lnTo>
                <a:lnTo>
                  <a:pt x="633" y="723"/>
                </a:lnTo>
                <a:lnTo>
                  <a:pt x="631" y="726"/>
                </a:lnTo>
                <a:lnTo>
                  <a:pt x="630" y="728"/>
                </a:lnTo>
                <a:lnTo>
                  <a:pt x="628" y="730"/>
                </a:lnTo>
                <a:lnTo>
                  <a:pt x="623" y="735"/>
                </a:lnTo>
                <a:lnTo>
                  <a:pt x="620" y="739"/>
                </a:lnTo>
                <a:lnTo>
                  <a:pt x="612" y="744"/>
                </a:lnTo>
                <a:lnTo>
                  <a:pt x="610" y="745"/>
                </a:lnTo>
                <a:lnTo>
                  <a:pt x="603" y="752"/>
                </a:lnTo>
                <a:lnTo>
                  <a:pt x="595" y="760"/>
                </a:lnTo>
                <a:lnTo>
                  <a:pt x="586" y="767"/>
                </a:lnTo>
                <a:lnTo>
                  <a:pt x="579" y="772"/>
                </a:lnTo>
                <a:lnTo>
                  <a:pt x="573" y="777"/>
                </a:lnTo>
                <a:lnTo>
                  <a:pt x="570" y="780"/>
                </a:lnTo>
                <a:lnTo>
                  <a:pt x="569" y="781"/>
                </a:lnTo>
                <a:lnTo>
                  <a:pt x="560" y="787"/>
                </a:lnTo>
                <a:lnTo>
                  <a:pt x="561" y="790"/>
                </a:lnTo>
                <a:lnTo>
                  <a:pt x="560" y="793"/>
                </a:lnTo>
                <a:lnTo>
                  <a:pt x="558" y="795"/>
                </a:lnTo>
                <a:lnTo>
                  <a:pt x="555" y="799"/>
                </a:lnTo>
                <a:lnTo>
                  <a:pt x="552" y="801"/>
                </a:lnTo>
                <a:lnTo>
                  <a:pt x="551" y="802"/>
                </a:lnTo>
                <a:lnTo>
                  <a:pt x="549" y="804"/>
                </a:lnTo>
                <a:lnTo>
                  <a:pt x="546" y="804"/>
                </a:lnTo>
                <a:lnTo>
                  <a:pt x="544" y="804"/>
                </a:lnTo>
                <a:lnTo>
                  <a:pt x="542" y="800"/>
                </a:lnTo>
                <a:lnTo>
                  <a:pt x="538" y="799"/>
                </a:lnTo>
                <a:lnTo>
                  <a:pt x="541" y="797"/>
                </a:lnTo>
                <a:lnTo>
                  <a:pt x="539" y="793"/>
                </a:lnTo>
                <a:lnTo>
                  <a:pt x="538" y="790"/>
                </a:lnTo>
                <a:lnTo>
                  <a:pt x="537" y="788"/>
                </a:lnTo>
                <a:lnTo>
                  <a:pt x="535" y="788"/>
                </a:lnTo>
                <a:lnTo>
                  <a:pt x="530" y="786"/>
                </a:lnTo>
                <a:lnTo>
                  <a:pt x="519" y="782"/>
                </a:lnTo>
                <a:lnTo>
                  <a:pt x="508" y="780"/>
                </a:lnTo>
                <a:lnTo>
                  <a:pt x="506" y="779"/>
                </a:lnTo>
                <a:lnTo>
                  <a:pt x="497" y="775"/>
                </a:lnTo>
                <a:lnTo>
                  <a:pt x="485" y="769"/>
                </a:lnTo>
                <a:lnTo>
                  <a:pt x="485" y="767"/>
                </a:lnTo>
                <a:lnTo>
                  <a:pt x="485" y="764"/>
                </a:lnTo>
                <a:lnTo>
                  <a:pt x="482" y="762"/>
                </a:lnTo>
                <a:lnTo>
                  <a:pt x="476" y="757"/>
                </a:lnTo>
                <a:lnTo>
                  <a:pt x="474" y="755"/>
                </a:lnTo>
                <a:lnTo>
                  <a:pt x="474" y="752"/>
                </a:lnTo>
                <a:lnTo>
                  <a:pt x="471" y="749"/>
                </a:lnTo>
                <a:lnTo>
                  <a:pt x="468" y="747"/>
                </a:lnTo>
                <a:lnTo>
                  <a:pt x="466" y="746"/>
                </a:lnTo>
                <a:lnTo>
                  <a:pt x="455" y="741"/>
                </a:lnTo>
                <a:lnTo>
                  <a:pt x="448" y="737"/>
                </a:lnTo>
                <a:lnTo>
                  <a:pt x="443" y="734"/>
                </a:lnTo>
                <a:lnTo>
                  <a:pt x="443" y="732"/>
                </a:lnTo>
                <a:lnTo>
                  <a:pt x="445" y="731"/>
                </a:lnTo>
                <a:lnTo>
                  <a:pt x="445" y="730"/>
                </a:lnTo>
                <a:lnTo>
                  <a:pt x="444" y="727"/>
                </a:lnTo>
                <a:lnTo>
                  <a:pt x="443" y="726"/>
                </a:lnTo>
                <a:lnTo>
                  <a:pt x="442" y="724"/>
                </a:lnTo>
                <a:lnTo>
                  <a:pt x="438" y="720"/>
                </a:lnTo>
                <a:lnTo>
                  <a:pt x="433" y="717"/>
                </a:lnTo>
                <a:lnTo>
                  <a:pt x="431" y="717"/>
                </a:lnTo>
                <a:lnTo>
                  <a:pt x="431" y="715"/>
                </a:lnTo>
                <a:lnTo>
                  <a:pt x="424" y="711"/>
                </a:lnTo>
                <a:lnTo>
                  <a:pt x="417" y="708"/>
                </a:lnTo>
                <a:lnTo>
                  <a:pt x="398" y="701"/>
                </a:lnTo>
                <a:lnTo>
                  <a:pt x="392" y="698"/>
                </a:lnTo>
                <a:lnTo>
                  <a:pt x="389" y="696"/>
                </a:lnTo>
                <a:lnTo>
                  <a:pt x="388" y="696"/>
                </a:lnTo>
                <a:lnTo>
                  <a:pt x="383" y="694"/>
                </a:lnTo>
                <a:lnTo>
                  <a:pt x="370" y="690"/>
                </a:lnTo>
                <a:lnTo>
                  <a:pt x="367" y="689"/>
                </a:lnTo>
                <a:lnTo>
                  <a:pt x="360" y="687"/>
                </a:lnTo>
                <a:lnTo>
                  <a:pt x="354" y="685"/>
                </a:lnTo>
                <a:lnTo>
                  <a:pt x="350" y="684"/>
                </a:lnTo>
                <a:lnTo>
                  <a:pt x="348" y="684"/>
                </a:lnTo>
                <a:lnTo>
                  <a:pt x="344" y="683"/>
                </a:lnTo>
                <a:lnTo>
                  <a:pt x="342" y="682"/>
                </a:lnTo>
                <a:lnTo>
                  <a:pt x="334" y="679"/>
                </a:lnTo>
                <a:lnTo>
                  <a:pt x="328" y="678"/>
                </a:lnTo>
                <a:lnTo>
                  <a:pt x="327" y="678"/>
                </a:lnTo>
                <a:lnTo>
                  <a:pt x="318" y="675"/>
                </a:lnTo>
                <a:lnTo>
                  <a:pt x="304" y="673"/>
                </a:lnTo>
                <a:lnTo>
                  <a:pt x="303" y="672"/>
                </a:lnTo>
                <a:lnTo>
                  <a:pt x="302" y="672"/>
                </a:lnTo>
                <a:lnTo>
                  <a:pt x="301" y="672"/>
                </a:lnTo>
                <a:lnTo>
                  <a:pt x="300" y="671"/>
                </a:lnTo>
                <a:lnTo>
                  <a:pt x="299" y="671"/>
                </a:lnTo>
                <a:lnTo>
                  <a:pt x="298" y="672"/>
                </a:lnTo>
                <a:lnTo>
                  <a:pt x="297" y="672"/>
                </a:lnTo>
                <a:lnTo>
                  <a:pt x="297" y="671"/>
                </a:lnTo>
                <a:lnTo>
                  <a:pt x="297" y="670"/>
                </a:lnTo>
                <a:lnTo>
                  <a:pt x="297" y="670"/>
                </a:lnTo>
                <a:lnTo>
                  <a:pt x="296" y="669"/>
                </a:lnTo>
                <a:lnTo>
                  <a:pt x="295" y="669"/>
                </a:lnTo>
                <a:lnTo>
                  <a:pt x="294" y="668"/>
                </a:lnTo>
                <a:lnTo>
                  <a:pt x="293" y="669"/>
                </a:lnTo>
                <a:lnTo>
                  <a:pt x="293" y="668"/>
                </a:lnTo>
                <a:lnTo>
                  <a:pt x="293" y="667"/>
                </a:lnTo>
                <a:lnTo>
                  <a:pt x="292" y="667"/>
                </a:lnTo>
                <a:lnTo>
                  <a:pt x="292" y="666"/>
                </a:lnTo>
                <a:lnTo>
                  <a:pt x="293" y="667"/>
                </a:lnTo>
                <a:lnTo>
                  <a:pt x="294" y="667"/>
                </a:lnTo>
                <a:lnTo>
                  <a:pt x="294" y="666"/>
                </a:lnTo>
                <a:lnTo>
                  <a:pt x="295" y="666"/>
                </a:lnTo>
                <a:lnTo>
                  <a:pt x="295" y="666"/>
                </a:lnTo>
                <a:lnTo>
                  <a:pt x="296" y="665"/>
                </a:lnTo>
                <a:lnTo>
                  <a:pt x="296" y="664"/>
                </a:lnTo>
                <a:lnTo>
                  <a:pt x="295" y="664"/>
                </a:lnTo>
                <a:lnTo>
                  <a:pt x="295" y="663"/>
                </a:lnTo>
                <a:lnTo>
                  <a:pt x="295" y="662"/>
                </a:lnTo>
                <a:lnTo>
                  <a:pt x="295" y="661"/>
                </a:lnTo>
                <a:lnTo>
                  <a:pt x="296" y="661"/>
                </a:lnTo>
                <a:lnTo>
                  <a:pt x="296" y="662"/>
                </a:lnTo>
                <a:lnTo>
                  <a:pt x="296" y="663"/>
                </a:lnTo>
                <a:lnTo>
                  <a:pt x="297" y="663"/>
                </a:lnTo>
                <a:lnTo>
                  <a:pt x="297" y="663"/>
                </a:lnTo>
                <a:lnTo>
                  <a:pt x="298" y="663"/>
                </a:lnTo>
                <a:lnTo>
                  <a:pt x="298" y="662"/>
                </a:lnTo>
                <a:lnTo>
                  <a:pt x="298" y="661"/>
                </a:lnTo>
                <a:lnTo>
                  <a:pt x="297" y="661"/>
                </a:lnTo>
                <a:lnTo>
                  <a:pt x="297" y="660"/>
                </a:lnTo>
                <a:lnTo>
                  <a:pt x="298" y="660"/>
                </a:lnTo>
                <a:lnTo>
                  <a:pt x="297" y="658"/>
                </a:lnTo>
                <a:lnTo>
                  <a:pt x="297" y="657"/>
                </a:lnTo>
                <a:lnTo>
                  <a:pt x="297" y="656"/>
                </a:lnTo>
                <a:lnTo>
                  <a:pt x="297" y="655"/>
                </a:lnTo>
                <a:lnTo>
                  <a:pt x="297" y="654"/>
                </a:lnTo>
                <a:lnTo>
                  <a:pt x="297" y="653"/>
                </a:lnTo>
                <a:lnTo>
                  <a:pt x="297" y="652"/>
                </a:lnTo>
                <a:lnTo>
                  <a:pt x="296" y="651"/>
                </a:lnTo>
                <a:lnTo>
                  <a:pt x="295" y="650"/>
                </a:lnTo>
                <a:lnTo>
                  <a:pt x="293" y="650"/>
                </a:lnTo>
                <a:lnTo>
                  <a:pt x="293" y="649"/>
                </a:lnTo>
                <a:lnTo>
                  <a:pt x="292" y="648"/>
                </a:lnTo>
                <a:lnTo>
                  <a:pt x="291" y="648"/>
                </a:lnTo>
                <a:lnTo>
                  <a:pt x="291" y="647"/>
                </a:lnTo>
                <a:lnTo>
                  <a:pt x="289" y="647"/>
                </a:lnTo>
                <a:lnTo>
                  <a:pt x="288" y="647"/>
                </a:lnTo>
                <a:lnTo>
                  <a:pt x="287" y="646"/>
                </a:lnTo>
                <a:lnTo>
                  <a:pt x="285" y="645"/>
                </a:lnTo>
                <a:lnTo>
                  <a:pt x="284" y="644"/>
                </a:lnTo>
                <a:lnTo>
                  <a:pt x="282" y="643"/>
                </a:lnTo>
                <a:lnTo>
                  <a:pt x="281" y="642"/>
                </a:lnTo>
                <a:lnTo>
                  <a:pt x="280" y="642"/>
                </a:lnTo>
                <a:lnTo>
                  <a:pt x="276" y="641"/>
                </a:lnTo>
                <a:lnTo>
                  <a:pt x="273" y="639"/>
                </a:lnTo>
                <a:lnTo>
                  <a:pt x="272" y="638"/>
                </a:lnTo>
                <a:lnTo>
                  <a:pt x="265" y="635"/>
                </a:lnTo>
                <a:lnTo>
                  <a:pt x="264" y="634"/>
                </a:lnTo>
                <a:lnTo>
                  <a:pt x="259" y="633"/>
                </a:lnTo>
                <a:lnTo>
                  <a:pt x="251" y="629"/>
                </a:lnTo>
                <a:lnTo>
                  <a:pt x="244" y="627"/>
                </a:lnTo>
                <a:lnTo>
                  <a:pt x="240" y="625"/>
                </a:lnTo>
                <a:lnTo>
                  <a:pt x="238" y="624"/>
                </a:lnTo>
                <a:lnTo>
                  <a:pt x="237" y="623"/>
                </a:lnTo>
                <a:lnTo>
                  <a:pt x="234" y="621"/>
                </a:lnTo>
                <a:lnTo>
                  <a:pt x="233" y="621"/>
                </a:lnTo>
                <a:lnTo>
                  <a:pt x="231" y="619"/>
                </a:lnTo>
                <a:lnTo>
                  <a:pt x="232" y="619"/>
                </a:lnTo>
                <a:lnTo>
                  <a:pt x="233" y="617"/>
                </a:lnTo>
                <a:lnTo>
                  <a:pt x="233" y="615"/>
                </a:lnTo>
                <a:lnTo>
                  <a:pt x="235" y="615"/>
                </a:lnTo>
                <a:lnTo>
                  <a:pt x="235" y="614"/>
                </a:lnTo>
                <a:lnTo>
                  <a:pt x="234" y="613"/>
                </a:lnTo>
                <a:lnTo>
                  <a:pt x="234" y="612"/>
                </a:lnTo>
                <a:lnTo>
                  <a:pt x="234" y="612"/>
                </a:lnTo>
                <a:lnTo>
                  <a:pt x="231" y="610"/>
                </a:lnTo>
                <a:lnTo>
                  <a:pt x="228" y="609"/>
                </a:lnTo>
                <a:lnTo>
                  <a:pt x="227" y="608"/>
                </a:lnTo>
                <a:lnTo>
                  <a:pt x="227" y="608"/>
                </a:lnTo>
                <a:lnTo>
                  <a:pt x="225" y="606"/>
                </a:lnTo>
                <a:lnTo>
                  <a:pt x="221" y="606"/>
                </a:lnTo>
                <a:lnTo>
                  <a:pt x="218" y="604"/>
                </a:lnTo>
                <a:lnTo>
                  <a:pt x="213" y="602"/>
                </a:lnTo>
                <a:lnTo>
                  <a:pt x="212" y="602"/>
                </a:lnTo>
                <a:lnTo>
                  <a:pt x="211" y="602"/>
                </a:lnTo>
                <a:lnTo>
                  <a:pt x="208" y="601"/>
                </a:lnTo>
                <a:lnTo>
                  <a:pt x="208" y="600"/>
                </a:lnTo>
                <a:lnTo>
                  <a:pt x="203" y="597"/>
                </a:lnTo>
                <a:lnTo>
                  <a:pt x="195" y="594"/>
                </a:lnTo>
                <a:lnTo>
                  <a:pt x="194" y="589"/>
                </a:lnTo>
                <a:lnTo>
                  <a:pt x="189" y="589"/>
                </a:lnTo>
                <a:lnTo>
                  <a:pt x="180" y="583"/>
                </a:lnTo>
                <a:lnTo>
                  <a:pt x="178" y="583"/>
                </a:lnTo>
                <a:lnTo>
                  <a:pt x="175" y="578"/>
                </a:lnTo>
                <a:lnTo>
                  <a:pt x="174" y="577"/>
                </a:lnTo>
                <a:lnTo>
                  <a:pt x="173" y="577"/>
                </a:lnTo>
                <a:lnTo>
                  <a:pt x="172" y="576"/>
                </a:lnTo>
                <a:lnTo>
                  <a:pt x="162" y="570"/>
                </a:lnTo>
                <a:lnTo>
                  <a:pt x="150" y="563"/>
                </a:lnTo>
                <a:lnTo>
                  <a:pt x="145" y="562"/>
                </a:lnTo>
                <a:lnTo>
                  <a:pt x="137" y="558"/>
                </a:lnTo>
                <a:lnTo>
                  <a:pt x="135" y="558"/>
                </a:lnTo>
                <a:lnTo>
                  <a:pt x="132" y="558"/>
                </a:lnTo>
                <a:lnTo>
                  <a:pt x="114" y="550"/>
                </a:lnTo>
                <a:lnTo>
                  <a:pt x="98" y="542"/>
                </a:lnTo>
                <a:lnTo>
                  <a:pt x="105" y="540"/>
                </a:lnTo>
                <a:lnTo>
                  <a:pt x="110" y="535"/>
                </a:lnTo>
                <a:lnTo>
                  <a:pt x="106" y="526"/>
                </a:lnTo>
                <a:lnTo>
                  <a:pt x="100" y="519"/>
                </a:lnTo>
                <a:lnTo>
                  <a:pt x="83" y="509"/>
                </a:lnTo>
                <a:lnTo>
                  <a:pt x="75" y="506"/>
                </a:lnTo>
                <a:lnTo>
                  <a:pt x="64" y="503"/>
                </a:lnTo>
                <a:lnTo>
                  <a:pt x="61" y="499"/>
                </a:lnTo>
                <a:lnTo>
                  <a:pt x="59" y="496"/>
                </a:lnTo>
                <a:lnTo>
                  <a:pt x="50" y="492"/>
                </a:lnTo>
                <a:lnTo>
                  <a:pt x="49" y="490"/>
                </a:lnTo>
                <a:lnTo>
                  <a:pt x="47" y="487"/>
                </a:lnTo>
                <a:lnTo>
                  <a:pt x="42" y="485"/>
                </a:lnTo>
                <a:lnTo>
                  <a:pt x="39" y="484"/>
                </a:lnTo>
                <a:lnTo>
                  <a:pt x="38" y="482"/>
                </a:lnTo>
                <a:lnTo>
                  <a:pt x="40" y="482"/>
                </a:lnTo>
                <a:lnTo>
                  <a:pt x="40" y="483"/>
                </a:lnTo>
                <a:lnTo>
                  <a:pt x="41" y="483"/>
                </a:lnTo>
                <a:lnTo>
                  <a:pt x="42" y="481"/>
                </a:lnTo>
                <a:lnTo>
                  <a:pt x="41" y="477"/>
                </a:lnTo>
                <a:lnTo>
                  <a:pt x="41" y="475"/>
                </a:lnTo>
                <a:lnTo>
                  <a:pt x="36" y="472"/>
                </a:lnTo>
                <a:lnTo>
                  <a:pt x="31" y="470"/>
                </a:lnTo>
                <a:lnTo>
                  <a:pt x="28" y="470"/>
                </a:lnTo>
                <a:lnTo>
                  <a:pt x="25" y="468"/>
                </a:lnTo>
                <a:lnTo>
                  <a:pt x="19" y="461"/>
                </a:lnTo>
                <a:lnTo>
                  <a:pt x="15" y="457"/>
                </a:lnTo>
                <a:lnTo>
                  <a:pt x="13" y="456"/>
                </a:lnTo>
                <a:lnTo>
                  <a:pt x="11" y="455"/>
                </a:lnTo>
                <a:lnTo>
                  <a:pt x="9" y="452"/>
                </a:lnTo>
                <a:lnTo>
                  <a:pt x="9" y="448"/>
                </a:lnTo>
                <a:lnTo>
                  <a:pt x="10" y="447"/>
                </a:lnTo>
                <a:lnTo>
                  <a:pt x="11" y="446"/>
                </a:lnTo>
                <a:lnTo>
                  <a:pt x="6" y="443"/>
                </a:lnTo>
                <a:lnTo>
                  <a:pt x="4" y="437"/>
                </a:lnTo>
                <a:lnTo>
                  <a:pt x="1" y="434"/>
                </a:lnTo>
                <a:lnTo>
                  <a:pt x="0" y="427"/>
                </a:lnTo>
                <a:lnTo>
                  <a:pt x="1" y="420"/>
                </a:lnTo>
                <a:lnTo>
                  <a:pt x="4" y="420"/>
                </a:lnTo>
                <a:lnTo>
                  <a:pt x="10" y="419"/>
                </a:lnTo>
                <a:lnTo>
                  <a:pt x="11" y="419"/>
                </a:lnTo>
                <a:lnTo>
                  <a:pt x="12" y="419"/>
                </a:lnTo>
                <a:lnTo>
                  <a:pt x="13" y="417"/>
                </a:lnTo>
                <a:lnTo>
                  <a:pt x="17" y="416"/>
                </a:lnTo>
                <a:lnTo>
                  <a:pt x="19" y="414"/>
                </a:lnTo>
                <a:lnTo>
                  <a:pt x="20" y="414"/>
                </a:lnTo>
                <a:lnTo>
                  <a:pt x="22" y="412"/>
                </a:lnTo>
                <a:lnTo>
                  <a:pt x="23" y="412"/>
                </a:lnTo>
                <a:lnTo>
                  <a:pt x="27" y="409"/>
                </a:lnTo>
                <a:lnTo>
                  <a:pt x="30" y="409"/>
                </a:lnTo>
                <a:lnTo>
                  <a:pt x="34" y="407"/>
                </a:lnTo>
                <a:lnTo>
                  <a:pt x="40" y="396"/>
                </a:lnTo>
                <a:lnTo>
                  <a:pt x="40" y="395"/>
                </a:lnTo>
                <a:lnTo>
                  <a:pt x="39" y="391"/>
                </a:lnTo>
                <a:lnTo>
                  <a:pt x="43" y="391"/>
                </a:lnTo>
                <a:lnTo>
                  <a:pt x="46" y="391"/>
                </a:lnTo>
                <a:lnTo>
                  <a:pt x="48" y="389"/>
                </a:lnTo>
                <a:lnTo>
                  <a:pt x="49" y="389"/>
                </a:lnTo>
                <a:lnTo>
                  <a:pt x="50" y="388"/>
                </a:lnTo>
                <a:lnTo>
                  <a:pt x="53" y="385"/>
                </a:lnTo>
                <a:lnTo>
                  <a:pt x="57" y="386"/>
                </a:lnTo>
                <a:lnTo>
                  <a:pt x="61" y="385"/>
                </a:lnTo>
                <a:lnTo>
                  <a:pt x="61" y="385"/>
                </a:lnTo>
                <a:lnTo>
                  <a:pt x="62" y="385"/>
                </a:lnTo>
                <a:lnTo>
                  <a:pt x="63" y="384"/>
                </a:lnTo>
                <a:lnTo>
                  <a:pt x="66" y="381"/>
                </a:lnTo>
                <a:lnTo>
                  <a:pt x="75" y="375"/>
                </a:lnTo>
                <a:lnTo>
                  <a:pt x="77" y="373"/>
                </a:lnTo>
                <a:lnTo>
                  <a:pt x="78" y="372"/>
                </a:lnTo>
                <a:lnTo>
                  <a:pt x="78" y="372"/>
                </a:lnTo>
                <a:lnTo>
                  <a:pt x="82" y="363"/>
                </a:lnTo>
                <a:lnTo>
                  <a:pt x="83" y="362"/>
                </a:lnTo>
                <a:lnTo>
                  <a:pt x="83" y="354"/>
                </a:lnTo>
                <a:lnTo>
                  <a:pt x="82" y="349"/>
                </a:lnTo>
                <a:lnTo>
                  <a:pt x="79" y="344"/>
                </a:lnTo>
                <a:lnTo>
                  <a:pt x="78" y="343"/>
                </a:lnTo>
                <a:lnTo>
                  <a:pt x="79" y="342"/>
                </a:lnTo>
                <a:lnTo>
                  <a:pt x="80" y="338"/>
                </a:lnTo>
                <a:lnTo>
                  <a:pt x="80" y="335"/>
                </a:lnTo>
                <a:lnTo>
                  <a:pt x="81" y="333"/>
                </a:lnTo>
                <a:lnTo>
                  <a:pt x="83" y="333"/>
                </a:lnTo>
                <a:lnTo>
                  <a:pt x="89" y="331"/>
                </a:lnTo>
                <a:lnTo>
                  <a:pt x="96" y="330"/>
                </a:lnTo>
                <a:lnTo>
                  <a:pt x="98" y="330"/>
                </a:lnTo>
                <a:lnTo>
                  <a:pt x="100" y="329"/>
                </a:lnTo>
                <a:lnTo>
                  <a:pt x="101" y="327"/>
                </a:lnTo>
                <a:lnTo>
                  <a:pt x="102" y="323"/>
                </a:lnTo>
                <a:lnTo>
                  <a:pt x="102" y="322"/>
                </a:lnTo>
                <a:lnTo>
                  <a:pt x="102" y="318"/>
                </a:lnTo>
                <a:lnTo>
                  <a:pt x="101" y="316"/>
                </a:lnTo>
                <a:lnTo>
                  <a:pt x="101" y="315"/>
                </a:lnTo>
                <a:lnTo>
                  <a:pt x="97" y="312"/>
                </a:lnTo>
                <a:lnTo>
                  <a:pt x="91" y="300"/>
                </a:lnTo>
                <a:lnTo>
                  <a:pt x="94" y="286"/>
                </a:lnTo>
                <a:lnTo>
                  <a:pt x="101" y="281"/>
                </a:lnTo>
                <a:lnTo>
                  <a:pt x="102" y="279"/>
                </a:lnTo>
                <a:lnTo>
                  <a:pt x="102" y="277"/>
                </a:lnTo>
                <a:lnTo>
                  <a:pt x="102" y="276"/>
                </a:lnTo>
                <a:lnTo>
                  <a:pt x="102" y="276"/>
                </a:lnTo>
                <a:lnTo>
                  <a:pt x="101" y="266"/>
                </a:lnTo>
                <a:lnTo>
                  <a:pt x="102" y="259"/>
                </a:lnTo>
                <a:lnTo>
                  <a:pt x="103" y="250"/>
                </a:lnTo>
                <a:lnTo>
                  <a:pt x="109" y="244"/>
                </a:lnTo>
                <a:lnTo>
                  <a:pt x="113" y="244"/>
                </a:lnTo>
                <a:lnTo>
                  <a:pt x="114" y="244"/>
                </a:lnTo>
                <a:lnTo>
                  <a:pt x="122" y="242"/>
                </a:lnTo>
                <a:lnTo>
                  <a:pt x="126" y="240"/>
                </a:lnTo>
                <a:lnTo>
                  <a:pt x="130" y="237"/>
                </a:lnTo>
                <a:lnTo>
                  <a:pt x="132" y="235"/>
                </a:lnTo>
                <a:lnTo>
                  <a:pt x="138" y="231"/>
                </a:lnTo>
                <a:lnTo>
                  <a:pt x="143" y="218"/>
                </a:lnTo>
                <a:lnTo>
                  <a:pt x="145" y="218"/>
                </a:lnTo>
                <a:lnTo>
                  <a:pt x="145" y="217"/>
                </a:lnTo>
                <a:lnTo>
                  <a:pt x="146" y="217"/>
                </a:lnTo>
                <a:lnTo>
                  <a:pt x="153" y="217"/>
                </a:lnTo>
                <a:lnTo>
                  <a:pt x="162" y="216"/>
                </a:lnTo>
                <a:lnTo>
                  <a:pt x="164" y="216"/>
                </a:lnTo>
                <a:lnTo>
                  <a:pt x="169" y="214"/>
                </a:lnTo>
                <a:lnTo>
                  <a:pt x="170" y="214"/>
                </a:lnTo>
                <a:lnTo>
                  <a:pt x="171" y="213"/>
                </a:lnTo>
                <a:lnTo>
                  <a:pt x="178" y="209"/>
                </a:lnTo>
                <a:lnTo>
                  <a:pt x="180" y="207"/>
                </a:lnTo>
                <a:lnTo>
                  <a:pt x="182" y="206"/>
                </a:lnTo>
                <a:lnTo>
                  <a:pt x="192" y="195"/>
                </a:lnTo>
                <a:lnTo>
                  <a:pt x="205" y="195"/>
                </a:lnTo>
                <a:lnTo>
                  <a:pt x="209" y="195"/>
                </a:lnTo>
                <a:lnTo>
                  <a:pt x="209" y="196"/>
                </a:lnTo>
                <a:lnTo>
                  <a:pt x="214" y="196"/>
                </a:lnTo>
                <a:lnTo>
                  <a:pt x="224" y="193"/>
                </a:lnTo>
                <a:lnTo>
                  <a:pt x="226" y="193"/>
                </a:lnTo>
                <a:lnTo>
                  <a:pt x="227" y="194"/>
                </a:lnTo>
                <a:lnTo>
                  <a:pt x="231" y="196"/>
                </a:lnTo>
                <a:lnTo>
                  <a:pt x="241" y="198"/>
                </a:lnTo>
                <a:lnTo>
                  <a:pt x="244" y="198"/>
                </a:lnTo>
                <a:lnTo>
                  <a:pt x="249" y="199"/>
                </a:lnTo>
                <a:lnTo>
                  <a:pt x="252" y="199"/>
                </a:lnTo>
                <a:lnTo>
                  <a:pt x="253" y="200"/>
                </a:lnTo>
                <a:lnTo>
                  <a:pt x="253" y="199"/>
                </a:lnTo>
                <a:lnTo>
                  <a:pt x="253" y="199"/>
                </a:lnTo>
                <a:lnTo>
                  <a:pt x="253" y="198"/>
                </a:lnTo>
                <a:lnTo>
                  <a:pt x="253" y="196"/>
                </a:lnTo>
                <a:lnTo>
                  <a:pt x="256" y="194"/>
                </a:lnTo>
                <a:lnTo>
                  <a:pt x="256" y="193"/>
                </a:lnTo>
                <a:lnTo>
                  <a:pt x="256" y="192"/>
                </a:lnTo>
                <a:lnTo>
                  <a:pt x="255" y="189"/>
                </a:lnTo>
                <a:lnTo>
                  <a:pt x="253" y="185"/>
                </a:lnTo>
                <a:lnTo>
                  <a:pt x="252" y="182"/>
                </a:lnTo>
                <a:lnTo>
                  <a:pt x="250" y="180"/>
                </a:lnTo>
                <a:lnTo>
                  <a:pt x="248" y="177"/>
                </a:lnTo>
                <a:lnTo>
                  <a:pt x="246" y="174"/>
                </a:lnTo>
                <a:lnTo>
                  <a:pt x="242" y="171"/>
                </a:lnTo>
                <a:lnTo>
                  <a:pt x="240" y="169"/>
                </a:lnTo>
                <a:lnTo>
                  <a:pt x="239" y="166"/>
                </a:lnTo>
                <a:lnTo>
                  <a:pt x="238" y="164"/>
                </a:lnTo>
                <a:lnTo>
                  <a:pt x="238" y="161"/>
                </a:lnTo>
                <a:lnTo>
                  <a:pt x="238" y="160"/>
                </a:lnTo>
                <a:lnTo>
                  <a:pt x="240" y="156"/>
                </a:lnTo>
                <a:lnTo>
                  <a:pt x="242" y="154"/>
                </a:lnTo>
                <a:lnTo>
                  <a:pt x="253" y="140"/>
                </a:lnTo>
                <a:lnTo>
                  <a:pt x="257" y="131"/>
                </a:lnTo>
                <a:lnTo>
                  <a:pt x="256" y="128"/>
                </a:lnTo>
                <a:lnTo>
                  <a:pt x="256" y="123"/>
                </a:lnTo>
                <a:lnTo>
                  <a:pt x="248" y="110"/>
                </a:lnTo>
                <a:lnTo>
                  <a:pt x="238" y="101"/>
                </a:lnTo>
                <a:lnTo>
                  <a:pt x="237" y="100"/>
                </a:lnTo>
                <a:lnTo>
                  <a:pt x="226" y="82"/>
                </a:lnTo>
                <a:lnTo>
                  <a:pt x="208" y="76"/>
                </a:lnTo>
                <a:lnTo>
                  <a:pt x="208" y="72"/>
                </a:lnTo>
                <a:lnTo>
                  <a:pt x="226" y="58"/>
                </a:lnTo>
                <a:lnTo>
                  <a:pt x="227" y="55"/>
                </a:lnTo>
                <a:lnTo>
                  <a:pt x="229" y="49"/>
                </a:lnTo>
                <a:lnTo>
                  <a:pt x="230" y="48"/>
                </a:lnTo>
                <a:lnTo>
                  <a:pt x="234" y="36"/>
                </a:lnTo>
                <a:lnTo>
                  <a:pt x="236" y="30"/>
                </a:lnTo>
                <a:lnTo>
                  <a:pt x="253" y="29"/>
                </a:lnTo>
                <a:lnTo>
                  <a:pt x="257" y="33"/>
                </a:lnTo>
                <a:lnTo>
                  <a:pt x="260" y="35"/>
                </a:lnTo>
                <a:lnTo>
                  <a:pt x="274" y="41"/>
                </a:lnTo>
                <a:lnTo>
                  <a:pt x="291" y="50"/>
                </a:lnTo>
                <a:lnTo>
                  <a:pt x="305" y="60"/>
                </a:lnTo>
                <a:lnTo>
                  <a:pt x="314" y="71"/>
                </a:lnTo>
                <a:lnTo>
                  <a:pt x="322" y="88"/>
                </a:lnTo>
                <a:lnTo>
                  <a:pt x="332" y="95"/>
                </a:lnTo>
                <a:lnTo>
                  <a:pt x="350" y="99"/>
                </a:lnTo>
                <a:lnTo>
                  <a:pt x="367" y="101"/>
                </a:lnTo>
                <a:lnTo>
                  <a:pt x="378" y="105"/>
                </a:lnTo>
                <a:lnTo>
                  <a:pt x="390" y="114"/>
                </a:lnTo>
                <a:lnTo>
                  <a:pt x="398" y="114"/>
                </a:lnTo>
                <a:lnTo>
                  <a:pt x="409" y="115"/>
                </a:lnTo>
                <a:lnTo>
                  <a:pt x="421" y="119"/>
                </a:lnTo>
                <a:lnTo>
                  <a:pt x="434" y="122"/>
                </a:lnTo>
                <a:lnTo>
                  <a:pt x="438" y="124"/>
                </a:lnTo>
                <a:lnTo>
                  <a:pt x="441" y="125"/>
                </a:lnTo>
                <a:lnTo>
                  <a:pt x="457" y="128"/>
                </a:lnTo>
                <a:lnTo>
                  <a:pt x="468" y="131"/>
                </a:lnTo>
                <a:lnTo>
                  <a:pt x="478" y="135"/>
                </a:lnTo>
                <a:lnTo>
                  <a:pt x="489" y="137"/>
                </a:lnTo>
                <a:lnTo>
                  <a:pt x="496" y="136"/>
                </a:lnTo>
                <a:lnTo>
                  <a:pt x="502" y="136"/>
                </a:lnTo>
                <a:lnTo>
                  <a:pt x="515" y="137"/>
                </a:lnTo>
                <a:lnTo>
                  <a:pt x="524" y="138"/>
                </a:lnTo>
                <a:lnTo>
                  <a:pt x="527" y="134"/>
                </a:lnTo>
                <a:lnTo>
                  <a:pt x="530" y="129"/>
                </a:lnTo>
                <a:lnTo>
                  <a:pt x="530" y="127"/>
                </a:lnTo>
                <a:lnTo>
                  <a:pt x="527" y="122"/>
                </a:lnTo>
                <a:lnTo>
                  <a:pt x="525" y="122"/>
                </a:lnTo>
                <a:lnTo>
                  <a:pt x="527" y="116"/>
                </a:lnTo>
                <a:lnTo>
                  <a:pt x="528" y="112"/>
                </a:lnTo>
                <a:lnTo>
                  <a:pt x="522" y="112"/>
                </a:lnTo>
                <a:lnTo>
                  <a:pt x="520" y="113"/>
                </a:lnTo>
                <a:lnTo>
                  <a:pt x="518" y="114"/>
                </a:lnTo>
                <a:lnTo>
                  <a:pt x="516" y="111"/>
                </a:lnTo>
                <a:lnTo>
                  <a:pt x="514" y="109"/>
                </a:lnTo>
                <a:lnTo>
                  <a:pt x="512" y="105"/>
                </a:lnTo>
                <a:lnTo>
                  <a:pt x="512" y="103"/>
                </a:lnTo>
                <a:lnTo>
                  <a:pt x="514" y="98"/>
                </a:lnTo>
                <a:lnTo>
                  <a:pt x="517" y="95"/>
                </a:lnTo>
                <a:lnTo>
                  <a:pt x="516" y="91"/>
                </a:lnTo>
                <a:lnTo>
                  <a:pt x="515" y="89"/>
                </a:lnTo>
                <a:lnTo>
                  <a:pt x="513" y="87"/>
                </a:lnTo>
                <a:lnTo>
                  <a:pt x="524" y="84"/>
                </a:lnTo>
                <a:lnTo>
                  <a:pt x="525" y="83"/>
                </a:lnTo>
                <a:lnTo>
                  <a:pt x="527" y="82"/>
                </a:lnTo>
                <a:lnTo>
                  <a:pt x="538" y="79"/>
                </a:lnTo>
                <a:lnTo>
                  <a:pt x="555" y="77"/>
                </a:lnTo>
                <a:lnTo>
                  <a:pt x="559" y="77"/>
                </a:lnTo>
                <a:lnTo>
                  <a:pt x="574" y="73"/>
                </a:lnTo>
                <a:lnTo>
                  <a:pt x="577" y="73"/>
                </a:lnTo>
                <a:lnTo>
                  <a:pt x="578" y="73"/>
                </a:lnTo>
                <a:lnTo>
                  <a:pt x="592" y="73"/>
                </a:lnTo>
                <a:lnTo>
                  <a:pt x="594" y="73"/>
                </a:lnTo>
                <a:lnTo>
                  <a:pt x="610" y="74"/>
                </a:lnTo>
                <a:lnTo>
                  <a:pt x="629" y="71"/>
                </a:lnTo>
                <a:lnTo>
                  <a:pt x="633" y="71"/>
                </a:lnTo>
                <a:lnTo>
                  <a:pt x="652" y="69"/>
                </a:lnTo>
                <a:lnTo>
                  <a:pt x="663" y="65"/>
                </a:lnTo>
                <a:lnTo>
                  <a:pt x="665" y="62"/>
                </a:lnTo>
                <a:lnTo>
                  <a:pt x="666" y="60"/>
                </a:lnTo>
                <a:lnTo>
                  <a:pt x="668" y="58"/>
                </a:lnTo>
                <a:lnTo>
                  <a:pt x="671" y="53"/>
                </a:lnTo>
                <a:lnTo>
                  <a:pt x="676" y="52"/>
                </a:lnTo>
                <a:lnTo>
                  <a:pt x="680" y="50"/>
                </a:lnTo>
                <a:lnTo>
                  <a:pt x="684" y="44"/>
                </a:lnTo>
                <a:lnTo>
                  <a:pt x="686" y="41"/>
                </a:lnTo>
                <a:lnTo>
                  <a:pt x="688" y="39"/>
                </a:lnTo>
                <a:lnTo>
                  <a:pt x="690" y="33"/>
                </a:lnTo>
                <a:lnTo>
                  <a:pt x="690" y="33"/>
                </a:lnTo>
                <a:lnTo>
                  <a:pt x="693" y="33"/>
                </a:lnTo>
                <a:lnTo>
                  <a:pt x="698" y="35"/>
                </a:lnTo>
                <a:lnTo>
                  <a:pt x="700" y="33"/>
                </a:lnTo>
                <a:lnTo>
                  <a:pt x="701" y="33"/>
                </a:lnTo>
                <a:lnTo>
                  <a:pt x="703" y="33"/>
                </a:lnTo>
                <a:lnTo>
                  <a:pt x="707" y="33"/>
                </a:lnTo>
                <a:lnTo>
                  <a:pt x="711" y="31"/>
                </a:lnTo>
                <a:lnTo>
                  <a:pt x="715" y="29"/>
                </a:lnTo>
                <a:lnTo>
                  <a:pt x="716" y="27"/>
                </a:lnTo>
                <a:lnTo>
                  <a:pt x="717" y="24"/>
                </a:lnTo>
                <a:lnTo>
                  <a:pt x="717" y="20"/>
                </a:lnTo>
                <a:lnTo>
                  <a:pt x="717" y="19"/>
                </a:lnTo>
                <a:lnTo>
                  <a:pt x="718" y="16"/>
                </a:lnTo>
                <a:lnTo>
                  <a:pt x="719" y="14"/>
                </a:lnTo>
                <a:lnTo>
                  <a:pt x="719" y="13"/>
                </a:lnTo>
                <a:lnTo>
                  <a:pt x="718" y="11"/>
                </a:lnTo>
                <a:lnTo>
                  <a:pt x="717" y="7"/>
                </a:lnTo>
                <a:lnTo>
                  <a:pt x="721" y="7"/>
                </a:lnTo>
                <a:lnTo>
                  <a:pt x="721" y="7"/>
                </a:lnTo>
                <a:lnTo>
                  <a:pt x="723" y="5"/>
                </a:lnTo>
                <a:lnTo>
                  <a:pt x="725" y="3"/>
                </a:lnTo>
                <a:lnTo>
                  <a:pt x="728" y="0"/>
                </a:lnTo>
                <a:lnTo>
                  <a:pt x="731" y="1"/>
                </a:lnTo>
                <a:lnTo>
                  <a:pt x="734" y="1"/>
                </a:lnTo>
                <a:lnTo>
                  <a:pt x="743" y="3"/>
                </a:lnTo>
                <a:lnTo>
                  <a:pt x="751" y="7"/>
                </a:lnTo>
                <a:lnTo>
                  <a:pt x="757" y="10"/>
                </a:lnTo>
                <a:lnTo>
                  <a:pt x="764" y="15"/>
                </a:lnTo>
                <a:lnTo>
                  <a:pt x="774" y="20"/>
                </a:lnTo>
                <a:lnTo>
                  <a:pt x="775" y="20"/>
                </a:lnTo>
                <a:lnTo>
                  <a:pt x="784" y="25"/>
                </a:lnTo>
                <a:lnTo>
                  <a:pt x="792" y="32"/>
                </a:lnTo>
                <a:lnTo>
                  <a:pt x="802" y="36"/>
                </a:lnTo>
                <a:lnTo>
                  <a:pt x="805" y="38"/>
                </a:lnTo>
                <a:lnTo>
                  <a:pt x="809" y="39"/>
                </a:lnTo>
                <a:lnTo>
                  <a:pt x="809" y="40"/>
                </a:lnTo>
                <a:lnTo>
                  <a:pt x="810" y="42"/>
                </a:lnTo>
                <a:lnTo>
                  <a:pt x="812" y="44"/>
                </a:lnTo>
                <a:lnTo>
                  <a:pt x="812" y="45"/>
                </a:lnTo>
                <a:lnTo>
                  <a:pt x="813" y="46"/>
                </a:lnTo>
                <a:lnTo>
                  <a:pt x="815" y="51"/>
                </a:lnTo>
                <a:lnTo>
                  <a:pt x="815" y="59"/>
                </a:lnTo>
                <a:lnTo>
                  <a:pt x="816" y="68"/>
                </a:lnTo>
                <a:lnTo>
                  <a:pt x="820" y="79"/>
                </a:lnTo>
                <a:lnTo>
                  <a:pt x="821" y="84"/>
                </a:lnTo>
                <a:lnTo>
                  <a:pt x="822" y="85"/>
                </a:lnTo>
                <a:lnTo>
                  <a:pt x="823" y="90"/>
                </a:lnTo>
                <a:lnTo>
                  <a:pt x="823" y="91"/>
                </a:lnTo>
                <a:lnTo>
                  <a:pt x="822" y="96"/>
                </a:lnTo>
                <a:lnTo>
                  <a:pt x="821" y="102"/>
                </a:lnTo>
                <a:lnTo>
                  <a:pt x="820" y="113"/>
                </a:lnTo>
                <a:lnTo>
                  <a:pt x="819" y="121"/>
                </a:lnTo>
                <a:lnTo>
                  <a:pt x="819" y="122"/>
                </a:lnTo>
                <a:lnTo>
                  <a:pt x="817" y="125"/>
                </a:lnTo>
                <a:lnTo>
                  <a:pt x="814" y="129"/>
                </a:lnTo>
                <a:lnTo>
                  <a:pt x="810" y="133"/>
                </a:lnTo>
                <a:lnTo>
                  <a:pt x="807" y="135"/>
                </a:lnTo>
                <a:lnTo>
                  <a:pt x="804" y="137"/>
                </a:lnTo>
                <a:lnTo>
                  <a:pt x="802" y="143"/>
                </a:lnTo>
                <a:lnTo>
                  <a:pt x="801" y="147"/>
                </a:lnTo>
                <a:lnTo>
                  <a:pt x="800" y="148"/>
                </a:lnTo>
                <a:lnTo>
                  <a:pt x="800" y="150"/>
                </a:lnTo>
                <a:lnTo>
                  <a:pt x="800" y="151"/>
                </a:lnTo>
                <a:lnTo>
                  <a:pt x="799" y="157"/>
                </a:lnTo>
                <a:lnTo>
                  <a:pt x="798" y="162"/>
                </a:lnTo>
                <a:lnTo>
                  <a:pt x="793" y="163"/>
                </a:lnTo>
                <a:lnTo>
                  <a:pt x="784" y="164"/>
                </a:lnTo>
                <a:lnTo>
                  <a:pt x="782" y="164"/>
                </a:lnTo>
                <a:lnTo>
                  <a:pt x="781" y="164"/>
                </a:lnTo>
                <a:lnTo>
                  <a:pt x="778" y="165"/>
                </a:lnTo>
                <a:lnTo>
                  <a:pt x="778" y="165"/>
                </a:lnTo>
                <a:lnTo>
                  <a:pt x="777" y="165"/>
                </a:lnTo>
                <a:lnTo>
                  <a:pt x="774" y="167"/>
                </a:lnTo>
                <a:lnTo>
                  <a:pt x="766" y="186"/>
                </a:lnTo>
                <a:lnTo>
                  <a:pt x="776" y="206"/>
                </a:lnTo>
                <a:lnTo>
                  <a:pt x="784" y="224"/>
                </a:lnTo>
                <a:lnTo>
                  <a:pt x="790" y="231"/>
                </a:lnTo>
                <a:lnTo>
                  <a:pt x="810" y="263"/>
                </a:lnTo>
                <a:lnTo>
                  <a:pt x="815" y="268"/>
                </a:lnTo>
                <a:lnTo>
                  <a:pt x="827" y="267"/>
                </a:lnTo>
                <a:lnTo>
                  <a:pt x="836" y="267"/>
                </a:lnTo>
                <a:lnTo>
                  <a:pt x="842" y="267"/>
                </a:lnTo>
                <a:lnTo>
                  <a:pt x="852" y="266"/>
                </a:lnTo>
                <a:lnTo>
                  <a:pt x="854" y="267"/>
                </a:lnTo>
                <a:lnTo>
                  <a:pt x="866" y="269"/>
                </a:lnTo>
                <a:lnTo>
                  <a:pt x="866" y="267"/>
                </a:lnTo>
                <a:lnTo>
                  <a:pt x="866" y="265"/>
                </a:lnTo>
                <a:lnTo>
                  <a:pt x="868" y="263"/>
                </a:lnTo>
                <a:lnTo>
                  <a:pt x="869" y="263"/>
                </a:lnTo>
                <a:lnTo>
                  <a:pt x="870" y="262"/>
                </a:lnTo>
                <a:lnTo>
                  <a:pt x="871" y="263"/>
                </a:lnTo>
                <a:lnTo>
                  <a:pt x="874" y="267"/>
                </a:lnTo>
                <a:lnTo>
                  <a:pt x="878" y="270"/>
                </a:lnTo>
                <a:lnTo>
                  <a:pt x="883" y="275"/>
                </a:lnTo>
                <a:lnTo>
                  <a:pt x="892" y="275"/>
                </a:lnTo>
                <a:lnTo>
                  <a:pt x="899" y="279"/>
                </a:lnTo>
                <a:lnTo>
                  <a:pt x="903" y="280"/>
                </a:lnTo>
                <a:lnTo>
                  <a:pt x="905" y="282"/>
                </a:lnTo>
                <a:lnTo>
                  <a:pt x="911" y="289"/>
                </a:lnTo>
                <a:lnTo>
                  <a:pt x="916" y="293"/>
                </a:lnTo>
                <a:lnTo>
                  <a:pt x="927" y="300"/>
                </a:lnTo>
                <a:lnTo>
                  <a:pt x="941" y="308"/>
                </a:lnTo>
                <a:lnTo>
                  <a:pt x="956" y="318"/>
                </a:lnTo>
                <a:lnTo>
                  <a:pt x="958" y="318"/>
                </a:lnTo>
                <a:lnTo>
                  <a:pt x="960" y="317"/>
                </a:lnTo>
                <a:lnTo>
                  <a:pt x="965" y="319"/>
                </a:lnTo>
                <a:lnTo>
                  <a:pt x="967" y="319"/>
                </a:lnTo>
                <a:lnTo>
                  <a:pt x="968" y="319"/>
                </a:lnTo>
                <a:lnTo>
                  <a:pt x="970" y="319"/>
                </a:lnTo>
                <a:lnTo>
                  <a:pt x="980" y="317"/>
                </a:lnTo>
                <a:lnTo>
                  <a:pt x="984" y="318"/>
                </a:lnTo>
                <a:lnTo>
                  <a:pt x="987" y="319"/>
                </a:lnTo>
                <a:lnTo>
                  <a:pt x="990" y="319"/>
                </a:lnTo>
                <a:lnTo>
                  <a:pt x="998" y="320"/>
                </a:lnTo>
                <a:lnTo>
                  <a:pt x="1001" y="322"/>
                </a:lnTo>
                <a:lnTo>
                  <a:pt x="1003" y="323"/>
                </a:lnTo>
                <a:lnTo>
                  <a:pt x="1005" y="324"/>
                </a:lnTo>
                <a:lnTo>
                  <a:pt x="1009" y="326"/>
                </a:lnTo>
                <a:lnTo>
                  <a:pt x="1014" y="328"/>
                </a:lnTo>
                <a:lnTo>
                  <a:pt x="1022" y="333"/>
                </a:lnTo>
                <a:lnTo>
                  <a:pt x="1028" y="333"/>
                </a:lnTo>
                <a:lnTo>
                  <a:pt x="1030" y="334"/>
                </a:lnTo>
                <a:lnTo>
                  <a:pt x="1031" y="335"/>
                </a:lnTo>
                <a:lnTo>
                  <a:pt x="1032" y="337"/>
                </a:lnTo>
                <a:lnTo>
                  <a:pt x="1033" y="341"/>
                </a:lnTo>
                <a:lnTo>
                  <a:pt x="1035" y="353"/>
                </a:lnTo>
                <a:lnTo>
                  <a:pt x="1036" y="365"/>
                </a:lnTo>
                <a:lnTo>
                  <a:pt x="1035" y="374"/>
                </a:lnTo>
                <a:lnTo>
                  <a:pt x="1033" y="376"/>
                </a:lnTo>
                <a:lnTo>
                  <a:pt x="1029" y="379"/>
                </a:lnTo>
                <a:lnTo>
                  <a:pt x="1026" y="378"/>
                </a:lnTo>
                <a:close/>
              </a:path>
            </a:pathLst>
          </a:custGeom>
          <a:solidFill>
            <a:srgbClr val="0070C0"/>
          </a:solidFill>
          <a:ln w="3">
            <a:solidFill>
              <a:schemeClr val="accent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38"/>
          <p:cNvSpPr>
            <a:spLocks/>
          </p:cNvSpPr>
          <p:nvPr/>
        </p:nvSpPr>
        <p:spPr bwMode="auto">
          <a:xfrm>
            <a:off x="2600326" y="2778125"/>
            <a:ext cx="709613" cy="619125"/>
          </a:xfrm>
          <a:custGeom>
            <a:avLst/>
            <a:gdLst>
              <a:gd name="T0" fmla="*/ 89 w 447"/>
              <a:gd name="T1" fmla="*/ 177 h 390"/>
              <a:gd name="T2" fmla="*/ 86 w 447"/>
              <a:gd name="T3" fmla="*/ 150 h 390"/>
              <a:gd name="T4" fmla="*/ 88 w 447"/>
              <a:gd name="T5" fmla="*/ 132 h 390"/>
              <a:gd name="T6" fmla="*/ 84 w 447"/>
              <a:gd name="T7" fmla="*/ 101 h 390"/>
              <a:gd name="T8" fmla="*/ 95 w 447"/>
              <a:gd name="T9" fmla="*/ 76 h 390"/>
              <a:gd name="T10" fmla="*/ 104 w 447"/>
              <a:gd name="T11" fmla="*/ 49 h 390"/>
              <a:gd name="T12" fmla="*/ 109 w 447"/>
              <a:gd name="T13" fmla="*/ 21 h 390"/>
              <a:gd name="T14" fmla="*/ 119 w 447"/>
              <a:gd name="T15" fmla="*/ 1 h 390"/>
              <a:gd name="T16" fmla="*/ 191 w 447"/>
              <a:gd name="T17" fmla="*/ 8 h 390"/>
              <a:gd name="T18" fmla="*/ 242 w 447"/>
              <a:gd name="T19" fmla="*/ 30 h 390"/>
              <a:gd name="T20" fmla="*/ 255 w 447"/>
              <a:gd name="T21" fmla="*/ 43 h 390"/>
              <a:gd name="T22" fmla="*/ 248 w 447"/>
              <a:gd name="T23" fmla="*/ 60 h 390"/>
              <a:gd name="T24" fmla="*/ 253 w 447"/>
              <a:gd name="T25" fmla="*/ 89 h 390"/>
              <a:gd name="T26" fmla="*/ 277 w 447"/>
              <a:gd name="T27" fmla="*/ 100 h 390"/>
              <a:gd name="T28" fmla="*/ 304 w 447"/>
              <a:gd name="T29" fmla="*/ 107 h 390"/>
              <a:gd name="T30" fmla="*/ 333 w 447"/>
              <a:gd name="T31" fmla="*/ 105 h 390"/>
              <a:gd name="T32" fmla="*/ 383 w 447"/>
              <a:gd name="T33" fmla="*/ 82 h 390"/>
              <a:gd name="T34" fmla="*/ 446 w 447"/>
              <a:gd name="T35" fmla="*/ 97 h 390"/>
              <a:gd name="T36" fmla="*/ 437 w 447"/>
              <a:gd name="T37" fmla="*/ 122 h 390"/>
              <a:gd name="T38" fmla="*/ 405 w 447"/>
              <a:gd name="T39" fmla="*/ 140 h 390"/>
              <a:gd name="T40" fmla="*/ 395 w 447"/>
              <a:gd name="T41" fmla="*/ 164 h 390"/>
              <a:gd name="T42" fmla="*/ 392 w 447"/>
              <a:gd name="T43" fmla="*/ 191 h 390"/>
              <a:gd name="T44" fmla="*/ 379 w 447"/>
              <a:gd name="T45" fmla="*/ 205 h 390"/>
              <a:gd name="T46" fmla="*/ 380 w 447"/>
              <a:gd name="T47" fmla="*/ 222 h 390"/>
              <a:gd name="T48" fmla="*/ 371 w 447"/>
              <a:gd name="T49" fmla="*/ 235 h 390"/>
              <a:gd name="T50" fmla="*/ 366 w 447"/>
              <a:gd name="T51" fmla="*/ 264 h 390"/>
              <a:gd name="T52" fmla="*/ 363 w 447"/>
              <a:gd name="T53" fmla="*/ 293 h 390"/>
              <a:gd name="T54" fmla="*/ 323 w 447"/>
              <a:gd name="T55" fmla="*/ 300 h 390"/>
              <a:gd name="T56" fmla="*/ 286 w 447"/>
              <a:gd name="T57" fmla="*/ 310 h 390"/>
              <a:gd name="T58" fmla="*/ 266 w 447"/>
              <a:gd name="T59" fmla="*/ 341 h 390"/>
              <a:gd name="T60" fmla="*/ 231 w 447"/>
              <a:gd name="T61" fmla="*/ 350 h 390"/>
              <a:gd name="T62" fmla="*/ 236 w 447"/>
              <a:gd name="T63" fmla="*/ 327 h 390"/>
              <a:gd name="T64" fmla="*/ 231 w 447"/>
              <a:gd name="T65" fmla="*/ 306 h 390"/>
              <a:gd name="T66" fmla="*/ 203 w 447"/>
              <a:gd name="T67" fmla="*/ 302 h 390"/>
              <a:gd name="T68" fmla="*/ 192 w 447"/>
              <a:gd name="T69" fmla="*/ 318 h 390"/>
              <a:gd name="T70" fmla="*/ 193 w 447"/>
              <a:gd name="T71" fmla="*/ 342 h 390"/>
              <a:gd name="T72" fmla="*/ 205 w 447"/>
              <a:gd name="T73" fmla="*/ 353 h 390"/>
              <a:gd name="T74" fmla="*/ 214 w 447"/>
              <a:gd name="T75" fmla="*/ 367 h 390"/>
              <a:gd name="T76" fmla="*/ 210 w 447"/>
              <a:gd name="T77" fmla="*/ 376 h 390"/>
              <a:gd name="T78" fmla="*/ 197 w 447"/>
              <a:gd name="T79" fmla="*/ 381 h 390"/>
              <a:gd name="T80" fmla="*/ 188 w 447"/>
              <a:gd name="T81" fmla="*/ 388 h 390"/>
              <a:gd name="T82" fmla="*/ 179 w 447"/>
              <a:gd name="T83" fmla="*/ 384 h 390"/>
              <a:gd name="T84" fmla="*/ 175 w 447"/>
              <a:gd name="T85" fmla="*/ 386 h 390"/>
              <a:gd name="T86" fmla="*/ 165 w 447"/>
              <a:gd name="T87" fmla="*/ 388 h 390"/>
              <a:gd name="T88" fmla="*/ 162 w 447"/>
              <a:gd name="T89" fmla="*/ 383 h 390"/>
              <a:gd name="T90" fmla="*/ 160 w 447"/>
              <a:gd name="T91" fmla="*/ 380 h 390"/>
              <a:gd name="T92" fmla="*/ 163 w 447"/>
              <a:gd name="T93" fmla="*/ 359 h 390"/>
              <a:gd name="T94" fmla="*/ 143 w 447"/>
              <a:gd name="T95" fmla="*/ 345 h 390"/>
              <a:gd name="T96" fmla="*/ 134 w 447"/>
              <a:gd name="T97" fmla="*/ 329 h 390"/>
              <a:gd name="T98" fmla="*/ 112 w 447"/>
              <a:gd name="T99" fmla="*/ 323 h 390"/>
              <a:gd name="T100" fmla="*/ 95 w 447"/>
              <a:gd name="T101" fmla="*/ 343 h 390"/>
              <a:gd name="T102" fmla="*/ 67 w 447"/>
              <a:gd name="T103" fmla="*/ 327 h 390"/>
              <a:gd name="T104" fmla="*/ 38 w 447"/>
              <a:gd name="T105" fmla="*/ 308 h 390"/>
              <a:gd name="T106" fmla="*/ 16 w 447"/>
              <a:gd name="T107" fmla="*/ 305 h 390"/>
              <a:gd name="T108" fmla="*/ 2 w 447"/>
              <a:gd name="T109" fmla="*/ 263 h 390"/>
              <a:gd name="T110" fmla="*/ 32 w 447"/>
              <a:gd name="T111" fmla="*/ 249 h 390"/>
              <a:gd name="T112" fmla="*/ 49 w 447"/>
              <a:gd name="T113" fmla="*/ 240 h 390"/>
              <a:gd name="T114" fmla="*/ 58 w 447"/>
              <a:gd name="T115" fmla="*/ 208 h 390"/>
              <a:gd name="T116" fmla="*/ 79 w 447"/>
              <a:gd name="T117" fmla="*/ 20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390">
                <a:moveTo>
                  <a:pt x="83" y="198"/>
                </a:moveTo>
                <a:lnTo>
                  <a:pt x="83" y="197"/>
                </a:lnTo>
                <a:lnTo>
                  <a:pt x="83" y="196"/>
                </a:lnTo>
                <a:lnTo>
                  <a:pt x="85" y="195"/>
                </a:lnTo>
                <a:lnTo>
                  <a:pt x="88" y="191"/>
                </a:lnTo>
                <a:lnTo>
                  <a:pt x="89" y="190"/>
                </a:lnTo>
                <a:lnTo>
                  <a:pt x="90" y="187"/>
                </a:lnTo>
                <a:lnTo>
                  <a:pt x="90" y="184"/>
                </a:lnTo>
                <a:lnTo>
                  <a:pt x="90" y="180"/>
                </a:lnTo>
                <a:lnTo>
                  <a:pt x="90" y="179"/>
                </a:lnTo>
                <a:lnTo>
                  <a:pt x="89" y="178"/>
                </a:lnTo>
                <a:lnTo>
                  <a:pt x="89" y="177"/>
                </a:lnTo>
                <a:lnTo>
                  <a:pt x="90" y="175"/>
                </a:lnTo>
                <a:lnTo>
                  <a:pt x="89" y="173"/>
                </a:lnTo>
                <a:lnTo>
                  <a:pt x="88" y="172"/>
                </a:lnTo>
                <a:lnTo>
                  <a:pt x="88" y="171"/>
                </a:lnTo>
                <a:lnTo>
                  <a:pt x="87" y="168"/>
                </a:lnTo>
                <a:lnTo>
                  <a:pt x="87" y="166"/>
                </a:lnTo>
                <a:lnTo>
                  <a:pt x="87" y="165"/>
                </a:lnTo>
                <a:lnTo>
                  <a:pt x="87" y="164"/>
                </a:lnTo>
                <a:lnTo>
                  <a:pt x="86" y="157"/>
                </a:lnTo>
                <a:lnTo>
                  <a:pt x="86" y="156"/>
                </a:lnTo>
                <a:lnTo>
                  <a:pt x="87" y="154"/>
                </a:lnTo>
                <a:lnTo>
                  <a:pt x="86" y="150"/>
                </a:lnTo>
                <a:lnTo>
                  <a:pt x="87" y="147"/>
                </a:lnTo>
                <a:lnTo>
                  <a:pt x="89" y="147"/>
                </a:lnTo>
                <a:lnTo>
                  <a:pt x="89" y="146"/>
                </a:lnTo>
                <a:lnTo>
                  <a:pt x="93" y="145"/>
                </a:lnTo>
                <a:lnTo>
                  <a:pt x="94" y="145"/>
                </a:lnTo>
                <a:lnTo>
                  <a:pt x="94" y="140"/>
                </a:lnTo>
                <a:lnTo>
                  <a:pt x="93" y="139"/>
                </a:lnTo>
                <a:lnTo>
                  <a:pt x="93" y="137"/>
                </a:lnTo>
                <a:lnTo>
                  <a:pt x="92" y="136"/>
                </a:lnTo>
                <a:lnTo>
                  <a:pt x="90" y="133"/>
                </a:lnTo>
                <a:lnTo>
                  <a:pt x="88" y="133"/>
                </a:lnTo>
                <a:lnTo>
                  <a:pt x="88" y="132"/>
                </a:lnTo>
                <a:lnTo>
                  <a:pt x="84" y="127"/>
                </a:lnTo>
                <a:lnTo>
                  <a:pt x="81" y="125"/>
                </a:lnTo>
                <a:lnTo>
                  <a:pt x="79" y="123"/>
                </a:lnTo>
                <a:lnTo>
                  <a:pt x="79" y="122"/>
                </a:lnTo>
                <a:lnTo>
                  <a:pt x="78" y="119"/>
                </a:lnTo>
                <a:lnTo>
                  <a:pt x="78" y="117"/>
                </a:lnTo>
                <a:lnTo>
                  <a:pt x="77" y="113"/>
                </a:lnTo>
                <a:lnTo>
                  <a:pt x="77" y="111"/>
                </a:lnTo>
                <a:lnTo>
                  <a:pt x="77" y="107"/>
                </a:lnTo>
                <a:lnTo>
                  <a:pt x="77" y="107"/>
                </a:lnTo>
                <a:lnTo>
                  <a:pt x="81" y="103"/>
                </a:lnTo>
                <a:lnTo>
                  <a:pt x="84" y="101"/>
                </a:lnTo>
                <a:lnTo>
                  <a:pt x="85" y="99"/>
                </a:lnTo>
                <a:lnTo>
                  <a:pt x="87" y="94"/>
                </a:lnTo>
                <a:lnTo>
                  <a:pt x="89" y="91"/>
                </a:lnTo>
                <a:lnTo>
                  <a:pt x="89" y="90"/>
                </a:lnTo>
                <a:lnTo>
                  <a:pt x="90" y="88"/>
                </a:lnTo>
                <a:lnTo>
                  <a:pt x="92" y="86"/>
                </a:lnTo>
                <a:lnTo>
                  <a:pt x="95" y="84"/>
                </a:lnTo>
                <a:lnTo>
                  <a:pt x="94" y="84"/>
                </a:lnTo>
                <a:lnTo>
                  <a:pt x="94" y="81"/>
                </a:lnTo>
                <a:lnTo>
                  <a:pt x="94" y="80"/>
                </a:lnTo>
                <a:lnTo>
                  <a:pt x="95" y="78"/>
                </a:lnTo>
                <a:lnTo>
                  <a:pt x="95" y="76"/>
                </a:lnTo>
                <a:lnTo>
                  <a:pt x="96" y="75"/>
                </a:lnTo>
                <a:lnTo>
                  <a:pt x="97" y="72"/>
                </a:lnTo>
                <a:lnTo>
                  <a:pt x="98" y="69"/>
                </a:lnTo>
                <a:lnTo>
                  <a:pt x="98" y="67"/>
                </a:lnTo>
                <a:lnTo>
                  <a:pt x="97" y="65"/>
                </a:lnTo>
                <a:lnTo>
                  <a:pt x="100" y="63"/>
                </a:lnTo>
                <a:lnTo>
                  <a:pt x="101" y="63"/>
                </a:lnTo>
                <a:lnTo>
                  <a:pt x="102" y="63"/>
                </a:lnTo>
                <a:lnTo>
                  <a:pt x="101" y="60"/>
                </a:lnTo>
                <a:lnTo>
                  <a:pt x="100" y="56"/>
                </a:lnTo>
                <a:lnTo>
                  <a:pt x="101" y="51"/>
                </a:lnTo>
                <a:lnTo>
                  <a:pt x="104" y="49"/>
                </a:lnTo>
                <a:lnTo>
                  <a:pt x="106" y="45"/>
                </a:lnTo>
                <a:lnTo>
                  <a:pt x="107" y="45"/>
                </a:lnTo>
                <a:lnTo>
                  <a:pt x="107" y="44"/>
                </a:lnTo>
                <a:lnTo>
                  <a:pt x="108" y="43"/>
                </a:lnTo>
                <a:lnTo>
                  <a:pt x="111" y="40"/>
                </a:lnTo>
                <a:lnTo>
                  <a:pt x="112" y="40"/>
                </a:lnTo>
                <a:lnTo>
                  <a:pt x="113" y="37"/>
                </a:lnTo>
                <a:lnTo>
                  <a:pt x="113" y="27"/>
                </a:lnTo>
                <a:lnTo>
                  <a:pt x="112" y="24"/>
                </a:lnTo>
                <a:lnTo>
                  <a:pt x="109" y="23"/>
                </a:lnTo>
                <a:lnTo>
                  <a:pt x="109" y="22"/>
                </a:lnTo>
                <a:lnTo>
                  <a:pt x="109" y="21"/>
                </a:lnTo>
                <a:lnTo>
                  <a:pt x="108" y="21"/>
                </a:lnTo>
                <a:lnTo>
                  <a:pt x="109" y="18"/>
                </a:lnTo>
                <a:lnTo>
                  <a:pt x="111" y="17"/>
                </a:lnTo>
                <a:lnTo>
                  <a:pt x="112" y="15"/>
                </a:lnTo>
                <a:lnTo>
                  <a:pt x="115" y="12"/>
                </a:lnTo>
                <a:lnTo>
                  <a:pt x="118" y="11"/>
                </a:lnTo>
                <a:lnTo>
                  <a:pt x="118" y="10"/>
                </a:lnTo>
                <a:lnTo>
                  <a:pt x="117" y="9"/>
                </a:lnTo>
                <a:lnTo>
                  <a:pt x="116" y="6"/>
                </a:lnTo>
                <a:lnTo>
                  <a:pt x="116" y="4"/>
                </a:lnTo>
                <a:lnTo>
                  <a:pt x="118" y="0"/>
                </a:lnTo>
                <a:lnTo>
                  <a:pt x="119" y="1"/>
                </a:lnTo>
                <a:lnTo>
                  <a:pt x="127" y="3"/>
                </a:lnTo>
                <a:lnTo>
                  <a:pt x="142" y="5"/>
                </a:lnTo>
                <a:lnTo>
                  <a:pt x="143" y="5"/>
                </a:lnTo>
                <a:lnTo>
                  <a:pt x="151" y="7"/>
                </a:lnTo>
                <a:lnTo>
                  <a:pt x="161" y="9"/>
                </a:lnTo>
                <a:lnTo>
                  <a:pt x="168" y="11"/>
                </a:lnTo>
                <a:lnTo>
                  <a:pt x="169" y="11"/>
                </a:lnTo>
                <a:lnTo>
                  <a:pt x="171" y="12"/>
                </a:lnTo>
                <a:lnTo>
                  <a:pt x="177" y="8"/>
                </a:lnTo>
                <a:lnTo>
                  <a:pt x="182" y="9"/>
                </a:lnTo>
                <a:lnTo>
                  <a:pt x="186" y="10"/>
                </a:lnTo>
                <a:lnTo>
                  <a:pt x="191" y="8"/>
                </a:lnTo>
                <a:lnTo>
                  <a:pt x="200" y="6"/>
                </a:lnTo>
                <a:lnTo>
                  <a:pt x="201" y="6"/>
                </a:lnTo>
                <a:lnTo>
                  <a:pt x="204" y="9"/>
                </a:lnTo>
                <a:lnTo>
                  <a:pt x="205" y="10"/>
                </a:lnTo>
                <a:lnTo>
                  <a:pt x="218" y="16"/>
                </a:lnTo>
                <a:lnTo>
                  <a:pt x="224" y="19"/>
                </a:lnTo>
                <a:lnTo>
                  <a:pt x="225" y="19"/>
                </a:lnTo>
                <a:lnTo>
                  <a:pt x="232" y="23"/>
                </a:lnTo>
                <a:lnTo>
                  <a:pt x="233" y="24"/>
                </a:lnTo>
                <a:lnTo>
                  <a:pt x="234" y="25"/>
                </a:lnTo>
                <a:lnTo>
                  <a:pt x="241" y="30"/>
                </a:lnTo>
                <a:lnTo>
                  <a:pt x="242" y="30"/>
                </a:lnTo>
                <a:lnTo>
                  <a:pt x="243" y="32"/>
                </a:lnTo>
                <a:lnTo>
                  <a:pt x="244" y="32"/>
                </a:lnTo>
                <a:lnTo>
                  <a:pt x="246" y="34"/>
                </a:lnTo>
                <a:lnTo>
                  <a:pt x="250" y="35"/>
                </a:lnTo>
                <a:lnTo>
                  <a:pt x="250" y="36"/>
                </a:lnTo>
                <a:lnTo>
                  <a:pt x="251" y="36"/>
                </a:lnTo>
                <a:lnTo>
                  <a:pt x="252" y="36"/>
                </a:lnTo>
                <a:lnTo>
                  <a:pt x="253" y="37"/>
                </a:lnTo>
                <a:lnTo>
                  <a:pt x="254" y="39"/>
                </a:lnTo>
                <a:lnTo>
                  <a:pt x="256" y="41"/>
                </a:lnTo>
                <a:lnTo>
                  <a:pt x="255" y="43"/>
                </a:lnTo>
                <a:lnTo>
                  <a:pt x="255" y="43"/>
                </a:lnTo>
                <a:lnTo>
                  <a:pt x="256" y="44"/>
                </a:lnTo>
                <a:lnTo>
                  <a:pt x="256" y="47"/>
                </a:lnTo>
                <a:lnTo>
                  <a:pt x="256" y="48"/>
                </a:lnTo>
                <a:lnTo>
                  <a:pt x="256" y="49"/>
                </a:lnTo>
                <a:lnTo>
                  <a:pt x="252" y="51"/>
                </a:lnTo>
                <a:lnTo>
                  <a:pt x="252" y="52"/>
                </a:lnTo>
                <a:lnTo>
                  <a:pt x="253" y="54"/>
                </a:lnTo>
                <a:lnTo>
                  <a:pt x="253" y="55"/>
                </a:lnTo>
                <a:lnTo>
                  <a:pt x="254" y="56"/>
                </a:lnTo>
                <a:lnTo>
                  <a:pt x="253" y="56"/>
                </a:lnTo>
                <a:lnTo>
                  <a:pt x="252" y="57"/>
                </a:lnTo>
                <a:lnTo>
                  <a:pt x="248" y="60"/>
                </a:lnTo>
                <a:lnTo>
                  <a:pt x="250" y="63"/>
                </a:lnTo>
                <a:lnTo>
                  <a:pt x="251" y="65"/>
                </a:lnTo>
                <a:lnTo>
                  <a:pt x="252" y="69"/>
                </a:lnTo>
                <a:lnTo>
                  <a:pt x="254" y="72"/>
                </a:lnTo>
                <a:lnTo>
                  <a:pt x="257" y="77"/>
                </a:lnTo>
                <a:lnTo>
                  <a:pt x="257" y="78"/>
                </a:lnTo>
                <a:lnTo>
                  <a:pt x="254" y="79"/>
                </a:lnTo>
                <a:lnTo>
                  <a:pt x="251" y="80"/>
                </a:lnTo>
                <a:lnTo>
                  <a:pt x="252" y="85"/>
                </a:lnTo>
                <a:lnTo>
                  <a:pt x="253" y="88"/>
                </a:lnTo>
                <a:lnTo>
                  <a:pt x="254" y="88"/>
                </a:lnTo>
                <a:lnTo>
                  <a:pt x="253" y="89"/>
                </a:lnTo>
                <a:lnTo>
                  <a:pt x="251" y="93"/>
                </a:lnTo>
                <a:lnTo>
                  <a:pt x="251" y="94"/>
                </a:lnTo>
                <a:lnTo>
                  <a:pt x="251" y="96"/>
                </a:lnTo>
                <a:lnTo>
                  <a:pt x="251" y="98"/>
                </a:lnTo>
                <a:lnTo>
                  <a:pt x="252" y="101"/>
                </a:lnTo>
                <a:lnTo>
                  <a:pt x="252" y="103"/>
                </a:lnTo>
                <a:lnTo>
                  <a:pt x="252" y="104"/>
                </a:lnTo>
                <a:lnTo>
                  <a:pt x="256" y="107"/>
                </a:lnTo>
                <a:lnTo>
                  <a:pt x="257" y="109"/>
                </a:lnTo>
                <a:lnTo>
                  <a:pt x="263" y="109"/>
                </a:lnTo>
                <a:lnTo>
                  <a:pt x="265" y="102"/>
                </a:lnTo>
                <a:lnTo>
                  <a:pt x="277" y="100"/>
                </a:lnTo>
                <a:lnTo>
                  <a:pt x="279" y="99"/>
                </a:lnTo>
                <a:lnTo>
                  <a:pt x="280" y="99"/>
                </a:lnTo>
                <a:lnTo>
                  <a:pt x="283" y="98"/>
                </a:lnTo>
                <a:lnTo>
                  <a:pt x="287" y="102"/>
                </a:lnTo>
                <a:lnTo>
                  <a:pt x="290" y="104"/>
                </a:lnTo>
                <a:lnTo>
                  <a:pt x="291" y="102"/>
                </a:lnTo>
                <a:lnTo>
                  <a:pt x="293" y="101"/>
                </a:lnTo>
                <a:lnTo>
                  <a:pt x="294" y="103"/>
                </a:lnTo>
                <a:lnTo>
                  <a:pt x="297" y="107"/>
                </a:lnTo>
                <a:lnTo>
                  <a:pt x="301" y="107"/>
                </a:lnTo>
                <a:lnTo>
                  <a:pt x="303" y="107"/>
                </a:lnTo>
                <a:lnTo>
                  <a:pt x="304" y="107"/>
                </a:lnTo>
                <a:lnTo>
                  <a:pt x="306" y="107"/>
                </a:lnTo>
                <a:lnTo>
                  <a:pt x="308" y="106"/>
                </a:lnTo>
                <a:lnTo>
                  <a:pt x="309" y="105"/>
                </a:lnTo>
                <a:lnTo>
                  <a:pt x="310" y="103"/>
                </a:lnTo>
                <a:lnTo>
                  <a:pt x="311" y="103"/>
                </a:lnTo>
                <a:lnTo>
                  <a:pt x="312" y="107"/>
                </a:lnTo>
                <a:lnTo>
                  <a:pt x="318" y="109"/>
                </a:lnTo>
                <a:lnTo>
                  <a:pt x="322" y="106"/>
                </a:lnTo>
                <a:lnTo>
                  <a:pt x="325" y="106"/>
                </a:lnTo>
                <a:lnTo>
                  <a:pt x="329" y="105"/>
                </a:lnTo>
                <a:lnTo>
                  <a:pt x="332" y="106"/>
                </a:lnTo>
                <a:lnTo>
                  <a:pt x="333" y="105"/>
                </a:lnTo>
                <a:lnTo>
                  <a:pt x="336" y="102"/>
                </a:lnTo>
                <a:lnTo>
                  <a:pt x="337" y="101"/>
                </a:lnTo>
                <a:lnTo>
                  <a:pt x="339" y="97"/>
                </a:lnTo>
                <a:lnTo>
                  <a:pt x="342" y="91"/>
                </a:lnTo>
                <a:lnTo>
                  <a:pt x="342" y="85"/>
                </a:lnTo>
                <a:lnTo>
                  <a:pt x="343" y="85"/>
                </a:lnTo>
                <a:lnTo>
                  <a:pt x="352" y="84"/>
                </a:lnTo>
                <a:lnTo>
                  <a:pt x="369" y="82"/>
                </a:lnTo>
                <a:lnTo>
                  <a:pt x="370" y="83"/>
                </a:lnTo>
                <a:lnTo>
                  <a:pt x="373" y="83"/>
                </a:lnTo>
                <a:lnTo>
                  <a:pt x="376" y="83"/>
                </a:lnTo>
                <a:lnTo>
                  <a:pt x="383" y="82"/>
                </a:lnTo>
                <a:lnTo>
                  <a:pt x="385" y="81"/>
                </a:lnTo>
                <a:lnTo>
                  <a:pt x="386" y="81"/>
                </a:lnTo>
                <a:lnTo>
                  <a:pt x="391" y="81"/>
                </a:lnTo>
                <a:lnTo>
                  <a:pt x="391" y="81"/>
                </a:lnTo>
                <a:lnTo>
                  <a:pt x="416" y="85"/>
                </a:lnTo>
                <a:lnTo>
                  <a:pt x="421" y="90"/>
                </a:lnTo>
                <a:lnTo>
                  <a:pt x="422" y="90"/>
                </a:lnTo>
                <a:lnTo>
                  <a:pt x="423" y="90"/>
                </a:lnTo>
                <a:lnTo>
                  <a:pt x="423" y="91"/>
                </a:lnTo>
                <a:lnTo>
                  <a:pt x="427" y="91"/>
                </a:lnTo>
                <a:lnTo>
                  <a:pt x="447" y="96"/>
                </a:lnTo>
                <a:lnTo>
                  <a:pt x="446" y="97"/>
                </a:lnTo>
                <a:lnTo>
                  <a:pt x="444" y="105"/>
                </a:lnTo>
                <a:lnTo>
                  <a:pt x="443" y="110"/>
                </a:lnTo>
                <a:lnTo>
                  <a:pt x="442" y="115"/>
                </a:lnTo>
                <a:lnTo>
                  <a:pt x="442" y="120"/>
                </a:lnTo>
                <a:lnTo>
                  <a:pt x="442" y="120"/>
                </a:lnTo>
                <a:lnTo>
                  <a:pt x="442" y="122"/>
                </a:lnTo>
                <a:lnTo>
                  <a:pt x="442" y="120"/>
                </a:lnTo>
                <a:lnTo>
                  <a:pt x="441" y="120"/>
                </a:lnTo>
                <a:lnTo>
                  <a:pt x="440" y="120"/>
                </a:lnTo>
                <a:lnTo>
                  <a:pt x="439" y="120"/>
                </a:lnTo>
                <a:lnTo>
                  <a:pt x="438" y="121"/>
                </a:lnTo>
                <a:lnTo>
                  <a:pt x="437" y="122"/>
                </a:lnTo>
                <a:lnTo>
                  <a:pt x="435" y="123"/>
                </a:lnTo>
                <a:lnTo>
                  <a:pt x="432" y="125"/>
                </a:lnTo>
                <a:lnTo>
                  <a:pt x="431" y="125"/>
                </a:lnTo>
                <a:lnTo>
                  <a:pt x="430" y="126"/>
                </a:lnTo>
                <a:lnTo>
                  <a:pt x="425" y="126"/>
                </a:lnTo>
                <a:lnTo>
                  <a:pt x="421" y="128"/>
                </a:lnTo>
                <a:lnTo>
                  <a:pt x="417" y="131"/>
                </a:lnTo>
                <a:lnTo>
                  <a:pt x="411" y="133"/>
                </a:lnTo>
                <a:lnTo>
                  <a:pt x="408" y="134"/>
                </a:lnTo>
                <a:lnTo>
                  <a:pt x="406" y="136"/>
                </a:lnTo>
                <a:lnTo>
                  <a:pt x="406" y="138"/>
                </a:lnTo>
                <a:lnTo>
                  <a:pt x="405" y="140"/>
                </a:lnTo>
                <a:lnTo>
                  <a:pt x="403" y="144"/>
                </a:lnTo>
                <a:lnTo>
                  <a:pt x="401" y="146"/>
                </a:lnTo>
                <a:lnTo>
                  <a:pt x="401" y="148"/>
                </a:lnTo>
                <a:lnTo>
                  <a:pt x="400" y="152"/>
                </a:lnTo>
                <a:lnTo>
                  <a:pt x="399" y="152"/>
                </a:lnTo>
                <a:lnTo>
                  <a:pt x="399" y="154"/>
                </a:lnTo>
                <a:lnTo>
                  <a:pt x="399" y="155"/>
                </a:lnTo>
                <a:lnTo>
                  <a:pt x="399" y="156"/>
                </a:lnTo>
                <a:lnTo>
                  <a:pt x="399" y="157"/>
                </a:lnTo>
                <a:lnTo>
                  <a:pt x="399" y="158"/>
                </a:lnTo>
                <a:lnTo>
                  <a:pt x="398" y="160"/>
                </a:lnTo>
                <a:lnTo>
                  <a:pt x="395" y="164"/>
                </a:lnTo>
                <a:lnTo>
                  <a:pt x="394" y="164"/>
                </a:lnTo>
                <a:lnTo>
                  <a:pt x="393" y="167"/>
                </a:lnTo>
                <a:lnTo>
                  <a:pt x="392" y="170"/>
                </a:lnTo>
                <a:lnTo>
                  <a:pt x="393" y="172"/>
                </a:lnTo>
                <a:lnTo>
                  <a:pt x="393" y="173"/>
                </a:lnTo>
                <a:lnTo>
                  <a:pt x="393" y="174"/>
                </a:lnTo>
                <a:lnTo>
                  <a:pt x="393" y="183"/>
                </a:lnTo>
                <a:lnTo>
                  <a:pt x="393" y="184"/>
                </a:lnTo>
                <a:lnTo>
                  <a:pt x="393" y="184"/>
                </a:lnTo>
                <a:lnTo>
                  <a:pt x="393" y="186"/>
                </a:lnTo>
                <a:lnTo>
                  <a:pt x="394" y="189"/>
                </a:lnTo>
                <a:lnTo>
                  <a:pt x="392" y="191"/>
                </a:lnTo>
                <a:lnTo>
                  <a:pt x="392" y="192"/>
                </a:lnTo>
                <a:lnTo>
                  <a:pt x="393" y="196"/>
                </a:lnTo>
                <a:lnTo>
                  <a:pt x="393" y="197"/>
                </a:lnTo>
                <a:lnTo>
                  <a:pt x="392" y="198"/>
                </a:lnTo>
                <a:lnTo>
                  <a:pt x="392" y="200"/>
                </a:lnTo>
                <a:lnTo>
                  <a:pt x="392" y="200"/>
                </a:lnTo>
                <a:lnTo>
                  <a:pt x="391" y="201"/>
                </a:lnTo>
                <a:lnTo>
                  <a:pt x="390" y="202"/>
                </a:lnTo>
                <a:lnTo>
                  <a:pt x="389" y="203"/>
                </a:lnTo>
                <a:lnTo>
                  <a:pt x="383" y="203"/>
                </a:lnTo>
                <a:lnTo>
                  <a:pt x="379" y="204"/>
                </a:lnTo>
                <a:lnTo>
                  <a:pt x="379" y="205"/>
                </a:lnTo>
                <a:lnTo>
                  <a:pt x="378" y="205"/>
                </a:lnTo>
                <a:lnTo>
                  <a:pt x="378" y="206"/>
                </a:lnTo>
                <a:lnTo>
                  <a:pt x="377" y="207"/>
                </a:lnTo>
                <a:lnTo>
                  <a:pt x="375" y="209"/>
                </a:lnTo>
                <a:lnTo>
                  <a:pt x="375" y="209"/>
                </a:lnTo>
                <a:lnTo>
                  <a:pt x="375" y="210"/>
                </a:lnTo>
                <a:lnTo>
                  <a:pt x="375" y="211"/>
                </a:lnTo>
                <a:lnTo>
                  <a:pt x="376" y="213"/>
                </a:lnTo>
                <a:lnTo>
                  <a:pt x="377" y="214"/>
                </a:lnTo>
                <a:lnTo>
                  <a:pt x="378" y="216"/>
                </a:lnTo>
                <a:lnTo>
                  <a:pt x="379" y="218"/>
                </a:lnTo>
                <a:lnTo>
                  <a:pt x="380" y="222"/>
                </a:lnTo>
                <a:lnTo>
                  <a:pt x="382" y="224"/>
                </a:lnTo>
                <a:lnTo>
                  <a:pt x="382" y="226"/>
                </a:lnTo>
                <a:lnTo>
                  <a:pt x="383" y="227"/>
                </a:lnTo>
                <a:lnTo>
                  <a:pt x="382" y="227"/>
                </a:lnTo>
                <a:lnTo>
                  <a:pt x="380" y="228"/>
                </a:lnTo>
                <a:lnTo>
                  <a:pt x="376" y="228"/>
                </a:lnTo>
                <a:lnTo>
                  <a:pt x="375" y="229"/>
                </a:lnTo>
                <a:lnTo>
                  <a:pt x="375" y="232"/>
                </a:lnTo>
                <a:lnTo>
                  <a:pt x="374" y="233"/>
                </a:lnTo>
                <a:lnTo>
                  <a:pt x="373" y="233"/>
                </a:lnTo>
                <a:lnTo>
                  <a:pt x="372" y="234"/>
                </a:lnTo>
                <a:lnTo>
                  <a:pt x="371" y="235"/>
                </a:lnTo>
                <a:lnTo>
                  <a:pt x="371" y="236"/>
                </a:lnTo>
                <a:lnTo>
                  <a:pt x="370" y="239"/>
                </a:lnTo>
                <a:lnTo>
                  <a:pt x="369" y="242"/>
                </a:lnTo>
                <a:lnTo>
                  <a:pt x="367" y="247"/>
                </a:lnTo>
                <a:lnTo>
                  <a:pt x="366" y="248"/>
                </a:lnTo>
                <a:lnTo>
                  <a:pt x="366" y="253"/>
                </a:lnTo>
                <a:lnTo>
                  <a:pt x="365" y="255"/>
                </a:lnTo>
                <a:lnTo>
                  <a:pt x="365" y="256"/>
                </a:lnTo>
                <a:lnTo>
                  <a:pt x="365" y="259"/>
                </a:lnTo>
                <a:lnTo>
                  <a:pt x="365" y="260"/>
                </a:lnTo>
                <a:lnTo>
                  <a:pt x="366" y="260"/>
                </a:lnTo>
                <a:lnTo>
                  <a:pt x="366" y="264"/>
                </a:lnTo>
                <a:lnTo>
                  <a:pt x="366" y="270"/>
                </a:lnTo>
                <a:lnTo>
                  <a:pt x="367" y="272"/>
                </a:lnTo>
                <a:lnTo>
                  <a:pt x="371" y="275"/>
                </a:lnTo>
                <a:lnTo>
                  <a:pt x="374" y="278"/>
                </a:lnTo>
                <a:lnTo>
                  <a:pt x="378" y="280"/>
                </a:lnTo>
                <a:lnTo>
                  <a:pt x="379" y="280"/>
                </a:lnTo>
                <a:lnTo>
                  <a:pt x="380" y="281"/>
                </a:lnTo>
                <a:lnTo>
                  <a:pt x="379" y="282"/>
                </a:lnTo>
                <a:lnTo>
                  <a:pt x="377" y="286"/>
                </a:lnTo>
                <a:lnTo>
                  <a:pt x="375" y="289"/>
                </a:lnTo>
                <a:lnTo>
                  <a:pt x="370" y="291"/>
                </a:lnTo>
                <a:lnTo>
                  <a:pt x="363" y="293"/>
                </a:lnTo>
                <a:lnTo>
                  <a:pt x="359" y="295"/>
                </a:lnTo>
                <a:lnTo>
                  <a:pt x="354" y="296"/>
                </a:lnTo>
                <a:lnTo>
                  <a:pt x="350" y="298"/>
                </a:lnTo>
                <a:lnTo>
                  <a:pt x="347" y="299"/>
                </a:lnTo>
                <a:lnTo>
                  <a:pt x="341" y="300"/>
                </a:lnTo>
                <a:lnTo>
                  <a:pt x="339" y="300"/>
                </a:lnTo>
                <a:lnTo>
                  <a:pt x="336" y="301"/>
                </a:lnTo>
                <a:lnTo>
                  <a:pt x="334" y="302"/>
                </a:lnTo>
                <a:lnTo>
                  <a:pt x="333" y="302"/>
                </a:lnTo>
                <a:lnTo>
                  <a:pt x="329" y="303"/>
                </a:lnTo>
                <a:lnTo>
                  <a:pt x="327" y="302"/>
                </a:lnTo>
                <a:lnTo>
                  <a:pt x="323" y="300"/>
                </a:lnTo>
                <a:lnTo>
                  <a:pt x="322" y="300"/>
                </a:lnTo>
                <a:lnTo>
                  <a:pt x="320" y="301"/>
                </a:lnTo>
                <a:lnTo>
                  <a:pt x="318" y="301"/>
                </a:lnTo>
                <a:lnTo>
                  <a:pt x="312" y="300"/>
                </a:lnTo>
                <a:lnTo>
                  <a:pt x="306" y="300"/>
                </a:lnTo>
                <a:lnTo>
                  <a:pt x="303" y="300"/>
                </a:lnTo>
                <a:lnTo>
                  <a:pt x="299" y="301"/>
                </a:lnTo>
                <a:lnTo>
                  <a:pt x="297" y="302"/>
                </a:lnTo>
                <a:lnTo>
                  <a:pt x="290" y="305"/>
                </a:lnTo>
                <a:lnTo>
                  <a:pt x="289" y="305"/>
                </a:lnTo>
                <a:lnTo>
                  <a:pt x="289" y="306"/>
                </a:lnTo>
                <a:lnTo>
                  <a:pt x="286" y="310"/>
                </a:lnTo>
                <a:lnTo>
                  <a:pt x="286" y="311"/>
                </a:lnTo>
                <a:lnTo>
                  <a:pt x="285" y="314"/>
                </a:lnTo>
                <a:lnTo>
                  <a:pt x="284" y="318"/>
                </a:lnTo>
                <a:lnTo>
                  <a:pt x="284" y="318"/>
                </a:lnTo>
                <a:lnTo>
                  <a:pt x="283" y="320"/>
                </a:lnTo>
                <a:lnTo>
                  <a:pt x="284" y="321"/>
                </a:lnTo>
                <a:lnTo>
                  <a:pt x="286" y="323"/>
                </a:lnTo>
                <a:lnTo>
                  <a:pt x="285" y="324"/>
                </a:lnTo>
                <a:lnTo>
                  <a:pt x="278" y="329"/>
                </a:lnTo>
                <a:lnTo>
                  <a:pt x="276" y="331"/>
                </a:lnTo>
                <a:lnTo>
                  <a:pt x="274" y="333"/>
                </a:lnTo>
                <a:lnTo>
                  <a:pt x="266" y="341"/>
                </a:lnTo>
                <a:lnTo>
                  <a:pt x="265" y="341"/>
                </a:lnTo>
                <a:lnTo>
                  <a:pt x="258" y="348"/>
                </a:lnTo>
                <a:lnTo>
                  <a:pt x="258" y="349"/>
                </a:lnTo>
                <a:lnTo>
                  <a:pt x="254" y="351"/>
                </a:lnTo>
                <a:lnTo>
                  <a:pt x="252" y="351"/>
                </a:lnTo>
                <a:lnTo>
                  <a:pt x="252" y="352"/>
                </a:lnTo>
                <a:lnTo>
                  <a:pt x="241" y="353"/>
                </a:lnTo>
                <a:lnTo>
                  <a:pt x="240" y="353"/>
                </a:lnTo>
                <a:lnTo>
                  <a:pt x="235" y="352"/>
                </a:lnTo>
                <a:lnTo>
                  <a:pt x="233" y="351"/>
                </a:lnTo>
                <a:lnTo>
                  <a:pt x="232" y="350"/>
                </a:lnTo>
                <a:lnTo>
                  <a:pt x="231" y="350"/>
                </a:lnTo>
                <a:lnTo>
                  <a:pt x="230" y="349"/>
                </a:lnTo>
                <a:lnTo>
                  <a:pt x="226" y="340"/>
                </a:lnTo>
                <a:lnTo>
                  <a:pt x="230" y="335"/>
                </a:lnTo>
                <a:lnTo>
                  <a:pt x="230" y="336"/>
                </a:lnTo>
                <a:lnTo>
                  <a:pt x="231" y="336"/>
                </a:lnTo>
                <a:lnTo>
                  <a:pt x="232" y="335"/>
                </a:lnTo>
                <a:lnTo>
                  <a:pt x="234" y="335"/>
                </a:lnTo>
                <a:lnTo>
                  <a:pt x="235" y="335"/>
                </a:lnTo>
                <a:lnTo>
                  <a:pt x="238" y="334"/>
                </a:lnTo>
                <a:lnTo>
                  <a:pt x="239" y="331"/>
                </a:lnTo>
                <a:lnTo>
                  <a:pt x="238" y="330"/>
                </a:lnTo>
                <a:lnTo>
                  <a:pt x="236" y="327"/>
                </a:lnTo>
                <a:lnTo>
                  <a:pt x="235" y="326"/>
                </a:lnTo>
                <a:lnTo>
                  <a:pt x="233" y="324"/>
                </a:lnTo>
                <a:lnTo>
                  <a:pt x="233" y="324"/>
                </a:lnTo>
                <a:lnTo>
                  <a:pt x="234" y="319"/>
                </a:lnTo>
                <a:lnTo>
                  <a:pt x="234" y="317"/>
                </a:lnTo>
                <a:lnTo>
                  <a:pt x="234" y="313"/>
                </a:lnTo>
                <a:lnTo>
                  <a:pt x="234" y="312"/>
                </a:lnTo>
                <a:lnTo>
                  <a:pt x="233" y="310"/>
                </a:lnTo>
                <a:lnTo>
                  <a:pt x="233" y="308"/>
                </a:lnTo>
                <a:lnTo>
                  <a:pt x="233" y="307"/>
                </a:lnTo>
                <a:lnTo>
                  <a:pt x="232" y="307"/>
                </a:lnTo>
                <a:lnTo>
                  <a:pt x="231" y="306"/>
                </a:lnTo>
                <a:lnTo>
                  <a:pt x="230" y="306"/>
                </a:lnTo>
                <a:lnTo>
                  <a:pt x="227" y="306"/>
                </a:lnTo>
                <a:lnTo>
                  <a:pt x="224" y="305"/>
                </a:lnTo>
                <a:lnTo>
                  <a:pt x="219" y="305"/>
                </a:lnTo>
                <a:lnTo>
                  <a:pt x="217" y="304"/>
                </a:lnTo>
                <a:lnTo>
                  <a:pt x="215" y="303"/>
                </a:lnTo>
                <a:lnTo>
                  <a:pt x="214" y="303"/>
                </a:lnTo>
                <a:lnTo>
                  <a:pt x="211" y="301"/>
                </a:lnTo>
                <a:lnTo>
                  <a:pt x="210" y="300"/>
                </a:lnTo>
                <a:lnTo>
                  <a:pt x="209" y="301"/>
                </a:lnTo>
                <a:lnTo>
                  <a:pt x="208" y="301"/>
                </a:lnTo>
                <a:lnTo>
                  <a:pt x="203" y="302"/>
                </a:lnTo>
                <a:lnTo>
                  <a:pt x="199" y="303"/>
                </a:lnTo>
                <a:lnTo>
                  <a:pt x="198" y="304"/>
                </a:lnTo>
                <a:lnTo>
                  <a:pt x="198" y="305"/>
                </a:lnTo>
                <a:lnTo>
                  <a:pt x="197" y="306"/>
                </a:lnTo>
                <a:lnTo>
                  <a:pt x="198" y="312"/>
                </a:lnTo>
                <a:lnTo>
                  <a:pt x="198" y="314"/>
                </a:lnTo>
                <a:lnTo>
                  <a:pt x="197" y="314"/>
                </a:lnTo>
                <a:lnTo>
                  <a:pt x="195" y="315"/>
                </a:lnTo>
                <a:lnTo>
                  <a:pt x="195" y="316"/>
                </a:lnTo>
                <a:lnTo>
                  <a:pt x="195" y="317"/>
                </a:lnTo>
                <a:lnTo>
                  <a:pt x="193" y="318"/>
                </a:lnTo>
                <a:lnTo>
                  <a:pt x="192" y="318"/>
                </a:lnTo>
                <a:lnTo>
                  <a:pt x="189" y="318"/>
                </a:lnTo>
                <a:lnTo>
                  <a:pt x="188" y="318"/>
                </a:lnTo>
                <a:lnTo>
                  <a:pt x="188" y="318"/>
                </a:lnTo>
                <a:lnTo>
                  <a:pt x="189" y="318"/>
                </a:lnTo>
                <a:lnTo>
                  <a:pt x="189" y="322"/>
                </a:lnTo>
                <a:lnTo>
                  <a:pt x="190" y="324"/>
                </a:lnTo>
                <a:lnTo>
                  <a:pt x="191" y="329"/>
                </a:lnTo>
                <a:lnTo>
                  <a:pt x="191" y="331"/>
                </a:lnTo>
                <a:lnTo>
                  <a:pt x="191" y="331"/>
                </a:lnTo>
                <a:lnTo>
                  <a:pt x="192" y="333"/>
                </a:lnTo>
                <a:lnTo>
                  <a:pt x="193" y="337"/>
                </a:lnTo>
                <a:lnTo>
                  <a:pt x="193" y="342"/>
                </a:lnTo>
                <a:lnTo>
                  <a:pt x="193" y="343"/>
                </a:lnTo>
                <a:lnTo>
                  <a:pt x="193" y="344"/>
                </a:lnTo>
                <a:lnTo>
                  <a:pt x="193" y="348"/>
                </a:lnTo>
                <a:lnTo>
                  <a:pt x="193" y="350"/>
                </a:lnTo>
                <a:lnTo>
                  <a:pt x="193" y="350"/>
                </a:lnTo>
                <a:lnTo>
                  <a:pt x="194" y="350"/>
                </a:lnTo>
                <a:lnTo>
                  <a:pt x="195" y="350"/>
                </a:lnTo>
                <a:lnTo>
                  <a:pt x="195" y="350"/>
                </a:lnTo>
                <a:lnTo>
                  <a:pt x="199" y="351"/>
                </a:lnTo>
                <a:lnTo>
                  <a:pt x="201" y="352"/>
                </a:lnTo>
                <a:lnTo>
                  <a:pt x="204" y="353"/>
                </a:lnTo>
                <a:lnTo>
                  <a:pt x="205" y="353"/>
                </a:lnTo>
                <a:lnTo>
                  <a:pt x="206" y="353"/>
                </a:lnTo>
                <a:lnTo>
                  <a:pt x="208" y="354"/>
                </a:lnTo>
                <a:lnTo>
                  <a:pt x="210" y="355"/>
                </a:lnTo>
                <a:lnTo>
                  <a:pt x="212" y="355"/>
                </a:lnTo>
                <a:lnTo>
                  <a:pt x="213" y="356"/>
                </a:lnTo>
                <a:lnTo>
                  <a:pt x="214" y="356"/>
                </a:lnTo>
                <a:lnTo>
                  <a:pt x="214" y="359"/>
                </a:lnTo>
                <a:lnTo>
                  <a:pt x="214" y="361"/>
                </a:lnTo>
                <a:lnTo>
                  <a:pt x="214" y="362"/>
                </a:lnTo>
                <a:lnTo>
                  <a:pt x="215" y="365"/>
                </a:lnTo>
                <a:lnTo>
                  <a:pt x="214" y="366"/>
                </a:lnTo>
                <a:lnTo>
                  <a:pt x="214" y="367"/>
                </a:lnTo>
                <a:lnTo>
                  <a:pt x="214" y="368"/>
                </a:lnTo>
                <a:lnTo>
                  <a:pt x="212" y="369"/>
                </a:lnTo>
                <a:lnTo>
                  <a:pt x="212" y="370"/>
                </a:lnTo>
                <a:lnTo>
                  <a:pt x="213" y="373"/>
                </a:lnTo>
                <a:lnTo>
                  <a:pt x="213" y="375"/>
                </a:lnTo>
                <a:lnTo>
                  <a:pt x="214" y="376"/>
                </a:lnTo>
                <a:lnTo>
                  <a:pt x="214" y="377"/>
                </a:lnTo>
                <a:lnTo>
                  <a:pt x="214" y="378"/>
                </a:lnTo>
                <a:lnTo>
                  <a:pt x="213" y="377"/>
                </a:lnTo>
                <a:lnTo>
                  <a:pt x="212" y="377"/>
                </a:lnTo>
                <a:lnTo>
                  <a:pt x="211" y="376"/>
                </a:lnTo>
                <a:lnTo>
                  <a:pt x="210" y="376"/>
                </a:lnTo>
                <a:lnTo>
                  <a:pt x="210" y="377"/>
                </a:lnTo>
                <a:lnTo>
                  <a:pt x="210" y="378"/>
                </a:lnTo>
                <a:lnTo>
                  <a:pt x="209" y="378"/>
                </a:lnTo>
                <a:lnTo>
                  <a:pt x="208" y="378"/>
                </a:lnTo>
                <a:lnTo>
                  <a:pt x="206" y="377"/>
                </a:lnTo>
                <a:lnTo>
                  <a:pt x="205" y="377"/>
                </a:lnTo>
                <a:lnTo>
                  <a:pt x="202" y="377"/>
                </a:lnTo>
                <a:lnTo>
                  <a:pt x="202" y="377"/>
                </a:lnTo>
                <a:lnTo>
                  <a:pt x="201" y="377"/>
                </a:lnTo>
                <a:lnTo>
                  <a:pt x="199" y="379"/>
                </a:lnTo>
                <a:lnTo>
                  <a:pt x="198" y="380"/>
                </a:lnTo>
                <a:lnTo>
                  <a:pt x="197" y="381"/>
                </a:lnTo>
                <a:lnTo>
                  <a:pt x="195" y="382"/>
                </a:lnTo>
                <a:lnTo>
                  <a:pt x="195" y="383"/>
                </a:lnTo>
                <a:lnTo>
                  <a:pt x="195" y="384"/>
                </a:lnTo>
                <a:lnTo>
                  <a:pt x="195" y="385"/>
                </a:lnTo>
                <a:lnTo>
                  <a:pt x="195" y="386"/>
                </a:lnTo>
                <a:lnTo>
                  <a:pt x="194" y="387"/>
                </a:lnTo>
                <a:lnTo>
                  <a:pt x="192" y="388"/>
                </a:lnTo>
                <a:lnTo>
                  <a:pt x="190" y="390"/>
                </a:lnTo>
                <a:lnTo>
                  <a:pt x="189" y="390"/>
                </a:lnTo>
                <a:lnTo>
                  <a:pt x="189" y="388"/>
                </a:lnTo>
                <a:lnTo>
                  <a:pt x="189" y="388"/>
                </a:lnTo>
                <a:lnTo>
                  <a:pt x="188" y="388"/>
                </a:lnTo>
                <a:lnTo>
                  <a:pt x="188" y="388"/>
                </a:lnTo>
                <a:lnTo>
                  <a:pt x="188" y="386"/>
                </a:lnTo>
                <a:lnTo>
                  <a:pt x="186" y="386"/>
                </a:lnTo>
                <a:lnTo>
                  <a:pt x="186" y="385"/>
                </a:lnTo>
                <a:lnTo>
                  <a:pt x="186" y="384"/>
                </a:lnTo>
                <a:lnTo>
                  <a:pt x="185" y="384"/>
                </a:lnTo>
                <a:lnTo>
                  <a:pt x="184" y="383"/>
                </a:lnTo>
                <a:lnTo>
                  <a:pt x="183" y="384"/>
                </a:lnTo>
                <a:lnTo>
                  <a:pt x="182" y="385"/>
                </a:lnTo>
                <a:lnTo>
                  <a:pt x="181" y="386"/>
                </a:lnTo>
                <a:lnTo>
                  <a:pt x="179" y="386"/>
                </a:lnTo>
                <a:lnTo>
                  <a:pt x="179" y="384"/>
                </a:lnTo>
                <a:lnTo>
                  <a:pt x="179" y="383"/>
                </a:lnTo>
                <a:lnTo>
                  <a:pt x="178" y="383"/>
                </a:lnTo>
                <a:lnTo>
                  <a:pt x="178" y="384"/>
                </a:lnTo>
                <a:lnTo>
                  <a:pt x="178" y="385"/>
                </a:lnTo>
                <a:lnTo>
                  <a:pt x="177" y="388"/>
                </a:lnTo>
                <a:lnTo>
                  <a:pt x="176" y="388"/>
                </a:lnTo>
                <a:lnTo>
                  <a:pt x="176" y="388"/>
                </a:lnTo>
                <a:lnTo>
                  <a:pt x="175" y="388"/>
                </a:lnTo>
                <a:lnTo>
                  <a:pt x="174" y="388"/>
                </a:lnTo>
                <a:lnTo>
                  <a:pt x="174" y="388"/>
                </a:lnTo>
                <a:lnTo>
                  <a:pt x="175" y="387"/>
                </a:lnTo>
                <a:lnTo>
                  <a:pt x="175" y="386"/>
                </a:lnTo>
                <a:lnTo>
                  <a:pt x="174" y="385"/>
                </a:lnTo>
                <a:lnTo>
                  <a:pt x="172" y="384"/>
                </a:lnTo>
                <a:lnTo>
                  <a:pt x="171" y="384"/>
                </a:lnTo>
                <a:lnTo>
                  <a:pt x="170" y="384"/>
                </a:lnTo>
                <a:lnTo>
                  <a:pt x="170" y="385"/>
                </a:lnTo>
                <a:lnTo>
                  <a:pt x="169" y="385"/>
                </a:lnTo>
                <a:lnTo>
                  <a:pt x="168" y="386"/>
                </a:lnTo>
                <a:lnTo>
                  <a:pt x="167" y="387"/>
                </a:lnTo>
                <a:lnTo>
                  <a:pt x="167" y="388"/>
                </a:lnTo>
                <a:lnTo>
                  <a:pt x="166" y="388"/>
                </a:lnTo>
                <a:lnTo>
                  <a:pt x="166" y="388"/>
                </a:lnTo>
                <a:lnTo>
                  <a:pt x="165" y="388"/>
                </a:lnTo>
                <a:lnTo>
                  <a:pt x="164" y="387"/>
                </a:lnTo>
                <a:lnTo>
                  <a:pt x="164" y="386"/>
                </a:lnTo>
                <a:lnTo>
                  <a:pt x="166" y="386"/>
                </a:lnTo>
                <a:lnTo>
                  <a:pt x="166" y="385"/>
                </a:lnTo>
                <a:lnTo>
                  <a:pt x="166" y="384"/>
                </a:lnTo>
                <a:lnTo>
                  <a:pt x="165" y="384"/>
                </a:lnTo>
                <a:lnTo>
                  <a:pt x="164" y="383"/>
                </a:lnTo>
                <a:lnTo>
                  <a:pt x="164" y="384"/>
                </a:lnTo>
                <a:lnTo>
                  <a:pt x="164" y="385"/>
                </a:lnTo>
                <a:lnTo>
                  <a:pt x="163" y="385"/>
                </a:lnTo>
                <a:lnTo>
                  <a:pt x="163" y="384"/>
                </a:lnTo>
                <a:lnTo>
                  <a:pt x="162" y="383"/>
                </a:lnTo>
                <a:lnTo>
                  <a:pt x="161" y="384"/>
                </a:lnTo>
                <a:lnTo>
                  <a:pt x="161" y="386"/>
                </a:lnTo>
                <a:lnTo>
                  <a:pt x="160" y="386"/>
                </a:lnTo>
                <a:lnTo>
                  <a:pt x="159" y="386"/>
                </a:lnTo>
                <a:lnTo>
                  <a:pt x="158" y="386"/>
                </a:lnTo>
                <a:lnTo>
                  <a:pt x="158" y="385"/>
                </a:lnTo>
                <a:lnTo>
                  <a:pt x="159" y="384"/>
                </a:lnTo>
                <a:lnTo>
                  <a:pt x="159" y="383"/>
                </a:lnTo>
                <a:lnTo>
                  <a:pt x="159" y="382"/>
                </a:lnTo>
                <a:lnTo>
                  <a:pt x="159" y="381"/>
                </a:lnTo>
                <a:lnTo>
                  <a:pt x="159" y="380"/>
                </a:lnTo>
                <a:lnTo>
                  <a:pt x="160" y="380"/>
                </a:lnTo>
                <a:lnTo>
                  <a:pt x="160" y="379"/>
                </a:lnTo>
                <a:lnTo>
                  <a:pt x="159" y="379"/>
                </a:lnTo>
                <a:lnTo>
                  <a:pt x="157" y="378"/>
                </a:lnTo>
                <a:lnTo>
                  <a:pt x="157" y="377"/>
                </a:lnTo>
                <a:lnTo>
                  <a:pt x="157" y="376"/>
                </a:lnTo>
                <a:lnTo>
                  <a:pt x="157" y="376"/>
                </a:lnTo>
                <a:lnTo>
                  <a:pt x="158" y="373"/>
                </a:lnTo>
                <a:lnTo>
                  <a:pt x="159" y="373"/>
                </a:lnTo>
                <a:lnTo>
                  <a:pt x="160" y="370"/>
                </a:lnTo>
                <a:lnTo>
                  <a:pt x="160" y="369"/>
                </a:lnTo>
                <a:lnTo>
                  <a:pt x="162" y="363"/>
                </a:lnTo>
                <a:lnTo>
                  <a:pt x="163" y="359"/>
                </a:lnTo>
                <a:lnTo>
                  <a:pt x="164" y="359"/>
                </a:lnTo>
                <a:lnTo>
                  <a:pt x="163" y="359"/>
                </a:lnTo>
                <a:lnTo>
                  <a:pt x="162" y="358"/>
                </a:lnTo>
                <a:lnTo>
                  <a:pt x="158" y="358"/>
                </a:lnTo>
                <a:lnTo>
                  <a:pt x="156" y="357"/>
                </a:lnTo>
                <a:lnTo>
                  <a:pt x="154" y="357"/>
                </a:lnTo>
                <a:lnTo>
                  <a:pt x="150" y="356"/>
                </a:lnTo>
                <a:lnTo>
                  <a:pt x="147" y="354"/>
                </a:lnTo>
                <a:lnTo>
                  <a:pt x="147" y="353"/>
                </a:lnTo>
                <a:lnTo>
                  <a:pt x="145" y="350"/>
                </a:lnTo>
                <a:lnTo>
                  <a:pt x="144" y="348"/>
                </a:lnTo>
                <a:lnTo>
                  <a:pt x="143" y="345"/>
                </a:lnTo>
                <a:lnTo>
                  <a:pt x="142" y="344"/>
                </a:lnTo>
                <a:lnTo>
                  <a:pt x="142" y="344"/>
                </a:lnTo>
                <a:lnTo>
                  <a:pt x="141" y="343"/>
                </a:lnTo>
                <a:lnTo>
                  <a:pt x="141" y="342"/>
                </a:lnTo>
                <a:lnTo>
                  <a:pt x="140" y="341"/>
                </a:lnTo>
                <a:lnTo>
                  <a:pt x="139" y="340"/>
                </a:lnTo>
                <a:lnTo>
                  <a:pt x="138" y="338"/>
                </a:lnTo>
                <a:lnTo>
                  <a:pt x="138" y="337"/>
                </a:lnTo>
                <a:lnTo>
                  <a:pt x="137" y="334"/>
                </a:lnTo>
                <a:lnTo>
                  <a:pt x="136" y="331"/>
                </a:lnTo>
                <a:lnTo>
                  <a:pt x="135" y="330"/>
                </a:lnTo>
                <a:lnTo>
                  <a:pt x="134" y="329"/>
                </a:lnTo>
                <a:lnTo>
                  <a:pt x="133" y="326"/>
                </a:lnTo>
                <a:lnTo>
                  <a:pt x="132" y="326"/>
                </a:lnTo>
                <a:lnTo>
                  <a:pt x="132" y="326"/>
                </a:lnTo>
                <a:lnTo>
                  <a:pt x="125" y="324"/>
                </a:lnTo>
                <a:lnTo>
                  <a:pt x="123" y="324"/>
                </a:lnTo>
                <a:lnTo>
                  <a:pt x="122" y="324"/>
                </a:lnTo>
                <a:lnTo>
                  <a:pt x="121" y="324"/>
                </a:lnTo>
                <a:lnTo>
                  <a:pt x="117" y="324"/>
                </a:lnTo>
                <a:lnTo>
                  <a:pt x="115" y="324"/>
                </a:lnTo>
                <a:lnTo>
                  <a:pt x="114" y="324"/>
                </a:lnTo>
                <a:lnTo>
                  <a:pt x="113" y="323"/>
                </a:lnTo>
                <a:lnTo>
                  <a:pt x="112" y="323"/>
                </a:lnTo>
                <a:lnTo>
                  <a:pt x="110" y="324"/>
                </a:lnTo>
                <a:lnTo>
                  <a:pt x="111" y="325"/>
                </a:lnTo>
                <a:lnTo>
                  <a:pt x="107" y="325"/>
                </a:lnTo>
                <a:lnTo>
                  <a:pt x="105" y="330"/>
                </a:lnTo>
                <a:lnTo>
                  <a:pt x="105" y="331"/>
                </a:lnTo>
                <a:lnTo>
                  <a:pt x="103" y="333"/>
                </a:lnTo>
                <a:lnTo>
                  <a:pt x="99" y="334"/>
                </a:lnTo>
                <a:lnTo>
                  <a:pt x="100" y="334"/>
                </a:lnTo>
                <a:lnTo>
                  <a:pt x="100" y="338"/>
                </a:lnTo>
                <a:lnTo>
                  <a:pt x="99" y="342"/>
                </a:lnTo>
                <a:lnTo>
                  <a:pt x="97" y="344"/>
                </a:lnTo>
                <a:lnTo>
                  <a:pt x="95" y="343"/>
                </a:lnTo>
                <a:lnTo>
                  <a:pt x="93" y="342"/>
                </a:lnTo>
                <a:lnTo>
                  <a:pt x="84" y="339"/>
                </a:lnTo>
                <a:lnTo>
                  <a:pt x="82" y="337"/>
                </a:lnTo>
                <a:lnTo>
                  <a:pt x="81" y="336"/>
                </a:lnTo>
                <a:lnTo>
                  <a:pt x="77" y="334"/>
                </a:lnTo>
                <a:lnTo>
                  <a:pt x="74" y="332"/>
                </a:lnTo>
                <a:lnTo>
                  <a:pt x="73" y="331"/>
                </a:lnTo>
                <a:lnTo>
                  <a:pt x="72" y="330"/>
                </a:lnTo>
                <a:lnTo>
                  <a:pt x="70" y="330"/>
                </a:lnTo>
                <a:lnTo>
                  <a:pt x="69" y="331"/>
                </a:lnTo>
                <a:lnTo>
                  <a:pt x="67" y="331"/>
                </a:lnTo>
                <a:lnTo>
                  <a:pt x="67" y="327"/>
                </a:lnTo>
                <a:lnTo>
                  <a:pt x="61" y="322"/>
                </a:lnTo>
                <a:lnTo>
                  <a:pt x="57" y="319"/>
                </a:lnTo>
                <a:lnTo>
                  <a:pt x="56" y="319"/>
                </a:lnTo>
                <a:lnTo>
                  <a:pt x="52" y="318"/>
                </a:lnTo>
                <a:lnTo>
                  <a:pt x="50" y="314"/>
                </a:lnTo>
                <a:lnTo>
                  <a:pt x="49" y="312"/>
                </a:lnTo>
                <a:lnTo>
                  <a:pt x="44" y="310"/>
                </a:lnTo>
                <a:lnTo>
                  <a:pt x="42" y="310"/>
                </a:lnTo>
                <a:lnTo>
                  <a:pt x="41" y="314"/>
                </a:lnTo>
                <a:lnTo>
                  <a:pt x="39" y="314"/>
                </a:lnTo>
                <a:lnTo>
                  <a:pt x="37" y="311"/>
                </a:lnTo>
                <a:lnTo>
                  <a:pt x="38" y="308"/>
                </a:lnTo>
                <a:lnTo>
                  <a:pt x="38" y="307"/>
                </a:lnTo>
                <a:lnTo>
                  <a:pt x="37" y="305"/>
                </a:lnTo>
                <a:lnTo>
                  <a:pt x="34" y="306"/>
                </a:lnTo>
                <a:lnTo>
                  <a:pt x="31" y="307"/>
                </a:lnTo>
                <a:lnTo>
                  <a:pt x="31" y="307"/>
                </a:lnTo>
                <a:lnTo>
                  <a:pt x="30" y="312"/>
                </a:lnTo>
                <a:lnTo>
                  <a:pt x="29" y="313"/>
                </a:lnTo>
                <a:lnTo>
                  <a:pt x="25" y="312"/>
                </a:lnTo>
                <a:lnTo>
                  <a:pt x="21" y="309"/>
                </a:lnTo>
                <a:lnTo>
                  <a:pt x="18" y="310"/>
                </a:lnTo>
                <a:lnTo>
                  <a:pt x="18" y="308"/>
                </a:lnTo>
                <a:lnTo>
                  <a:pt x="16" y="305"/>
                </a:lnTo>
                <a:lnTo>
                  <a:pt x="14" y="303"/>
                </a:lnTo>
                <a:lnTo>
                  <a:pt x="14" y="300"/>
                </a:lnTo>
                <a:lnTo>
                  <a:pt x="14" y="298"/>
                </a:lnTo>
                <a:lnTo>
                  <a:pt x="13" y="293"/>
                </a:lnTo>
                <a:lnTo>
                  <a:pt x="9" y="285"/>
                </a:lnTo>
                <a:lnTo>
                  <a:pt x="5" y="278"/>
                </a:lnTo>
                <a:lnTo>
                  <a:pt x="5" y="276"/>
                </a:lnTo>
                <a:lnTo>
                  <a:pt x="3" y="273"/>
                </a:lnTo>
                <a:lnTo>
                  <a:pt x="1" y="268"/>
                </a:lnTo>
                <a:lnTo>
                  <a:pt x="0" y="267"/>
                </a:lnTo>
                <a:lnTo>
                  <a:pt x="1" y="266"/>
                </a:lnTo>
                <a:lnTo>
                  <a:pt x="2" y="263"/>
                </a:lnTo>
                <a:lnTo>
                  <a:pt x="5" y="262"/>
                </a:lnTo>
                <a:lnTo>
                  <a:pt x="6" y="261"/>
                </a:lnTo>
                <a:lnTo>
                  <a:pt x="7" y="261"/>
                </a:lnTo>
                <a:lnTo>
                  <a:pt x="12" y="256"/>
                </a:lnTo>
                <a:lnTo>
                  <a:pt x="13" y="255"/>
                </a:lnTo>
                <a:lnTo>
                  <a:pt x="16" y="252"/>
                </a:lnTo>
                <a:lnTo>
                  <a:pt x="18" y="251"/>
                </a:lnTo>
                <a:lnTo>
                  <a:pt x="20" y="249"/>
                </a:lnTo>
                <a:lnTo>
                  <a:pt x="24" y="249"/>
                </a:lnTo>
                <a:lnTo>
                  <a:pt x="27" y="249"/>
                </a:lnTo>
                <a:lnTo>
                  <a:pt x="29" y="249"/>
                </a:lnTo>
                <a:lnTo>
                  <a:pt x="32" y="249"/>
                </a:lnTo>
                <a:lnTo>
                  <a:pt x="35" y="248"/>
                </a:lnTo>
                <a:lnTo>
                  <a:pt x="37" y="248"/>
                </a:lnTo>
                <a:lnTo>
                  <a:pt x="37" y="248"/>
                </a:lnTo>
                <a:lnTo>
                  <a:pt x="40" y="248"/>
                </a:lnTo>
                <a:lnTo>
                  <a:pt x="43" y="248"/>
                </a:lnTo>
                <a:lnTo>
                  <a:pt x="43" y="248"/>
                </a:lnTo>
                <a:lnTo>
                  <a:pt x="45" y="247"/>
                </a:lnTo>
                <a:lnTo>
                  <a:pt x="47" y="246"/>
                </a:lnTo>
                <a:lnTo>
                  <a:pt x="48" y="245"/>
                </a:lnTo>
                <a:lnTo>
                  <a:pt x="47" y="242"/>
                </a:lnTo>
                <a:lnTo>
                  <a:pt x="48" y="241"/>
                </a:lnTo>
                <a:lnTo>
                  <a:pt x="49" y="240"/>
                </a:lnTo>
                <a:lnTo>
                  <a:pt x="50" y="239"/>
                </a:lnTo>
                <a:lnTo>
                  <a:pt x="50" y="238"/>
                </a:lnTo>
                <a:lnTo>
                  <a:pt x="50" y="237"/>
                </a:lnTo>
                <a:lnTo>
                  <a:pt x="51" y="235"/>
                </a:lnTo>
                <a:lnTo>
                  <a:pt x="52" y="233"/>
                </a:lnTo>
                <a:lnTo>
                  <a:pt x="49" y="222"/>
                </a:lnTo>
                <a:lnTo>
                  <a:pt x="48" y="219"/>
                </a:lnTo>
                <a:lnTo>
                  <a:pt x="50" y="216"/>
                </a:lnTo>
                <a:lnTo>
                  <a:pt x="53" y="213"/>
                </a:lnTo>
                <a:lnTo>
                  <a:pt x="55" y="212"/>
                </a:lnTo>
                <a:lnTo>
                  <a:pt x="57" y="209"/>
                </a:lnTo>
                <a:lnTo>
                  <a:pt x="58" y="208"/>
                </a:lnTo>
                <a:lnTo>
                  <a:pt x="60" y="205"/>
                </a:lnTo>
                <a:lnTo>
                  <a:pt x="62" y="205"/>
                </a:lnTo>
                <a:lnTo>
                  <a:pt x="65" y="206"/>
                </a:lnTo>
                <a:lnTo>
                  <a:pt x="68" y="207"/>
                </a:lnTo>
                <a:lnTo>
                  <a:pt x="75" y="203"/>
                </a:lnTo>
                <a:lnTo>
                  <a:pt x="76" y="202"/>
                </a:lnTo>
                <a:lnTo>
                  <a:pt x="77" y="203"/>
                </a:lnTo>
                <a:lnTo>
                  <a:pt x="78" y="203"/>
                </a:lnTo>
                <a:lnTo>
                  <a:pt x="76" y="206"/>
                </a:lnTo>
                <a:lnTo>
                  <a:pt x="76" y="207"/>
                </a:lnTo>
                <a:lnTo>
                  <a:pt x="77" y="208"/>
                </a:lnTo>
                <a:lnTo>
                  <a:pt x="79" y="207"/>
                </a:lnTo>
                <a:lnTo>
                  <a:pt x="81" y="205"/>
                </a:lnTo>
                <a:lnTo>
                  <a:pt x="84" y="203"/>
                </a:lnTo>
                <a:lnTo>
                  <a:pt x="84" y="201"/>
                </a:lnTo>
                <a:lnTo>
                  <a:pt x="83" y="198"/>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9"/>
          <p:cNvSpPr>
            <a:spLocks/>
          </p:cNvSpPr>
          <p:nvPr/>
        </p:nvSpPr>
        <p:spPr bwMode="auto">
          <a:xfrm>
            <a:off x="3302001" y="2236787"/>
            <a:ext cx="1703388" cy="1135063"/>
          </a:xfrm>
          <a:custGeom>
            <a:avLst/>
            <a:gdLst>
              <a:gd name="T0" fmla="*/ 11 w 1073"/>
              <a:gd name="T1" fmla="*/ 474 h 715"/>
              <a:gd name="T2" fmla="*/ 26 w 1073"/>
              <a:gd name="T3" fmla="*/ 414 h 715"/>
              <a:gd name="T4" fmla="*/ 71 w 1073"/>
              <a:gd name="T5" fmla="*/ 358 h 715"/>
              <a:gd name="T6" fmla="*/ 209 w 1073"/>
              <a:gd name="T7" fmla="*/ 265 h 715"/>
              <a:gd name="T8" fmla="*/ 284 w 1073"/>
              <a:gd name="T9" fmla="*/ 219 h 715"/>
              <a:gd name="T10" fmla="*/ 305 w 1073"/>
              <a:gd name="T11" fmla="*/ 246 h 715"/>
              <a:gd name="T12" fmla="*/ 300 w 1073"/>
              <a:gd name="T13" fmla="*/ 275 h 715"/>
              <a:gd name="T14" fmla="*/ 307 w 1073"/>
              <a:gd name="T15" fmla="*/ 294 h 715"/>
              <a:gd name="T16" fmla="*/ 340 w 1073"/>
              <a:gd name="T17" fmla="*/ 273 h 715"/>
              <a:gd name="T18" fmla="*/ 380 w 1073"/>
              <a:gd name="T19" fmla="*/ 259 h 715"/>
              <a:gd name="T20" fmla="*/ 431 w 1073"/>
              <a:gd name="T21" fmla="*/ 233 h 715"/>
              <a:gd name="T22" fmla="*/ 461 w 1073"/>
              <a:gd name="T23" fmla="*/ 214 h 715"/>
              <a:gd name="T24" fmla="*/ 510 w 1073"/>
              <a:gd name="T25" fmla="*/ 190 h 715"/>
              <a:gd name="T26" fmla="*/ 549 w 1073"/>
              <a:gd name="T27" fmla="*/ 192 h 715"/>
              <a:gd name="T28" fmla="*/ 580 w 1073"/>
              <a:gd name="T29" fmla="*/ 191 h 715"/>
              <a:gd name="T30" fmla="*/ 607 w 1073"/>
              <a:gd name="T31" fmla="*/ 180 h 715"/>
              <a:gd name="T32" fmla="*/ 636 w 1073"/>
              <a:gd name="T33" fmla="*/ 177 h 715"/>
              <a:gd name="T34" fmla="*/ 655 w 1073"/>
              <a:gd name="T35" fmla="*/ 148 h 715"/>
              <a:gd name="T36" fmla="*/ 665 w 1073"/>
              <a:gd name="T37" fmla="*/ 119 h 715"/>
              <a:gd name="T38" fmla="*/ 718 w 1073"/>
              <a:gd name="T39" fmla="*/ 99 h 715"/>
              <a:gd name="T40" fmla="*/ 759 w 1073"/>
              <a:gd name="T41" fmla="*/ 79 h 715"/>
              <a:gd name="T42" fmla="*/ 793 w 1073"/>
              <a:gd name="T43" fmla="*/ 40 h 715"/>
              <a:gd name="T44" fmla="*/ 826 w 1073"/>
              <a:gd name="T45" fmla="*/ 14 h 715"/>
              <a:gd name="T46" fmla="*/ 842 w 1073"/>
              <a:gd name="T47" fmla="*/ 23 h 715"/>
              <a:gd name="T48" fmla="*/ 861 w 1073"/>
              <a:gd name="T49" fmla="*/ 20 h 715"/>
              <a:gd name="T50" fmla="*/ 878 w 1073"/>
              <a:gd name="T51" fmla="*/ 2 h 715"/>
              <a:gd name="T52" fmla="*/ 903 w 1073"/>
              <a:gd name="T53" fmla="*/ 4 h 715"/>
              <a:gd name="T54" fmla="*/ 928 w 1073"/>
              <a:gd name="T55" fmla="*/ 10 h 715"/>
              <a:gd name="T56" fmla="*/ 947 w 1073"/>
              <a:gd name="T57" fmla="*/ 45 h 715"/>
              <a:gd name="T58" fmla="*/ 997 w 1073"/>
              <a:gd name="T59" fmla="*/ 39 h 715"/>
              <a:gd name="T60" fmla="*/ 1014 w 1073"/>
              <a:gd name="T61" fmla="*/ 104 h 715"/>
              <a:gd name="T62" fmla="*/ 1040 w 1073"/>
              <a:gd name="T63" fmla="*/ 124 h 715"/>
              <a:gd name="T64" fmla="*/ 1059 w 1073"/>
              <a:gd name="T65" fmla="*/ 141 h 715"/>
              <a:gd name="T66" fmla="*/ 1070 w 1073"/>
              <a:gd name="T67" fmla="*/ 152 h 715"/>
              <a:gd name="T68" fmla="*/ 1065 w 1073"/>
              <a:gd name="T69" fmla="*/ 193 h 715"/>
              <a:gd name="T70" fmla="*/ 1051 w 1073"/>
              <a:gd name="T71" fmla="*/ 243 h 715"/>
              <a:gd name="T72" fmla="*/ 1026 w 1073"/>
              <a:gd name="T73" fmla="*/ 281 h 715"/>
              <a:gd name="T74" fmla="*/ 1018 w 1073"/>
              <a:gd name="T75" fmla="*/ 313 h 715"/>
              <a:gd name="T76" fmla="*/ 1009 w 1073"/>
              <a:gd name="T77" fmla="*/ 338 h 715"/>
              <a:gd name="T78" fmla="*/ 1012 w 1073"/>
              <a:gd name="T79" fmla="*/ 360 h 715"/>
              <a:gd name="T80" fmla="*/ 1032 w 1073"/>
              <a:gd name="T81" fmla="*/ 374 h 715"/>
              <a:gd name="T82" fmla="*/ 1043 w 1073"/>
              <a:gd name="T83" fmla="*/ 402 h 715"/>
              <a:gd name="T84" fmla="*/ 1069 w 1073"/>
              <a:gd name="T85" fmla="*/ 422 h 715"/>
              <a:gd name="T86" fmla="*/ 1063 w 1073"/>
              <a:gd name="T87" fmla="*/ 446 h 715"/>
              <a:gd name="T88" fmla="*/ 1064 w 1073"/>
              <a:gd name="T89" fmla="*/ 466 h 715"/>
              <a:gd name="T90" fmla="*/ 1058 w 1073"/>
              <a:gd name="T91" fmla="*/ 493 h 715"/>
              <a:gd name="T92" fmla="*/ 1056 w 1073"/>
              <a:gd name="T93" fmla="*/ 519 h 715"/>
              <a:gd name="T94" fmla="*/ 1028 w 1073"/>
              <a:gd name="T95" fmla="*/ 548 h 715"/>
              <a:gd name="T96" fmla="*/ 1026 w 1073"/>
              <a:gd name="T97" fmla="*/ 579 h 715"/>
              <a:gd name="T98" fmla="*/ 1020 w 1073"/>
              <a:gd name="T99" fmla="*/ 608 h 715"/>
              <a:gd name="T100" fmla="*/ 1006 w 1073"/>
              <a:gd name="T101" fmla="*/ 621 h 715"/>
              <a:gd name="T102" fmla="*/ 988 w 1073"/>
              <a:gd name="T103" fmla="*/ 621 h 715"/>
              <a:gd name="T104" fmla="*/ 956 w 1073"/>
              <a:gd name="T105" fmla="*/ 628 h 715"/>
              <a:gd name="T106" fmla="*/ 918 w 1073"/>
              <a:gd name="T107" fmla="*/ 640 h 715"/>
              <a:gd name="T108" fmla="*/ 901 w 1073"/>
              <a:gd name="T109" fmla="*/ 622 h 715"/>
              <a:gd name="T110" fmla="*/ 887 w 1073"/>
              <a:gd name="T111" fmla="*/ 637 h 715"/>
              <a:gd name="T112" fmla="*/ 862 w 1073"/>
              <a:gd name="T113" fmla="*/ 662 h 715"/>
              <a:gd name="T114" fmla="*/ 833 w 1073"/>
              <a:gd name="T115" fmla="*/ 676 h 715"/>
              <a:gd name="T116" fmla="*/ 804 w 1073"/>
              <a:gd name="T117" fmla="*/ 701 h 715"/>
              <a:gd name="T118" fmla="*/ 785 w 1073"/>
              <a:gd name="T119" fmla="*/ 71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3" h="715">
                <a:moveTo>
                  <a:pt x="54" y="502"/>
                </a:moveTo>
                <a:lnTo>
                  <a:pt x="53" y="502"/>
                </a:lnTo>
                <a:lnTo>
                  <a:pt x="47" y="502"/>
                </a:lnTo>
                <a:lnTo>
                  <a:pt x="44" y="502"/>
                </a:lnTo>
                <a:lnTo>
                  <a:pt x="42" y="502"/>
                </a:lnTo>
                <a:lnTo>
                  <a:pt x="40" y="499"/>
                </a:lnTo>
                <a:lnTo>
                  <a:pt x="39" y="498"/>
                </a:lnTo>
                <a:lnTo>
                  <a:pt x="38" y="497"/>
                </a:lnTo>
                <a:lnTo>
                  <a:pt x="34" y="493"/>
                </a:lnTo>
                <a:lnTo>
                  <a:pt x="32" y="491"/>
                </a:lnTo>
                <a:lnTo>
                  <a:pt x="27" y="489"/>
                </a:lnTo>
                <a:lnTo>
                  <a:pt x="24" y="486"/>
                </a:lnTo>
                <a:lnTo>
                  <a:pt x="19" y="482"/>
                </a:lnTo>
                <a:lnTo>
                  <a:pt x="15" y="479"/>
                </a:lnTo>
                <a:lnTo>
                  <a:pt x="13" y="477"/>
                </a:lnTo>
                <a:lnTo>
                  <a:pt x="13" y="476"/>
                </a:lnTo>
                <a:lnTo>
                  <a:pt x="11" y="474"/>
                </a:lnTo>
                <a:lnTo>
                  <a:pt x="7" y="471"/>
                </a:lnTo>
                <a:lnTo>
                  <a:pt x="6" y="469"/>
                </a:lnTo>
                <a:lnTo>
                  <a:pt x="4" y="468"/>
                </a:lnTo>
                <a:lnTo>
                  <a:pt x="2" y="466"/>
                </a:lnTo>
                <a:lnTo>
                  <a:pt x="0" y="463"/>
                </a:lnTo>
                <a:lnTo>
                  <a:pt x="0" y="461"/>
                </a:lnTo>
                <a:lnTo>
                  <a:pt x="0" y="461"/>
                </a:lnTo>
                <a:lnTo>
                  <a:pt x="0" y="456"/>
                </a:lnTo>
                <a:lnTo>
                  <a:pt x="1" y="451"/>
                </a:lnTo>
                <a:lnTo>
                  <a:pt x="2" y="446"/>
                </a:lnTo>
                <a:lnTo>
                  <a:pt x="4" y="438"/>
                </a:lnTo>
                <a:lnTo>
                  <a:pt x="5" y="437"/>
                </a:lnTo>
                <a:lnTo>
                  <a:pt x="5" y="436"/>
                </a:lnTo>
                <a:lnTo>
                  <a:pt x="5" y="435"/>
                </a:lnTo>
                <a:lnTo>
                  <a:pt x="6" y="434"/>
                </a:lnTo>
                <a:lnTo>
                  <a:pt x="21" y="417"/>
                </a:lnTo>
                <a:lnTo>
                  <a:pt x="26" y="414"/>
                </a:lnTo>
                <a:lnTo>
                  <a:pt x="28" y="411"/>
                </a:lnTo>
                <a:lnTo>
                  <a:pt x="32" y="410"/>
                </a:lnTo>
                <a:lnTo>
                  <a:pt x="46" y="405"/>
                </a:lnTo>
                <a:lnTo>
                  <a:pt x="49" y="403"/>
                </a:lnTo>
                <a:lnTo>
                  <a:pt x="49" y="402"/>
                </a:lnTo>
                <a:lnTo>
                  <a:pt x="59" y="387"/>
                </a:lnTo>
                <a:lnTo>
                  <a:pt x="57" y="384"/>
                </a:lnTo>
                <a:lnTo>
                  <a:pt x="57" y="383"/>
                </a:lnTo>
                <a:lnTo>
                  <a:pt x="54" y="378"/>
                </a:lnTo>
                <a:lnTo>
                  <a:pt x="53" y="378"/>
                </a:lnTo>
                <a:lnTo>
                  <a:pt x="54" y="378"/>
                </a:lnTo>
                <a:lnTo>
                  <a:pt x="58" y="372"/>
                </a:lnTo>
                <a:lnTo>
                  <a:pt x="61" y="370"/>
                </a:lnTo>
                <a:lnTo>
                  <a:pt x="62" y="368"/>
                </a:lnTo>
                <a:lnTo>
                  <a:pt x="66" y="364"/>
                </a:lnTo>
                <a:lnTo>
                  <a:pt x="70" y="358"/>
                </a:lnTo>
                <a:lnTo>
                  <a:pt x="71" y="358"/>
                </a:lnTo>
                <a:lnTo>
                  <a:pt x="76" y="358"/>
                </a:lnTo>
                <a:lnTo>
                  <a:pt x="87" y="356"/>
                </a:lnTo>
                <a:lnTo>
                  <a:pt x="98" y="357"/>
                </a:lnTo>
                <a:lnTo>
                  <a:pt x="103" y="358"/>
                </a:lnTo>
                <a:lnTo>
                  <a:pt x="112" y="358"/>
                </a:lnTo>
                <a:lnTo>
                  <a:pt x="114" y="358"/>
                </a:lnTo>
                <a:lnTo>
                  <a:pt x="118" y="354"/>
                </a:lnTo>
                <a:lnTo>
                  <a:pt x="129" y="344"/>
                </a:lnTo>
                <a:lnTo>
                  <a:pt x="133" y="342"/>
                </a:lnTo>
                <a:lnTo>
                  <a:pt x="132" y="341"/>
                </a:lnTo>
                <a:lnTo>
                  <a:pt x="135" y="339"/>
                </a:lnTo>
                <a:lnTo>
                  <a:pt x="157" y="316"/>
                </a:lnTo>
                <a:lnTo>
                  <a:pt x="171" y="303"/>
                </a:lnTo>
                <a:lnTo>
                  <a:pt x="173" y="301"/>
                </a:lnTo>
                <a:lnTo>
                  <a:pt x="181" y="294"/>
                </a:lnTo>
                <a:lnTo>
                  <a:pt x="203" y="272"/>
                </a:lnTo>
                <a:lnTo>
                  <a:pt x="209" y="265"/>
                </a:lnTo>
                <a:lnTo>
                  <a:pt x="209" y="263"/>
                </a:lnTo>
                <a:lnTo>
                  <a:pt x="210" y="263"/>
                </a:lnTo>
                <a:lnTo>
                  <a:pt x="209" y="248"/>
                </a:lnTo>
                <a:lnTo>
                  <a:pt x="209" y="244"/>
                </a:lnTo>
                <a:lnTo>
                  <a:pt x="209" y="243"/>
                </a:lnTo>
                <a:lnTo>
                  <a:pt x="209" y="244"/>
                </a:lnTo>
                <a:lnTo>
                  <a:pt x="210" y="236"/>
                </a:lnTo>
                <a:lnTo>
                  <a:pt x="211" y="234"/>
                </a:lnTo>
                <a:lnTo>
                  <a:pt x="211" y="233"/>
                </a:lnTo>
                <a:lnTo>
                  <a:pt x="222" y="225"/>
                </a:lnTo>
                <a:lnTo>
                  <a:pt x="244" y="219"/>
                </a:lnTo>
                <a:lnTo>
                  <a:pt x="245" y="219"/>
                </a:lnTo>
                <a:lnTo>
                  <a:pt x="265" y="214"/>
                </a:lnTo>
                <a:lnTo>
                  <a:pt x="270" y="215"/>
                </a:lnTo>
                <a:lnTo>
                  <a:pt x="274" y="218"/>
                </a:lnTo>
                <a:lnTo>
                  <a:pt x="281" y="218"/>
                </a:lnTo>
                <a:lnTo>
                  <a:pt x="284" y="219"/>
                </a:lnTo>
                <a:lnTo>
                  <a:pt x="285" y="219"/>
                </a:lnTo>
                <a:lnTo>
                  <a:pt x="292" y="220"/>
                </a:lnTo>
                <a:lnTo>
                  <a:pt x="294" y="220"/>
                </a:lnTo>
                <a:lnTo>
                  <a:pt x="302" y="219"/>
                </a:lnTo>
                <a:lnTo>
                  <a:pt x="303" y="225"/>
                </a:lnTo>
                <a:lnTo>
                  <a:pt x="304" y="225"/>
                </a:lnTo>
                <a:lnTo>
                  <a:pt x="305" y="226"/>
                </a:lnTo>
                <a:lnTo>
                  <a:pt x="305" y="227"/>
                </a:lnTo>
                <a:lnTo>
                  <a:pt x="305" y="230"/>
                </a:lnTo>
                <a:lnTo>
                  <a:pt x="304" y="233"/>
                </a:lnTo>
                <a:lnTo>
                  <a:pt x="305" y="234"/>
                </a:lnTo>
                <a:lnTo>
                  <a:pt x="306" y="234"/>
                </a:lnTo>
                <a:lnTo>
                  <a:pt x="307" y="235"/>
                </a:lnTo>
                <a:lnTo>
                  <a:pt x="306" y="237"/>
                </a:lnTo>
                <a:lnTo>
                  <a:pt x="303" y="244"/>
                </a:lnTo>
                <a:lnTo>
                  <a:pt x="304" y="246"/>
                </a:lnTo>
                <a:lnTo>
                  <a:pt x="305" y="246"/>
                </a:lnTo>
                <a:lnTo>
                  <a:pt x="305" y="247"/>
                </a:lnTo>
                <a:lnTo>
                  <a:pt x="303" y="248"/>
                </a:lnTo>
                <a:lnTo>
                  <a:pt x="301" y="250"/>
                </a:lnTo>
                <a:lnTo>
                  <a:pt x="298" y="250"/>
                </a:lnTo>
                <a:lnTo>
                  <a:pt x="298" y="250"/>
                </a:lnTo>
                <a:lnTo>
                  <a:pt x="297" y="250"/>
                </a:lnTo>
                <a:lnTo>
                  <a:pt x="293" y="256"/>
                </a:lnTo>
                <a:lnTo>
                  <a:pt x="295" y="259"/>
                </a:lnTo>
                <a:lnTo>
                  <a:pt x="296" y="259"/>
                </a:lnTo>
                <a:lnTo>
                  <a:pt x="298" y="259"/>
                </a:lnTo>
                <a:lnTo>
                  <a:pt x="298" y="259"/>
                </a:lnTo>
                <a:lnTo>
                  <a:pt x="299" y="262"/>
                </a:lnTo>
                <a:lnTo>
                  <a:pt x="299" y="266"/>
                </a:lnTo>
                <a:lnTo>
                  <a:pt x="301" y="271"/>
                </a:lnTo>
                <a:lnTo>
                  <a:pt x="301" y="273"/>
                </a:lnTo>
                <a:lnTo>
                  <a:pt x="300" y="274"/>
                </a:lnTo>
                <a:lnTo>
                  <a:pt x="300" y="275"/>
                </a:lnTo>
                <a:lnTo>
                  <a:pt x="301" y="275"/>
                </a:lnTo>
                <a:lnTo>
                  <a:pt x="301" y="275"/>
                </a:lnTo>
                <a:lnTo>
                  <a:pt x="304" y="276"/>
                </a:lnTo>
                <a:lnTo>
                  <a:pt x="305" y="279"/>
                </a:lnTo>
                <a:lnTo>
                  <a:pt x="304" y="282"/>
                </a:lnTo>
                <a:lnTo>
                  <a:pt x="305" y="283"/>
                </a:lnTo>
                <a:lnTo>
                  <a:pt x="306" y="284"/>
                </a:lnTo>
                <a:lnTo>
                  <a:pt x="308" y="286"/>
                </a:lnTo>
                <a:lnTo>
                  <a:pt x="308" y="287"/>
                </a:lnTo>
                <a:lnTo>
                  <a:pt x="308" y="288"/>
                </a:lnTo>
                <a:lnTo>
                  <a:pt x="302" y="288"/>
                </a:lnTo>
                <a:lnTo>
                  <a:pt x="300" y="291"/>
                </a:lnTo>
                <a:lnTo>
                  <a:pt x="302" y="293"/>
                </a:lnTo>
                <a:lnTo>
                  <a:pt x="304" y="295"/>
                </a:lnTo>
                <a:lnTo>
                  <a:pt x="304" y="294"/>
                </a:lnTo>
                <a:lnTo>
                  <a:pt x="305" y="294"/>
                </a:lnTo>
                <a:lnTo>
                  <a:pt x="307" y="294"/>
                </a:lnTo>
                <a:lnTo>
                  <a:pt x="311" y="297"/>
                </a:lnTo>
                <a:lnTo>
                  <a:pt x="311" y="298"/>
                </a:lnTo>
                <a:lnTo>
                  <a:pt x="311" y="301"/>
                </a:lnTo>
                <a:lnTo>
                  <a:pt x="311" y="302"/>
                </a:lnTo>
                <a:lnTo>
                  <a:pt x="312" y="302"/>
                </a:lnTo>
                <a:lnTo>
                  <a:pt x="317" y="301"/>
                </a:lnTo>
                <a:lnTo>
                  <a:pt x="323" y="298"/>
                </a:lnTo>
                <a:lnTo>
                  <a:pt x="324" y="298"/>
                </a:lnTo>
                <a:lnTo>
                  <a:pt x="327" y="296"/>
                </a:lnTo>
                <a:lnTo>
                  <a:pt x="330" y="294"/>
                </a:lnTo>
                <a:lnTo>
                  <a:pt x="332" y="291"/>
                </a:lnTo>
                <a:lnTo>
                  <a:pt x="335" y="288"/>
                </a:lnTo>
                <a:lnTo>
                  <a:pt x="336" y="283"/>
                </a:lnTo>
                <a:lnTo>
                  <a:pt x="338" y="277"/>
                </a:lnTo>
                <a:lnTo>
                  <a:pt x="339" y="276"/>
                </a:lnTo>
                <a:lnTo>
                  <a:pt x="339" y="275"/>
                </a:lnTo>
                <a:lnTo>
                  <a:pt x="340" y="273"/>
                </a:lnTo>
                <a:lnTo>
                  <a:pt x="342" y="274"/>
                </a:lnTo>
                <a:lnTo>
                  <a:pt x="346" y="275"/>
                </a:lnTo>
                <a:lnTo>
                  <a:pt x="347" y="273"/>
                </a:lnTo>
                <a:lnTo>
                  <a:pt x="349" y="270"/>
                </a:lnTo>
                <a:lnTo>
                  <a:pt x="355" y="271"/>
                </a:lnTo>
                <a:lnTo>
                  <a:pt x="356" y="269"/>
                </a:lnTo>
                <a:lnTo>
                  <a:pt x="357" y="269"/>
                </a:lnTo>
                <a:lnTo>
                  <a:pt x="361" y="266"/>
                </a:lnTo>
                <a:lnTo>
                  <a:pt x="364" y="265"/>
                </a:lnTo>
                <a:lnTo>
                  <a:pt x="365" y="265"/>
                </a:lnTo>
                <a:lnTo>
                  <a:pt x="367" y="262"/>
                </a:lnTo>
                <a:lnTo>
                  <a:pt x="367" y="262"/>
                </a:lnTo>
                <a:lnTo>
                  <a:pt x="368" y="261"/>
                </a:lnTo>
                <a:lnTo>
                  <a:pt x="368" y="260"/>
                </a:lnTo>
                <a:lnTo>
                  <a:pt x="374" y="260"/>
                </a:lnTo>
                <a:lnTo>
                  <a:pt x="380" y="259"/>
                </a:lnTo>
                <a:lnTo>
                  <a:pt x="380" y="259"/>
                </a:lnTo>
                <a:lnTo>
                  <a:pt x="382" y="256"/>
                </a:lnTo>
                <a:lnTo>
                  <a:pt x="381" y="252"/>
                </a:lnTo>
                <a:lnTo>
                  <a:pt x="381" y="250"/>
                </a:lnTo>
                <a:lnTo>
                  <a:pt x="381" y="250"/>
                </a:lnTo>
                <a:lnTo>
                  <a:pt x="381" y="249"/>
                </a:lnTo>
                <a:lnTo>
                  <a:pt x="381" y="248"/>
                </a:lnTo>
                <a:lnTo>
                  <a:pt x="400" y="238"/>
                </a:lnTo>
                <a:lnTo>
                  <a:pt x="401" y="238"/>
                </a:lnTo>
                <a:lnTo>
                  <a:pt x="406" y="236"/>
                </a:lnTo>
                <a:lnTo>
                  <a:pt x="406" y="237"/>
                </a:lnTo>
                <a:lnTo>
                  <a:pt x="410" y="235"/>
                </a:lnTo>
                <a:lnTo>
                  <a:pt x="411" y="235"/>
                </a:lnTo>
                <a:lnTo>
                  <a:pt x="418" y="232"/>
                </a:lnTo>
                <a:lnTo>
                  <a:pt x="429" y="228"/>
                </a:lnTo>
                <a:lnTo>
                  <a:pt x="431" y="228"/>
                </a:lnTo>
                <a:lnTo>
                  <a:pt x="431" y="232"/>
                </a:lnTo>
                <a:lnTo>
                  <a:pt x="431" y="233"/>
                </a:lnTo>
                <a:lnTo>
                  <a:pt x="432" y="235"/>
                </a:lnTo>
                <a:lnTo>
                  <a:pt x="434" y="234"/>
                </a:lnTo>
                <a:lnTo>
                  <a:pt x="435" y="233"/>
                </a:lnTo>
                <a:lnTo>
                  <a:pt x="439" y="231"/>
                </a:lnTo>
                <a:lnTo>
                  <a:pt x="443" y="235"/>
                </a:lnTo>
                <a:lnTo>
                  <a:pt x="444" y="235"/>
                </a:lnTo>
                <a:lnTo>
                  <a:pt x="446" y="235"/>
                </a:lnTo>
                <a:lnTo>
                  <a:pt x="448" y="233"/>
                </a:lnTo>
                <a:lnTo>
                  <a:pt x="451" y="231"/>
                </a:lnTo>
                <a:lnTo>
                  <a:pt x="458" y="225"/>
                </a:lnTo>
                <a:lnTo>
                  <a:pt x="461" y="224"/>
                </a:lnTo>
                <a:lnTo>
                  <a:pt x="463" y="224"/>
                </a:lnTo>
                <a:lnTo>
                  <a:pt x="464" y="223"/>
                </a:lnTo>
                <a:lnTo>
                  <a:pt x="464" y="222"/>
                </a:lnTo>
                <a:lnTo>
                  <a:pt x="462" y="217"/>
                </a:lnTo>
                <a:lnTo>
                  <a:pt x="461" y="216"/>
                </a:lnTo>
                <a:lnTo>
                  <a:pt x="461" y="214"/>
                </a:lnTo>
                <a:lnTo>
                  <a:pt x="468" y="211"/>
                </a:lnTo>
                <a:lnTo>
                  <a:pt x="467" y="211"/>
                </a:lnTo>
                <a:lnTo>
                  <a:pt x="469" y="210"/>
                </a:lnTo>
                <a:lnTo>
                  <a:pt x="473" y="212"/>
                </a:lnTo>
                <a:lnTo>
                  <a:pt x="474" y="212"/>
                </a:lnTo>
                <a:lnTo>
                  <a:pt x="476" y="210"/>
                </a:lnTo>
                <a:lnTo>
                  <a:pt x="482" y="211"/>
                </a:lnTo>
                <a:lnTo>
                  <a:pt x="486" y="207"/>
                </a:lnTo>
                <a:lnTo>
                  <a:pt x="488" y="206"/>
                </a:lnTo>
                <a:lnTo>
                  <a:pt x="491" y="204"/>
                </a:lnTo>
                <a:lnTo>
                  <a:pt x="491" y="197"/>
                </a:lnTo>
                <a:lnTo>
                  <a:pt x="498" y="193"/>
                </a:lnTo>
                <a:lnTo>
                  <a:pt x="501" y="192"/>
                </a:lnTo>
                <a:lnTo>
                  <a:pt x="505" y="192"/>
                </a:lnTo>
                <a:lnTo>
                  <a:pt x="506" y="192"/>
                </a:lnTo>
                <a:lnTo>
                  <a:pt x="507" y="193"/>
                </a:lnTo>
                <a:lnTo>
                  <a:pt x="510" y="190"/>
                </a:lnTo>
                <a:lnTo>
                  <a:pt x="517" y="183"/>
                </a:lnTo>
                <a:lnTo>
                  <a:pt x="518" y="182"/>
                </a:lnTo>
                <a:lnTo>
                  <a:pt x="518" y="181"/>
                </a:lnTo>
                <a:lnTo>
                  <a:pt x="522" y="181"/>
                </a:lnTo>
                <a:lnTo>
                  <a:pt x="528" y="175"/>
                </a:lnTo>
                <a:lnTo>
                  <a:pt x="529" y="175"/>
                </a:lnTo>
                <a:lnTo>
                  <a:pt x="529" y="176"/>
                </a:lnTo>
                <a:lnTo>
                  <a:pt x="532" y="179"/>
                </a:lnTo>
                <a:lnTo>
                  <a:pt x="532" y="179"/>
                </a:lnTo>
                <a:lnTo>
                  <a:pt x="532" y="180"/>
                </a:lnTo>
                <a:lnTo>
                  <a:pt x="537" y="182"/>
                </a:lnTo>
                <a:lnTo>
                  <a:pt x="542" y="181"/>
                </a:lnTo>
                <a:lnTo>
                  <a:pt x="545" y="183"/>
                </a:lnTo>
                <a:lnTo>
                  <a:pt x="546" y="185"/>
                </a:lnTo>
                <a:lnTo>
                  <a:pt x="547" y="186"/>
                </a:lnTo>
                <a:lnTo>
                  <a:pt x="549" y="192"/>
                </a:lnTo>
                <a:lnTo>
                  <a:pt x="549" y="192"/>
                </a:lnTo>
                <a:lnTo>
                  <a:pt x="549" y="193"/>
                </a:lnTo>
                <a:lnTo>
                  <a:pt x="550" y="193"/>
                </a:lnTo>
                <a:lnTo>
                  <a:pt x="553" y="193"/>
                </a:lnTo>
                <a:lnTo>
                  <a:pt x="556" y="192"/>
                </a:lnTo>
                <a:lnTo>
                  <a:pt x="557" y="193"/>
                </a:lnTo>
                <a:lnTo>
                  <a:pt x="559" y="194"/>
                </a:lnTo>
                <a:lnTo>
                  <a:pt x="561" y="194"/>
                </a:lnTo>
                <a:lnTo>
                  <a:pt x="564" y="192"/>
                </a:lnTo>
                <a:lnTo>
                  <a:pt x="566" y="192"/>
                </a:lnTo>
                <a:lnTo>
                  <a:pt x="567" y="192"/>
                </a:lnTo>
                <a:lnTo>
                  <a:pt x="568" y="192"/>
                </a:lnTo>
                <a:lnTo>
                  <a:pt x="572" y="194"/>
                </a:lnTo>
                <a:lnTo>
                  <a:pt x="573" y="195"/>
                </a:lnTo>
                <a:lnTo>
                  <a:pt x="574" y="195"/>
                </a:lnTo>
                <a:lnTo>
                  <a:pt x="577" y="194"/>
                </a:lnTo>
                <a:lnTo>
                  <a:pt x="578" y="193"/>
                </a:lnTo>
                <a:lnTo>
                  <a:pt x="580" y="191"/>
                </a:lnTo>
                <a:lnTo>
                  <a:pt x="581" y="191"/>
                </a:lnTo>
                <a:lnTo>
                  <a:pt x="583" y="192"/>
                </a:lnTo>
                <a:lnTo>
                  <a:pt x="587" y="197"/>
                </a:lnTo>
                <a:lnTo>
                  <a:pt x="587" y="198"/>
                </a:lnTo>
                <a:lnTo>
                  <a:pt x="590" y="197"/>
                </a:lnTo>
                <a:lnTo>
                  <a:pt x="592" y="195"/>
                </a:lnTo>
                <a:lnTo>
                  <a:pt x="594" y="193"/>
                </a:lnTo>
                <a:lnTo>
                  <a:pt x="596" y="191"/>
                </a:lnTo>
                <a:lnTo>
                  <a:pt x="602" y="192"/>
                </a:lnTo>
                <a:lnTo>
                  <a:pt x="602" y="191"/>
                </a:lnTo>
                <a:lnTo>
                  <a:pt x="602" y="189"/>
                </a:lnTo>
                <a:lnTo>
                  <a:pt x="602" y="186"/>
                </a:lnTo>
                <a:lnTo>
                  <a:pt x="603" y="183"/>
                </a:lnTo>
                <a:lnTo>
                  <a:pt x="602" y="181"/>
                </a:lnTo>
                <a:lnTo>
                  <a:pt x="602" y="180"/>
                </a:lnTo>
                <a:lnTo>
                  <a:pt x="603" y="180"/>
                </a:lnTo>
                <a:lnTo>
                  <a:pt x="607" y="180"/>
                </a:lnTo>
                <a:lnTo>
                  <a:pt x="608" y="180"/>
                </a:lnTo>
                <a:lnTo>
                  <a:pt x="612" y="182"/>
                </a:lnTo>
                <a:lnTo>
                  <a:pt x="613" y="183"/>
                </a:lnTo>
                <a:lnTo>
                  <a:pt x="616" y="181"/>
                </a:lnTo>
                <a:lnTo>
                  <a:pt x="617" y="178"/>
                </a:lnTo>
                <a:lnTo>
                  <a:pt x="619" y="176"/>
                </a:lnTo>
                <a:lnTo>
                  <a:pt x="622" y="177"/>
                </a:lnTo>
                <a:lnTo>
                  <a:pt x="624" y="177"/>
                </a:lnTo>
                <a:lnTo>
                  <a:pt x="626" y="178"/>
                </a:lnTo>
                <a:lnTo>
                  <a:pt x="627" y="179"/>
                </a:lnTo>
                <a:lnTo>
                  <a:pt x="628" y="179"/>
                </a:lnTo>
                <a:lnTo>
                  <a:pt x="631" y="179"/>
                </a:lnTo>
                <a:lnTo>
                  <a:pt x="632" y="180"/>
                </a:lnTo>
                <a:lnTo>
                  <a:pt x="633" y="179"/>
                </a:lnTo>
                <a:lnTo>
                  <a:pt x="635" y="178"/>
                </a:lnTo>
                <a:lnTo>
                  <a:pt x="636" y="178"/>
                </a:lnTo>
                <a:lnTo>
                  <a:pt x="636" y="177"/>
                </a:lnTo>
                <a:lnTo>
                  <a:pt x="640" y="177"/>
                </a:lnTo>
                <a:lnTo>
                  <a:pt x="641" y="176"/>
                </a:lnTo>
                <a:lnTo>
                  <a:pt x="644" y="173"/>
                </a:lnTo>
                <a:lnTo>
                  <a:pt x="645" y="173"/>
                </a:lnTo>
                <a:lnTo>
                  <a:pt x="647" y="173"/>
                </a:lnTo>
                <a:lnTo>
                  <a:pt x="650" y="170"/>
                </a:lnTo>
                <a:lnTo>
                  <a:pt x="650" y="169"/>
                </a:lnTo>
                <a:lnTo>
                  <a:pt x="647" y="164"/>
                </a:lnTo>
                <a:lnTo>
                  <a:pt x="646" y="163"/>
                </a:lnTo>
                <a:lnTo>
                  <a:pt x="647" y="160"/>
                </a:lnTo>
                <a:lnTo>
                  <a:pt x="651" y="159"/>
                </a:lnTo>
                <a:lnTo>
                  <a:pt x="652" y="156"/>
                </a:lnTo>
                <a:lnTo>
                  <a:pt x="654" y="154"/>
                </a:lnTo>
                <a:lnTo>
                  <a:pt x="654" y="152"/>
                </a:lnTo>
                <a:lnTo>
                  <a:pt x="654" y="151"/>
                </a:lnTo>
                <a:lnTo>
                  <a:pt x="655" y="151"/>
                </a:lnTo>
                <a:lnTo>
                  <a:pt x="655" y="148"/>
                </a:lnTo>
                <a:lnTo>
                  <a:pt x="656" y="146"/>
                </a:lnTo>
                <a:lnTo>
                  <a:pt x="652" y="145"/>
                </a:lnTo>
                <a:lnTo>
                  <a:pt x="652" y="141"/>
                </a:lnTo>
                <a:lnTo>
                  <a:pt x="652" y="139"/>
                </a:lnTo>
                <a:lnTo>
                  <a:pt x="653" y="137"/>
                </a:lnTo>
                <a:lnTo>
                  <a:pt x="656" y="135"/>
                </a:lnTo>
                <a:lnTo>
                  <a:pt x="657" y="132"/>
                </a:lnTo>
                <a:lnTo>
                  <a:pt x="653" y="130"/>
                </a:lnTo>
                <a:lnTo>
                  <a:pt x="653" y="129"/>
                </a:lnTo>
                <a:lnTo>
                  <a:pt x="652" y="128"/>
                </a:lnTo>
                <a:lnTo>
                  <a:pt x="654" y="122"/>
                </a:lnTo>
                <a:lnTo>
                  <a:pt x="657" y="122"/>
                </a:lnTo>
                <a:lnTo>
                  <a:pt x="659" y="122"/>
                </a:lnTo>
                <a:lnTo>
                  <a:pt x="663" y="122"/>
                </a:lnTo>
                <a:lnTo>
                  <a:pt x="664" y="121"/>
                </a:lnTo>
                <a:lnTo>
                  <a:pt x="665" y="121"/>
                </a:lnTo>
                <a:lnTo>
                  <a:pt x="665" y="119"/>
                </a:lnTo>
                <a:lnTo>
                  <a:pt x="668" y="117"/>
                </a:lnTo>
                <a:lnTo>
                  <a:pt x="670" y="119"/>
                </a:lnTo>
                <a:lnTo>
                  <a:pt x="671" y="119"/>
                </a:lnTo>
                <a:lnTo>
                  <a:pt x="671" y="119"/>
                </a:lnTo>
                <a:lnTo>
                  <a:pt x="675" y="115"/>
                </a:lnTo>
                <a:lnTo>
                  <a:pt x="677" y="115"/>
                </a:lnTo>
                <a:lnTo>
                  <a:pt x="684" y="115"/>
                </a:lnTo>
                <a:lnTo>
                  <a:pt x="684" y="114"/>
                </a:lnTo>
                <a:lnTo>
                  <a:pt x="686" y="114"/>
                </a:lnTo>
                <a:lnTo>
                  <a:pt x="688" y="114"/>
                </a:lnTo>
                <a:lnTo>
                  <a:pt x="700" y="104"/>
                </a:lnTo>
                <a:lnTo>
                  <a:pt x="704" y="105"/>
                </a:lnTo>
                <a:lnTo>
                  <a:pt x="704" y="104"/>
                </a:lnTo>
                <a:lnTo>
                  <a:pt x="705" y="104"/>
                </a:lnTo>
                <a:lnTo>
                  <a:pt x="707" y="103"/>
                </a:lnTo>
                <a:lnTo>
                  <a:pt x="714" y="99"/>
                </a:lnTo>
                <a:lnTo>
                  <a:pt x="718" y="99"/>
                </a:lnTo>
                <a:lnTo>
                  <a:pt x="722" y="98"/>
                </a:lnTo>
                <a:lnTo>
                  <a:pt x="723" y="96"/>
                </a:lnTo>
                <a:lnTo>
                  <a:pt x="727" y="93"/>
                </a:lnTo>
                <a:lnTo>
                  <a:pt x="732" y="90"/>
                </a:lnTo>
                <a:lnTo>
                  <a:pt x="735" y="90"/>
                </a:lnTo>
                <a:lnTo>
                  <a:pt x="736" y="88"/>
                </a:lnTo>
                <a:lnTo>
                  <a:pt x="739" y="86"/>
                </a:lnTo>
                <a:lnTo>
                  <a:pt x="740" y="85"/>
                </a:lnTo>
                <a:lnTo>
                  <a:pt x="741" y="84"/>
                </a:lnTo>
                <a:lnTo>
                  <a:pt x="742" y="84"/>
                </a:lnTo>
                <a:lnTo>
                  <a:pt x="746" y="84"/>
                </a:lnTo>
                <a:lnTo>
                  <a:pt x="750" y="83"/>
                </a:lnTo>
                <a:lnTo>
                  <a:pt x="752" y="81"/>
                </a:lnTo>
                <a:lnTo>
                  <a:pt x="754" y="80"/>
                </a:lnTo>
                <a:lnTo>
                  <a:pt x="755" y="79"/>
                </a:lnTo>
                <a:lnTo>
                  <a:pt x="756" y="79"/>
                </a:lnTo>
                <a:lnTo>
                  <a:pt x="759" y="79"/>
                </a:lnTo>
                <a:lnTo>
                  <a:pt x="763" y="77"/>
                </a:lnTo>
                <a:lnTo>
                  <a:pt x="767" y="77"/>
                </a:lnTo>
                <a:lnTo>
                  <a:pt x="768" y="76"/>
                </a:lnTo>
                <a:lnTo>
                  <a:pt x="769" y="75"/>
                </a:lnTo>
                <a:lnTo>
                  <a:pt x="770" y="73"/>
                </a:lnTo>
                <a:lnTo>
                  <a:pt x="773" y="73"/>
                </a:lnTo>
                <a:lnTo>
                  <a:pt x="773" y="70"/>
                </a:lnTo>
                <a:lnTo>
                  <a:pt x="776" y="64"/>
                </a:lnTo>
                <a:lnTo>
                  <a:pt x="783" y="55"/>
                </a:lnTo>
                <a:lnTo>
                  <a:pt x="784" y="52"/>
                </a:lnTo>
                <a:lnTo>
                  <a:pt x="785" y="51"/>
                </a:lnTo>
                <a:lnTo>
                  <a:pt x="787" y="51"/>
                </a:lnTo>
                <a:lnTo>
                  <a:pt x="788" y="51"/>
                </a:lnTo>
                <a:lnTo>
                  <a:pt x="788" y="51"/>
                </a:lnTo>
                <a:lnTo>
                  <a:pt x="789" y="47"/>
                </a:lnTo>
                <a:lnTo>
                  <a:pt x="792" y="45"/>
                </a:lnTo>
                <a:lnTo>
                  <a:pt x="793" y="40"/>
                </a:lnTo>
                <a:lnTo>
                  <a:pt x="794" y="36"/>
                </a:lnTo>
                <a:lnTo>
                  <a:pt x="794" y="32"/>
                </a:lnTo>
                <a:lnTo>
                  <a:pt x="795" y="30"/>
                </a:lnTo>
                <a:lnTo>
                  <a:pt x="803" y="26"/>
                </a:lnTo>
                <a:lnTo>
                  <a:pt x="804" y="27"/>
                </a:lnTo>
                <a:lnTo>
                  <a:pt x="806" y="26"/>
                </a:lnTo>
                <a:lnTo>
                  <a:pt x="808" y="23"/>
                </a:lnTo>
                <a:lnTo>
                  <a:pt x="811" y="23"/>
                </a:lnTo>
                <a:lnTo>
                  <a:pt x="816" y="20"/>
                </a:lnTo>
                <a:lnTo>
                  <a:pt x="818" y="18"/>
                </a:lnTo>
                <a:lnTo>
                  <a:pt x="818" y="17"/>
                </a:lnTo>
                <a:lnTo>
                  <a:pt x="819" y="15"/>
                </a:lnTo>
                <a:lnTo>
                  <a:pt x="821" y="13"/>
                </a:lnTo>
                <a:lnTo>
                  <a:pt x="823" y="14"/>
                </a:lnTo>
                <a:lnTo>
                  <a:pt x="823" y="16"/>
                </a:lnTo>
                <a:lnTo>
                  <a:pt x="824" y="16"/>
                </a:lnTo>
                <a:lnTo>
                  <a:pt x="826" y="14"/>
                </a:lnTo>
                <a:lnTo>
                  <a:pt x="828" y="13"/>
                </a:lnTo>
                <a:lnTo>
                  <a:pt x="829" y="11"/>
                </a:lnTo>
                <a:lnTo>
                  <a:pt x="830" y="7"/>
                </a:lnTo>
                <a:lnTo>
                  <a:pt x="832" y="7"/>
                </a:lnTo>
                <a:lnTo>
                  <a:pt x="833" y="6"/>
                </a:lnTo>
                <a:lnTo>
                  <a:pt x="835" y="7"/>
                </a:lnTo>
                <a:lnTo>
                  <a:pt x="836" y="7"/>
                </a:lnTo>
                <a:lnTo>
                  <a:pt x="836" y="10"/>
                </a:lnTo>
                <a:lnTo>
                  <a:pt x="836" y="13"/>
                </a:lnTo>
                <a:lnTo>
                  <a:pt x="837" y="13"/>
                </a:lnTo>
                <a:lnTo>
                  <a:pt x="838" y="13"/>
                </a:lnTo>
                <a:lnTo>
                  <a:pt x="840" y="18"/>
                </a:lnTo>
                <a:lnTo>
                  <a:pt x="841" y="19"/>
                </a:lnTo>
                <a:lnTo>
                  <a:pt x="842" y="18"/>
                </a:lnTo>
                <a:lnTo>
                  <a:pt x="842" y="18"/>
                </a:lnTo>
                <a:lnTo>
                  <a:pt x="844" y="19"/>
                </a:lnTo>
                <a:lnTo>
                  <a:pt x="842" y="23"/>
                </a:lnTo>
                <a:lnTo>
                  <a:pt x="842" y="24"/>
                </a:lnTo>
                <a:lnTo>
                  <a:pt x="845" y="26"/>
                </a:lnTo>
                <a:lnTo>
                  <a:pt x="841" y="33"/>
                </a:lnTo>
                <a:lnTo>
                  <a:pt x="842" y="35"/>
                </a:lnTo>
                <a:lnTo>
                  <a:pt x="843" y="36"/>
                </a:lnTo>
                <a:lnTo>
                  <a:pt x="844" y="37"/>
                </a:lnTo>
                <a:lnTo>
                  <a:pt x="845" y="37"/>
                </a:lnTo>
                <a:lnTo>
                  <a:pt x="846" y="34"/>
                </a:lnTo>
                <a:lnTo>
                  <a:pt x="848" y="31"/>
                </a:lnTo>
                <a:lnTo>
                  <a:pt x="849" y="31"/>
                </a:lnTo>
                <a:lnTo>
                  <a:pt x="852" y="31"/>
                </a:lnTo>
                <a:lnTo>
                  <a:pt x="854" y="30"/>
                </a:lnTo>
                <a:lnTo>
                  <a:pt x="855" y="31"/>
                </a:lnTo>
                <a:lnTo>
                  <a:pt x="857" y="32"/>
                </a:lnTo>
                <a:lnTo>
                  <a:pt x="858" y="31"/>
                </a:lnTo>
                <a:lnTo>
                  <a:pt x="860" y="21"/>
                </a:lnTo>
                <a:lnTo>
                  <a:pt x="861" y="20"/>
                </a:lnTo>
                <a:lnTo>
                  <a:pt x="863" y="21"/>
                </a:lnTo>
                <a:lnTo>
                  <a:pt x="864" y="20"/>
                </a:lnTo>
                <a:lnTo>
                  <a:pt x="868" y="17"/>
                </a:lnTo>
                <a:lnTo>
                  <a:pt x="869" y="18"/>
                </a:lnTo>
                <a:lnTo>
                  <a:pt x="870" y="17"/>
                </a:lnTo>
                <a:lnTo>
                  <a:pt x="872" y="16"/>
                </a:lnTo>
                <a:lnTo>
                  <a:pt x="874" y="18"/>
                </a:lnTo>
                <a:lnTo>
                  <a:pt x="874" y="17"/>
                </a:lnTo>
                <a:lnTo>
                  <a:pt x="874" y="15"/>
                </a:lnTo>
                <a:lnTo>
                  <a:pt x="872" y="13"/>
                </a:lnTo>
                <a:lnTo>
                  <a:pt x="871" y="10"/>
                </a:lnTo>
                <a:lnTo>
                  <a:pt x="873" y="9"/>
                </a:lnTo>
                <a:lnTo>
                  <a:pt x="874" y="7"/>
                </a:lnTo>
                <a:lnTo>
                  <a:pt x="873" y="6"/>
                </a:lnTo>
                <a:lnTo>
                  <a:pt x="873" y="5"/>
                </a:lnTo>
                <a:lnTo>
                  <a:pt x="874" y="3"/>
                </a:lnTo>
                <a:lnTo>
                  <a:pt x="878" y="2"/>
                </a:lnTo>
                <a:lnTo>
                  <a:pt x="880" y="5"/>
                </a:lnTo>
                <a:lnTo>
                  <a:pt x="881" y="4"/>
                </a:lnTo>
                <a:lnTo>
                  <a:pt x="885" y="1"/>
                </a:lnTo>
                <a:lnTo>
                  <a:pt x="886" y="4"/>
                </a:lnTo>
                <a:lnTo>
                  <a:pt x="887" y="5"/>
                </a:lnTo>
                <a:lnTo>
                  <a:pt x="888" y="6"/>
                </a:lnTo>
                <a:lnTo>
                  <a:pt x="890" y="6"/>
                </a:lnTo>
                <a:lnTo>
                  <a:pt x="893" y="6"/>
                </a:lnTo>
                <a:lnTo>
                  <a:pt x="894" y="6"/>
                </a:lnTo>
                <a:lnTo>
                  <a:pt x="896" y="5"/>
                </a:lnTo>
                <a:lnTo>
                  <a:pt x="899" y="7"/>
                </a:lnTo>
                <a:lnTo>
                  <a:pt x="900" y="7"/>
                </a:lnTo>
                <a:lnTo>
                  <a:pt x="901" y="7"/>
                </a:lnTo>
                <a:lnTo>
                  <a:pt x="900" y="5"/>
                </a:lnTo>
                <a:lnTo>
                  <a:pt x="900" y="4"/>
                </a:lnTo>
                <a:lnTo>
                  <a:pt x="902" y="4"/>
                </a:lnTo>
                <a:lnTo>
                  <a:pt x="903" y="4"/>
                </a:lnTo>
                <a:lnTo>
                  <a:pt x="904" y="3"/>
                </a:lnTo>
                <a:lnTo>
                  <a:pt x="905" y="2"/>
                </a:lnTo>
                <a:lnTo>
                  <a:pt x="907" y="0"/>
                </a:lnTo>
                <a:lnTo>
                  <a:pt x="909" y="1"/>
                </a:lnTo>
                <a:lnTo>
                  <a:pt x="911" y="1"/>
                </a:lnTo>
                <a:lnTo>
                  <a:pt x="913" y="1"/>
                </a:lnTo>
                <a:lnTo>
                  <a:pt x="914" y="2"/>
                </a:lnTo>
                <a:lnTo>
                  <a:pt x="915" y="4"/>
                </a:lnTo>
                <a:lnTo>
                  <a:pt x="917" y="6"/>
                </a:lnTo>
                <a:lnTo>
                  <a:pt x="917" y="9"/>
                </a:lnTo>
                <a:lnTo>
                  <a:pt x="918" y="9"/>
                </a:lnTo>
                <a:lnTo>
                  <a:pt x="918" y="10"/>
                </a:lnTo>
                <a:lnTo>
                  <a:pt x="920" y="10"/>
                </a:lnTo>
                <a:lnTo>
                  <a:pt x="922" y="9"/>
                </a:lnTo>
                <a:lnTo>
                  <a:pt x="923" y="7"/>
                </a:lnTo>
                <a:lnTo>
                  <a:pt x="925" y="7"/>
                </a:lnTo>
                <a:lnTo>
                  <a:pt x="928" y="10"/>
                </a:lnTo>
                <a:lnTo>
                  <a:pt x="930" y="12"/>
                </a:lnTo>
                <a:lnTo>
                  <a:pt x="930" y="14"/>
                </a:lnTo>
                <a:lnTo>
                  <a:pt x="929" y="19"/>
                </a:lnTo>
                <a:lnTo>
                  <a:pt x="931" y="20"/>
                </a:lnTo>
                <a:lnTo>
                  <a:pt x="932" y="22"/>
                </a:lnTo>
                <a:lnTo>
                  <a:pt x="933" y="26"/>
                </a:lnTo>
                <a:lnTo>
                  <a:pt x="931" y="30"/>
                </a:lnTo>
                <a:lnTo>
                  <a:pt x="930" y="33"/>
                </a:lnTo>
                <a:lnTo>
                  <a:pt x="930" y="35"/>
                </a:lnTo>
                <a:lnTo>
                  <a:pt x="931" y="41"/>
                </a:lnTo>
                <a:lnTo>
                  <a:pt x="932" y="44"/>
                </a:lnTo>
                <a:lnTo>
                  <a:pt x="935" y="46"/>
                </a:lnTo>
                <a:lnTo>
                  <a:pt x="937" y="46"/>
                </a:lnTo>
                <a:lnTo>
                  <a:pt x="938" y="47"/>
                </a:lnTo>
                <a:lnTo>
                  <a:pt x="944" y="45"/>
                </a:lnTo>
                <a:lnTo>
                  <a:pt x="945" y="45"/>
                </a:lnTo>
                <a:lnTo>
                  <a:pt x="947" y="45"/>
                </a:lnTo>
                <a:lnTo>
                  <a:pt x="951" y="43"/>
                </a:lnTo>
                <a:lnTo>
                  <a:pt x="953" y="41"/>
                </a:lnTo>
                <a:lnTo>
                  <a:pt x="955" y="38"/>
                </a:lnTo>
                <a:lnTo>
                  <a:pt x="957" y="38"/>
                </a:lnTo>
                <a:lnTo>
                  <a:pt x="961" y="39"/>
                </a:lnTo>
                <a:lnTo>
                  <a:pt x="963" y="39"/>
                </a:lnTo>
                <a:lnTo>
                  <a:pt x="966" y="35"/>
                </a:lnTo>
                <a:lnTo>
                  <a:pt x="970" y="33"/>
                </a:lnTo>
                <a:lnTo>
                  <a:pt x="971" y="34"/>
                </a:lnTo>
                <a:lnTo>
                  <a:pt x="975" y="36"/>
                </a:lnTo>
                <a:lnTo>
                  <a:pt x="976" y="35"/>
                </a:lnTo>
                <a:lnTo>
                  <a:pt x="984" y="38"/>
                </a:lnTo>
                <a:lnTo>
                  <a:pt x="988" y="38"/>
                </a:lnTo>
                <a:lnTo>
                  <a:pt x="991" y="37"/>
                </a:lnTo>
                <a:lnTo>
                  <a:pt x="993" y="36"/>
                </a:lnTo>
                <a:lnTo>
                  <a:pt x="995" y="37"/>
                </a:lnTo>
                <a:lnTo>
                  <a:pt x="997" y="39"/>
                </a:lnTo>
                <a:lnTo>
                  <a:pt x="998" y="45"/>
                </a:lnTo>
                <a:lnTo>
                  <a:pt x="995" y="47"/>
                </a:lnTo>
                <a:lnTo>
                  <a:pt x="994" y="52"/>
                </a:lnTo>
                <a:lnTo>
                  <a:pt x="998" y="56"/>
                </a:lnTo>
                <a:lnTo>
                  <a:pt x="997" y="58"/>
                </a:lnTo>
                <a:lnTo>
                  <a:pt x="994" y="63"/>
                </a:lnTo>
                <a:lnTo>
                  <a:pt x="994" y="64"/>
                </a:lnTo>
                <a:lnTo>
                  <a:pt x="996" y="69"/>
                </a:lnTo>
                <a:lnTo>
                  <a:pt x="998" y="76"/>
                </a:lnTo>
                <a:lnTo>
                  <a:pt x="997" y="78"/>
                </a:lnTo>
                <a:lnTo>
                  <a:pt x="996" y="86"/>
                </a:lnTo>
                <a:lnTo>
                  <a:pt x="1000" y="90"/>
                </a:lnTo>
                <a:lnTo>
                  <a:pt x="1000" y="93"/>
                </a:lnTo>
                <a:lnTo>
                  <a:pt x="1002" y="95"/>
                </a:lnTo>
                <a:lnTo>
                  <a:pt x="1007" y="98"/>
                </a:lnTo>
                <a:lnTo>
                  <a:pt x="1011" y="102"/>
                </a:lnTo>
                <a:lnTo>
                  <a:pt x="1014" y="104"/>
                </a:lnTo>
                <a:lnTo>
                  <a:pt x="1015" y="107"/>
                </a:lnTo>
                <a:lnTo>
                  <a:pt x="1017" y="109"/>
                </a:lnTo>
                <a:lnTo>
                  <a:pt x="1020" y="110"/>
                </a:lnTo>
                <a:lnTo>
                  <a:pt x="1021" y="114"/>
                </a:lnTo>
                <a:lnTo>
                  <a:pt x="1024" y="116"/>
                </a:lnTo>
                <a:lnTo>
                  <a:pt x="1025" y="119"/>
                </a:lnTo>
                <a:lnTo>
                  <a:pt x="1026" y="121"/>
                </a:lnTo>
                <a:lnTo>
                  <a:pt x="1026" y="121"/>
                </a:lnTo>
                <a:lnTo>
                  <a:pt x="1027" y="122"/>
                </a:lnTo>
                <a:lnTo>
                  <a:pt x="1029" y="122"/>
                </a:lnTo>
                <a:lnTo>
                  <a:pt x="1032" y="123"/>
                </a:lnTo>
                <a:lnTo>
                  <a:pt x="1032" y="124"/>
                </a:lnTo>
                <a:lnTo>
                  <a:pt x="1033" y="125"/>
                </a:lnTo>
                <a:lnTo>
                  <a:pt x="1035" y="126"/>
                </a:lnTo>
                <a:lnTo>
                  <a:pt x="1037" y="126"/>
                </a:lnTo>
                <a:lnTo>
                  <a:pt x="1039" y="125"/>
                </a:lnTo>
                <a:lnTo>
                  <a:pt x="1040" y="124"/>
                </a:lnTo>
                <a:lnTo>
                  <a:pt x="1041" y="125"/>
                </a:lnTo>
                <a:lnTo>
                  <a:pt x="1045" y="125"/>
                </a:lnTo>
                <a:lnTo>
                  <a:pt x="1051" y="123"/>
                </a:lnTo>
                <a:lnTo>
                  <a:pt x="1053" y="123"/>
                </a:lnTo>
                <a:lnTo>
                  <a:pt x="1056" y="123"/>
                </a:lnTo>
                <a:lnTo>
                  <a:pt x="1057" y="124"/>
                </a:lnTo>
                <a:lnTo>
                  <a:pt x="1057" y="126"/>
                </a:lnTo>
                <a:lnTo>
                  <a:pt x="1057" y="128"/>
                </a:lnTo>
                <a:lnTo>
                  <a:pt x="1057" y="130"/>
                </a:lnTo>
                <a:lnTo>
                  <a:pt x="1057" y="131"/>
                </a:lnTo>
                <a:lnTo>
                  <a:pt x="1056" y="133"/>
                </a:lnTo>
                <a:lnTo>
                  <a:pt x="1055" y="134"/>
                </a:lnTo>
                <a:lnTo>
                  <a:pt x="1055" y="137"/>
                </a:lnTo>
                <a:lnTo>
                  <a:pt x="1056" y="137"/>
                </a:lnTo>
                <a:lnTo>
                  <a:pt x="1057" y="139"/>
                </a:lnTo>
                <a:lnTo>
                  <a:pt x="1058" y="140"/>
                </a:lnTo>
                <a:lnTo>
                  <a:pt x="1059" y="141"/>
                </a:lnTo>
                <a:lnTo>
                  <a:pt x="1060" y="141"/>
                </a:lnTo>
                <a:lnTo>
                  <a:pt x="1062" y="143"/>
                </a:lnTo>
                <a:lnTo>
                  <a:pt x="1064" y="142"/>
                </a:lnTo>
                <a:lnTo>
                  <a:pt x="1065" y="142"/>
                </a:lnTo>
                <a:lnTo>
                  <a:pt x="1066" y="142"/>
                </a:lnTo>
                <a:lnTo>
                  <a:pt x="1066" y="143"/>
                </a:lnTo>
                <a:lnTo>
                  <a:pt x="1064" y="145"/>
                </a:lnTo>
                <a:lnTo>
                  <a:pt x="1064" y="147"/>
                </a:lnTo>
                <a:lnTo>
                  <a:pt x="1064" y="148"/>
                </a:lnTo>
                <a:lnTo>
                  <a:pt x="1064" y="148"/>
                </a:lnTo>
                <a:lnTo>
                  <a:pt x="1065" y="150"/>
                </a:lnTo>
                <a:lnTo>
                  <a:pt x="1065" y="151"/>
                </a:lnTo>
                <a:lnTo>
                  <a:pt x="1066" y="153"/>
                </a:lnTo>
                <a:lnTo>
                  <a:pt x="1066" y="151"/>
                </a:lnTo>
                <a:lnTo>
                  <a:pt x="1069" y="150"/>
                </a:lnTo>
                <a:lnTo>
                  <a:pt x="1070" y="150"/>
                </a:lnTo>
                <a:lnTo>
                  <a:pt x="1070" y="152"/>
                </a:lnTo>
                <a:lnTo>
                  <a:pt x="1070" y="155"/>
                </a:lnTo>
                <a:lnTo>
                  <a:pt x="1071" y="157"/>
                </a:lnTo>
                <a:lnTo>
                  <a:pt x="1070" y="160"/>
                </a:lnTo>
                <a:lnTo>
                  <a:pt x="1071" y="161"/>
                </a:lnTo>
                <a:lnTo>
                  <a:pt x="1073" y="164"/>
                </a:lnTo>
                <a:lnTo>
                  <a:pt x="1070" y="166"/>
                </a:lnTo>
                <a:lnTo>
                  <a:pt x="1071" y="168"/>
                </a:lnTo>
                <a:lnTo>
                  <a:pt x="1070" y="170"/>
                </a:lnTo>
                <a:lnTo>
                  <a:pt x="1067" y="173"/>
                </a:lnTo>
                <a:lnTo>
                  <a:pt x="1066" y="178"/>
                </a:lnTo>
                <a:lnTo>
                  <a:pt x="1070" y="180"/>
                </a:lnTo>
                <a:lnTo>
                  <a:pt x="1070" y="182"/>
                </a:lnTo>
                <a:lnTo>
                  <a:pt x="1068" y="186"/>
                </a:lnTo>
                <a:lnTo>
                  <a:pt x="1068" y="187"/>
                </a:lnTo>
                <a:lnTo>
                  <a:pt x="1065" y="192"/>
                </a:lnTo>
                <a:lnTo>
                  <a:pt x="1065" y="192"/>
                </a:lnTo>
                <a:lnTo>
                  <a:pt x="1065" y="193"/>
                </a:lnTo>
                <a:lnTo>
                  <a:pt x="1068" y="194"/>
                </a:lnTo>
                <a:lnTo>
                  <a:pt x="1068" y="195"/>
                </a:lnTo>
                <a:lnTo>
                  <a:pt x="1069" y="196"/>
                </a:lnTo>
                <a:lnTo>
                  <a:pt x="1069" y="197"/>
                </a:lnTo>
                <a:lnTo>
                  <a:pt x="1068" y="199"/>
                </a:lnTo>
                <a:lnTo>
                  <a:pt x="1067" y="199"/>
                </a:lnTo>
                <a:lnTo>
                  <a:pt x="1065" y="202"/>
                </a:lnTo>
                <a:lnTo>
                  <a:pt x="1064" y="204"/>
                </a:lnTo>
                <a:lnTo>
                  <a:pt x="1064" y="205"/>
                </a:lnTo>
                <a:lnTo>
                  <a:pt x="1064" y="206"/>
                </a:lnTo>
                <a:lnTo>
                  <a:pt x="1063" y="207"/>
                </a:lnTo>
                <a:lnTo>
                  <a:pt x="1062" y="211"/>
                </a:lnTo>
                <a:lnTo>
                  <a:pt x="1061" y="213"/>
                </a:lnTo>
                <a:lnTo>
                  <a:pt x="1058" y="221"/>
                </a:lnTo>
                <a:lnTo>
                  <a:pt x="1056" y="229"/>
                </a:lnTo>
                <a:lnTo>
                  <a:pt x="1055" y="234"/>
                </a:lnTo>
                <a:lnTo>
                  <a:pt x="1051" y="243"/>
                </a:lnTo>
                <a:lnTo>
                  <a:pt x="1051" y="246"/>
                </a:lnTo>
                <a:lnTo>
                  <a:pt x="1048" y="255"/>
                </a:lnTo>
                <a:lnTo>
                  <a:pt x="1049" y="258"/>
                </a:lnTo>
                <a:lnTo>
                  <a:pt x="1049" y="259"/>
                </a:lnTo>
                <a:lnTo>
                  <a:pt x="1050" y="261"/>
                </a:lnTo>
                <a:lnTo>
                  <a:pt x="1050" y="262"/>
                </a:lnTo>
                <a:lnTo>
                  <a:pt x="1046" y="265"/>
                </a:lnTo>
                <a:lnTo>
                  <a:pt x="1046" y="267"/>
                </a:lnTo>
                <a:lnTo>
                  <a:pt x="1045" y="267"/>
                </a:lnTo>
                <a:lnTo>
                  <a:pt x="1044" y="269"/>
                </a:lnTo>
                <a:lnTo>
                  <a:pt x="1043" y="269"/>
                </a:lnTo>
                <a:lnTo>
                  <a:pt x="1033" y="275"/>
                </a:lnTo>
                <a:lnTo>
                  <a:pt x="1031" y="277"/>
                </a:lnTo>
                <a:lnTo>
                  <a:pt x="1030" y="277"/>
                </a:lnTo>
                <a:lnTo>
                  <a:pt x="1029" y="277"/>
                </a:lnTo>
                <a:lnTo>
                  <a:pt x="1027" y="279"/>
                </a:lnTo>
                <a:lnTo>
                  <a:pt x="1026" y="281"/>
                </a:lnTo>
                <a:lnTo>
                  <a:pt x="1024" y="283"/>
                </a:lnTo>
                <a:lnTo>
                  <a:pt x="1022" y="286"/>
                </a:lnTo>
                <a:lnTo>
                  <a:pt x="1026" y="294"/>
                </a:lnTo>
                <a:lnTo>
                  <a:pt x="1026" y="294"/>
                </a:lnTo>
                <a:lnTo>
                  <a:pt x="1027" y="295"/>
                </a:lnTo>
                <a:lnTo>
                  <a:pt x="1030" y="299"/>
                </a:lnTo>
                <a:lnTo>
                  <a:pt x="1030" y="301"/>
                </a:lnTo>
                <a:lnTo>
                  <a:pt x="1030" y="305"/>
                </a:lnTo>
                <a:lnTo>
                  <a:pt x="1027" y="310"/>
                </a:lnTo>
                <a:lnTo>
                  <a:pt x="1026" y="312"/>
                </a:lnTo>
                <a:lnTo>
                  <a:pt x="1025" y="310"/>
                </a:lnTo>
                <a:lnTo>
                  <a:pt x="1022" y="311"/>
                </a:lnTo>
                <a:lnTo>
                  <a:pt x="1022" y="312"/>
                </a:lnTo>
                <a:lnTo>
                  <a:pt x="1020" y="313"/>
                </a:lnTo>
                <a:lnTo>
                  <a:pt x="1020" y="311"/>
                </a:lnTo>
                <a:lnTo>
                  <a:pt x="1019" y="311"/>
                </a:lnTo>
                <a:lnTo>
                  <a:pt x="1018" y="313"/>
                </a:lnTo>
                <a:lnTo>
                  <a:pt x="1020" y="317"/>
                </a:lnTo>
                <a:lnTo>
                  <a:pt x="1019" y="319"/>
                </a:lnTo>
                <a:lnTo>
                  <a:pt x="1020" y="320"/>
                </a:lnTo>
                <a:lnTo>
                  <a:pt x="1020" y="323"/>
                </a:lnTo>
                <a:lnTo>
                  <a:pt x="1022" y="323"/>
                </a:lnTo>
                <a:lnTo>
                  <a:pt x="1024" y="326"/>
                </a:lnTo>
                <a:lnTo>
                  <a:pt x="1026" y="327"/>
                </a:lnTo>
                <a:lnTo>
                  <a:pt x="1026" y="329"/>
                </a:lnTo>
                <a:lnTo>
                  <a:pt x="1024" y="330"/>
                </a:lnTo>
                <a:lnTo>
                  <a:pt x="1024" y="331"/>
                </a:lnTo>
                <a:lnTo>
                  <a:pt x="1019" y="333"/>
                </a:lnTo>
                <a:lnTo>
                  <a:pt x="1018" y="333"/>
                </a:lnTo>
                <a:lnTo>
                  <a:pt x="1015" y="336"/>
                </a:lnTo>
                <a:lnTo>
                  <a:pt x="1014" y="337"/>
                </a:lnTo>
                <a:lnTo>
                  <a:pt x="1013" y="337"/>
                </a:lnTo>
                <a:lnTo>
                  <a:pt x="1010" y="337"/>
                </a:lnTo>
                <a:lnTo>
                  <a:pt x="1009" y="338"/>
                </a:lnTo>
                <a:lnTo>
                  <a:pt x="1007" y="337"/>
                </a:lnTo>
                <a:lnTo>
                  <a:pt x="1007" y="337"/>
                </a:lnTo>
                <a:lnTo>
                  <a:pt x="1007" y="338"/>
                </a:lnTo>
                <a:lnTo>
                  <a:pt x="1007" y="339"/>
                </a:lnTo>
                <a:lnTo>
                  <a:pt x="1007" y="340"/>
                </a:lnTo>
                <a:lnTo>
                  <a:pt x="1003" y="345"/>
                </a:lnTo>
                <a:lnTo>
                  <a:pt x="1003" y="346"/>
                </a:lnTo>
                <a:lnTo>
                  <a:pt x="1003" y="346"/>
                </a:lnTo>
                <a:lnTo>
                  <a:pt x="1003" y="350"/>
                </a:lnTo>
                <a:lnTo>
                  <a:pt x="1003" y="351"/>
                </a:lnTo>
                <a:lnTo>
                  <a:pt x="1004" y="351"/>
                </a:lnTo>
                <a:lnTo>
                  <a:pt x="1005" y="352"/>
                </a:lnTo>
                <a:lnTo>
                  <a:pt x="1006" y="354"/>
                </a:lnTo>
                <a:lnTo>
                  <a:pt x="1007" y="355"/>
                </a:lnTo>
                <a:lnTo>
                  <a:pt x="1010" y="357"/>
                </a:lnTo>
                <a:lnTo>
                  <a:pt x="1010" y="358"/>
                </a:lnTo>
                <a:lnTo>
                  <a:pt x="1012" y="360"/>
                </a:lnTo>
                <a:lnTo>
                  <a:pt x="1012" y="361"/>
                </a:lnTo>
                <a:lnTo>
                  <a:pt x="1013" y="363"/>
                </a:lnTo>
                <a:lnTo>
                  <a:pt x="1013" y="365"/>
                </a:lnTo>
                <a:lnTo>
                  <a:pt x="1014" y="365"/>
                </a:lnTo>
                <a:lnTo>
                  <a:pt x="1015" y="365"/>
                </a:lnTo>
                <a:lnTo>
                  <a:pt x="1016" y="365"/>
                </a:lnTo>
                <a:lnTo>
                  <a:pt x="1017" y="364"/>
                </a:lnTo>
                <a:lnTo>
                  <a:pt x="1019" y="363"/>
                </a:lnTo>
                <a:lnTo>
                  <a:pt x="1020" y="363"/>
                </a:lnTo>
                <a:lnTo>
                  <a:pt x="1020" y="363"/>
                </a:lnTo>
                <a:lnTo>
                  <a:pt x="1021" y="363"/>
                </a:lnTo>
                <a:lnTo>
                  <a:pt x="1025" y="365"/>
                </a:lnTo>
                <a:lnTo>
                  <a:pt x="1026" y="365"/>
                </a:lnTo>
                <a:lnTo>
                  <a:pt x="1028" y="371"/>
                </a:lnTo>
                <a:lnTo>
                  <a:pt x="1030" y="371"/>
                </a:lnTo>
                <a:lnTo>
                  <a:pt x="1032" y="373"/>
                </a:lnTo>
                <a:lnTo>
                  <a:pt x="1032" y="374"/>
                </a:lnTo>
                <a:lnTo>
                  <a:pt x="1032" y="375"/>
                </a:lnTo>
                <a:lnTo>
                  <a:pt x="1032" y="377"/>
                </a:lnTo>
                <a:lnTo>
                  <a:pt x="1031" y="380"/>
                </a:lnTo>
                <a:lnTo>
                  <a:pt x="1031" y="381"/>
                </a:lnTo>
                <a:lnTo>
                  <a:pt x="1031" y="383"/>
                </a:lnTo>
                <a:lnTo>
                  <a:pt x="1031" y="384"/>
                </a:lnTo>
                <a:lnTo>
                  <a:pt x="1031" y="385"/>
                </a:lnTo>
                <a:lnTo>
                  <a:pt x="1034" y="386"/>
                </a:lnTo>
                <a:lnTo>
                  <a:pt x="1039" y="391"/>
                </a:lnTo>
                <a:lnTo>
                  <a:pt x="1040" y="393"/>
                </a:lnTo>
                <a:lnTo>
                  <a:pt x="1041" y="393"/>
                </a:lnTo>
                <a:lnTo>
                  <a:pt x="1042" y="395"/>
                </a:lnTo>
                <a:lnTo>
                  <a:pt x="1042" y="397"/>
                </a:lnTo>
                <a:lnTo>
                  <a:pt x="1041" y="400"/>
                </a:lnTo>
                <a:lnTo>
                  <a:pt x="1041" y="401"/>
                </a:lnTo>
                <a:lnTo>
                  <a:pt x="1042" y="402"/>
                </a:lnTo>
                <a:lnTo>
                  <a:pt x="1043" y="402"/>
                </a:lnTo>
                <a:lnTo>
                  <a:pt x="1045" y="403"/>
                </a:lnTo>
                <a:lnTo>
                  <a:pt x="1045" y="403"/>
                </a:lnTo>
                <a:lnTo>
                  <a:pt x="1047" y="403"/>
                </a:lnTo>
                <a:lnTo>
                  <a:pt x="1051" y="403"/>
                </a:lnTo>
                <a:lnTo>
                  <a:pt x="1055" y="403"/>
                </a:lnTo>
                <a:lnTo>
                  <a:pt x="1055" y="404"/>
                </a:lnTo>
                <a:lnTo>
                  <a:pt x="1057" y="404"/>
                </a:lnTo>
                <a:lnTo>
                  <a:pt x="1057" y="406"/>
                </a:lnTo>
                <a:lnTo>
                  <a:pt x="1058" y="412"/>
                </a:lnTo>
                <a:lnTo>
                  <a:pt x="1058" y="415"/>
                </a:lnTo>
                <a:lnTo>
                  <a:pt x="1059" y="416"/>
                </a:lnTo>
                <a:lnTo>
                  <a:pt x="1061" y="417"/>
                </a:lnTo>
                <a:lnTo>
                  <a:pt x="1063" y="418"/>
                </a:lnTo>
                <a:lnTo>
                  <a:pt x="1064" y="420"/>
                </a:lnTo>
                <a:lnTo>
                  <a:pt x="1066" y="421"/>
                </a:lnTo>
                <a:lnTo>
                  <a:pt x="1068" y="422"/>
                </a:lnTo>
                <a:lnTo>
                  <a:pt x="1069" y="422"/>
                </a:lnTo>
                <a:lnTo>
                  <a:pt x="1069" y="422"/>
                </a:lnTo>
                <a:lnTo>
                  <a:pt x="1068" y="423"/>
                </a:lnTo>
                <a:lnTo>
                  <a:pt x="1065" y="424"/>
                </a:lnTo>
                <a:lnTo>
                  <a:pt x="1063" y="426"/>
                </a:lnTo>
                <a:lnTo>
                  <a:pt x="1063" y="427"/>
                </a:lnTo>
                <a:lnTo>
                  <a:pt x="1063" y="428"/>
                </a:lnTo>
                <a:lnTo>
                  <a:pt x="1063" y="429"/>
                </a:lnTo>
                <a:lnTo>
                  <a:pt x="1064" y="433"/>
                </a:lnTo>
                <a:lnTo>
                  <a:pt x="1064" y="435"/>
                </a:lnTo>
                <a:lnTo>
                  <a:pt x="1065" y="435"/>
                </a:lnTo>
                <a:lnTo>
                  <a:pt x="1067" y="437"/>
                </a:lnTo>
                <a:lnTo>
                  <a:pt x="1067" y="441"/>
                </a:lnTo>
                <a:lnTo>
                  <a:pt x="1069" y="442"/>
                </a:lnTo>
                <a:lnTo>
                  <a:pt x="1071" y="444"/>
                </a:lnTo>
                <a:lnTo>
                  <a:pt x="1068" y="447"/>
                </a:lnTo>
                <a:lnTo>
                  <a:pt x="1064" y="446"/>
                </a:lnTo>
                <a:lnTo>
                  <a:pt x="1063" y="446"/>
                </a:lnTo>
                <a:lnTo>
                  <a:pt x="1062" y="447"/>
                </a:lnTo>
                <a:lnTo>
                  <a:pt x="1061" y="447"/>
                </a:lnTo>
                <a:lnTo>
                  <a:pt x="1061" y="448"/>
                </a:lnTo>
                <a:lnTo>
                  <a:pt x="1063" y="448"/>
                </a:lnTo>
                <a:lnTo>
                  <a:pt x="1064" y="448"/>
                </a:lnTo>
                <a:lnTo>
                  <a:pt x="1064" y="450"/>
                </a:lnTo>
                <a:lnTo>
                  <a:pt x="1061" y="453"/>
                </a:lnTo>
                <a:lnTo>
                  <a:pt x="1061" y="454"/>
                </a:lnTo>
                <a:lnTo>
                  <a:pt x="1061" y="454"/>
                </a:lnTo>
                <a:lnTo>
                  <a:pt x="1061" y="457"/>
                </a:lnTo>
                <a:lnTo>
                  <a:pt x="1062" y="457"/>
                </a:lnTo>
                <a:lnTo>
                  <a:pt x="1062" y="458"/>
                </a:lnTo>
                <a:lnTo>
                  <a:pt x="1062" y="461"/>
                </a:lnTo>
                <a:lnTo>
                  <a:pt x="1062" y="464"/>
                </a:lnTo>
                <a:lnTo>
                  <a:pt x="1063" y="467"/>
                </a:lnTo>
                <a:lnTo>
                  <a:pt x="1064" y="467"/>
                </a:lnTo>
                <a:lnTo>
                  <a:pt x="1064" y="466"/>
                </a:lnTo>
                <a:lnTo>
                  <a:pt x="1064" y="463"/>
                </a:lnTo>
                <a:lnTo>
                  <a:pt x="1065" y="462"/>
                </a:lnTo>
                <a:lnTo>
                  <a:pt x="1066" y="464"/>
                </a:lnTo>
                <a:lnTo>
                  <a:pt x="1068" y="466"/>
                </a:lnTo>
                <a:lnTo>
                  <a:pt x="1069" y="467"/>
                </a:lnTo>
                <a:lnTo>
                  <a:pt x="1066" y="471"/>
                </a:lnTo>
                <a:lnTo>
                  <a:pt x="1066" y="472"/>
                </a:lnTo>
                <a:lnTo>
                  <a:pt x="1065" y="473"/>
                </a:lnTo>
                <a:lnTo>
                  <a:pt x="1068" y="480"/>
                </a:lnTo>
                <a:lnTo>
                  <a:pt x="1068" y="482"/>
                </a:lnTo>
                <a:lnTo>
                  <a:pt x="1069" y="484"/>
                </a:lnTo>
                <a:lnTo>
                  <a:pt x="1068" y="485"/>
                </a:lnTo>
                <a:lnTo>
                  <a:pt x="1066" y="486"/>
                </a:lnTo>
                <a:lnTo>
                  <a:pt x="1066" y="487"/>
                </a:lnTo>
                <a:lnTo>
                  <a:pt x="1064" y="489"/>
                </a:lnTo>
                <a:lnTo>
                  <a:pt x="1062" y="491"/>
                </a:lnTo>
                <a:lnTo>
                  <a:pt x="1058" y="493"/>
                </a:lnTo>
                <a:lnTo>
                  <a:pt x="1054" y="497"/>
                </a:lnTo>
                <a:lnTo>
                  <a:pt x="1054" y="498"/>
                </a:lnTo>
                <a:lnTo>
                  <a:pt x="1051" y="501"/>
                </a:lnTo>
                <a:lnTo>
                  <a:pt x="1049" y="502"/>
                </a:lnTo>
                <a:lnTo>
                  <a:pt x="1047" y="502"/>
                </a:lnTo>
                <a:lnTo>
                  <a:pt x="1045" y="501"/>
                </a:lnTo>
                <a:lnTo>
                  <a:pt x="1045" y="502"/>
                </a:lnTo>
                <a:lnTo>
                  <a:pt x="1045" y="504"/>
                </a:lnTo>
                <a:lnTo>
                  <a:pt x="1045" y="505"/>
                </a:lnTo>
                <a:lnTo>
                  <a:pt x="1048" y="510"/>
                </a:lnTo>
                <a:lnTo>
                  <a:pt x="1048" y="511"/>
                </a:lnTo>
                <a:lnTo>
                  <a:pt x="1049" y="515"/>
                </a:lnTo>
                <a:lnTo>
                  <a:pt x="1050" y="515"/>
                </a:lnTo>
                <a:lnTo>
                  <a:pt x="1051" y="516"/>
                </a:lnTo>
                <a:lnTo>
                  <a:pt x="1054" y="518"/>
                </a:lnTo>
                <a:lnTo>
                  <a:pt x="1056" y="518"/>
                </a:lnTo>
                <a:lnTo>
                  <a:pt x="1056" y="519"/>
                </a:lnTo>
                <a:lnTo>
                  <a:pt x="1057" y="521"/>
                </a:lnTo>
                <a:lnTo>
                  <a:pt x="1057" y="522"/>
                </a:lnTo>
                <a:lnTo>
                  <a:pt x="1058" y="525"/>
                </a:lnTo>
                <a:lnTo>
                  <a:pt x="1056" y="525"/>
                </a:lnTo>
                <a:lnTo>
                  <a:pt x="1054" y="527"/>
                </a:lnTo>
                <a:lnTo>
                  <a:pt x="1053" y="527"/>
                </a:lnTo>
                <a:lnTo>
                  <a:pt x="1047" y="525"/>
                </a:lnTo>
                <a:lnTo>
                  <a:pt x="1043" y="529"/>
                </a:lnTo>
                <a:lnTo>
                  <a:pt x="1042" y="533"/>
                </a:lnTo>
                <a:lnTo>
                  <a:pt x="1041" y="536"/>
                </a:lnTo>
                <a:lnTo>
                  <a:pt x="1042" y="540"/>
                </a:lnTo>
                <a:lnTo>
                  <a:pt x="1042" y="544"/>
                </a:lnTo>
                <a:lnTo>
                  <a:pt x="1040" y="544"/>
                </a:lnTo>
                <a:lnTo>
                  <a:pt x="1038" y="544"/>
                </a:lnTo>
                <a:lnTo>
                  <a:pt x="1035" y="543"/>
                </a:lnTo>
                <a:lnTo>
                  <a:pt x="1033" y="542"/>
                </a:lnTo>
                <a:lnTo>
                  <a:pt x="1028" y="548"/>
                </a:lnTo>
                <a:lnTo>
                  <a:pt x="1028" y="549"/>
                </a:lnTo>
                <a:lnTo>
                  <a:pt x="1028" y="550"/>
                </a:lnTo>
                <a:lnTo>
                  <a:pt x="1029" y="551"/>
                </a:lnTo>
                <a:lnTo>
                  <a:pt x="1034" y="553"/>
                </a:lnTo>
                <a:lnTo>
                  <a:pt x="1035" y="553"/>
                </a:lnTo>
                <a:lnTo>
                  <a:pt x="1037" y="557"/>
                </a:lnTo>
                <a:lnTo>
                  <a:pt x="1034" y="557"/>
                </a:lnTo>
                <a:lnTo>
                  <a:pt x="1033" y="557"/>
                </a:lnTo>
                <a:lnTo>
                  <a:pt x="1032" y="560"/>
                </a:lnTo>
                <a:lnTo>
                  <a:pt x="1032" y="561"/>
                </a:lnTo>
                <a:lnTo>
                  <a:pt x="1037" y="569"/>
                </a:lnTo>
                <a:lnTo>
                  <a:pt x="1035" y="571"/>
                </a:lnTo>
                <a:lnTo>
                  <a:pt x="1032" y="572"/>
                </a:lnTo>
                <a:lnTo>
                  <a:pt x="1031" y="573"/>
                </a:lnTo>
                <a:lnTo>
                  <a:pt x="1028" y="578"/>
                </a:lnTo>
                <a:lnTo>
                  <a:pt x="1028" y="579"/>
                </a:lnTo>
                <a:lnTo>
                  <a:pt x="1026" y="579"/>
                </a:lnTo>
                <a:lnTo>
                  <a:pt x="1026" y="580"/>
                </a:lnTo>
                <a:lnTo>
                  <a:pt x="1025" y="578"/>
                </a:lnTo>
                <a:lnTo>
                  <a:pt x="1023" y="576"/>
                </a:lnTo>
                <a:lnTo>
                  <a:pt x="1020" y="576"/>
                </a:lnTo>
                <a:lnTo>
                  <a:pt x="1019" y="578"/>
                </a:lnTo>
                <a:lnTo>
                  <a:pt x="1019" y="581"/>
                </a:lnTo>
                <a:lnTo>
                  <a:pt x="1019" y="582"/>
                </a:lnTo>
                <a:lnTo>
                  <a:pt x="1030" y="591"/>
                </a:lnTo>
                <a:lnTo>
                  <a:pt x="1030" y="592"/>
                </a:lnTo>
                <a:lnTo>
                  <a:pt x="1026" y="593"/>
                </a:lnTo>
                <a:lnTo>
                  <a:pt x="1025" y="595"/>
                </a:lnTo>
                <a:lnTo>
                  <a:pt x="1024" y="595"/>
                </a:lnTo>
                <a:lnTo>
                  <a:pt x="1023" y="596"/>
                </a:lnTo>
                <a:lnTo>
                  <a:pt x="1023" y="600"/>
                </a:lnTo>
                <a:lnTo>
                  <a:pt x="1022" y="603"/>
                </a:lnTo>
                <a:lnTo>
                  <a:pt x="1020" y="608"/>
                </a:lnTo>
                <a:lnTo>
                  <a:pt x="1020" y="608"/>
                </a:lnTo>
                <a:lnTo>
                  <a:pt x="1017" y="613"/>
                </a:lnTo>
                <a:lnTo>
                  <a:pt x="1016" y="618"/>
                </a:lnTo>
                <a:lnTo>
                  <a:pt x="1015" y="619"/>
                </a:lnTo>
                <a:lnTo>
                  <a:pt x="1014" y="620"/>
                </a:lnTo>
                <a:lnTo>
                  <a:pt x="1013" y="620"/>
                </a:lnTo>
                <a:lnTo>
                  <a:pt x="1013" y="621"/>
                </a:lnTo>
                <a:lnTo>
                  <a:pt x="1012" y="620"/>
                </a:lnTo>
                <a:lnTo>
                  <a:pt x="1011" y="618"/>
                </a:lnTo>
                <a:lnTo>
                  <a:pt x="1011" y="617"/>
                </a:lnTo>
                <a:lnTo>
                  <a:pt x="1010" y="616"/>
                </a:lnTo>
                <a:lnTo>
                  <a:pt x="1010" y="615"/>
                </a:lnTo>
                <a:lnTo>
                  <a:pt x="1008" y="614"/>
                </a:lnTo>
                <a:lnTo>
                  <a:pt x="1007" y="614"/>
                </a:lnTo>
                <a:lnTo>
                  <a:pt x="1007" y="615"/>
                </a:lnTo>
                <a:lnTo>
                  <a:pt x="1007" y="616"/>
                </a:lnTo>
                <a:lnTo>
                  <a:pt x="1007" y="619"/>
                </a:lnTo>
                <a:lnTo>
                  <a:pt x="1006" y="621"/>
                </a:lnTo>
                <a:lnTo>
                  <a:pt x="1005" y="621"/>
                </a:lnTo>
                <a:lnTo>
                  <a:pt x="1004" y="623"/>
                </a:lnTo>
                <a:lnTo>
                  <a:pt x="1002" y="623"/>
                </a:lnTo>
                <a:lnTo>
                  <a:pt x="1001" y="624"/>
                </a:lnTo>
                <a:lnTo>
                  <a:pt x="1001" y="624"/>
                </a:lnTo>
                <a:lnTo>
                  <a:pt x="1000" y="623"/>
                </a:lnTo>
                <a:lnTo>
                  <a:pt x="999" y="622"/>
                </a:lnTo>
                <a:lnTo>
                  <a:pt x="995" y="617"/>
                </a:lnTo>
                <a:lnTo>
                  <a:pt x="994" y="614"/>
                </a:lnTo>
                <a:lnTo>
                  <a:pt x="992" y="612"/>
                </a:lnTo>
                <a:lnTo>
                  <a:pt x="990" y="612"/>
                </a:lnTo>
                <a:lnTo>
                  <a:pt x="989" y="612"/>
                </a:lnTo>
                <a:lnTo>
                  <a:pt x="988" y="613"/>
                </a:lnTo>
                <a:lnTo>
                  <a:pt x="988" y="614"/>
                </a:lnTo>
                <a:lnTo>
                  <a:pt x="987" y="614"/>
                </a:lnTo>
                <a:lnTo>
                  <a:pt x="988" y="619"/>
                </a:lnTo>
                <a:lnTo>
                  <a:pt x="988" y="621"/>
                </a:lnTo>
                <a:lnTo>
                  <a:pt x="988" y="622"/>
                </a:lnTo>
                <a:lnTo>
                  <a:pt x="985" y="622"/>
                </a:lnTo>
                <a:lnTo>
                  <a:pt x="983" y="621"/>
                </a:lnTo>
                <a:lnTo>
                  <a:pt x="981" y="622"/>
                </a:lnTo>
                <a:lnTo>
                  <a:pt x="976" y="624"/>
                </a:lnTo>
                <a:lnTo>
                  <a:pt x="975" y="625"/>
                </a:lnTo>
                <a:lnTo>
                  <a:pt x="973" y="625"/>
                </a:lnTo>
                <a:lnTo>
                  <a:pt x="971" y="624"/>
                </a:lnTo>
                <a:lnTo>
                  <a:pt x="969" y="623"/>
                </a:lnTo>
                <a:lnTo>
                  <a:pt x="966" y="622"/>
                </a:lnTo>
                <a:lnTo>
                  <a:pt x="964" y="622"/>
                </a:lnTo>
                <a:lnTo>
                  <a:pt x="963" y="623"/>
                </a:lnTo>
                <a:lnTo>
                  <a:pt x="963" y="625"/>
                </a:lnTo>
                <a:lnTo>
                  <a:pt x="962" y="628"/>
                </a:lnTo>
                <a:lnTo>
                  <a:pt x="960" y="628"/>
                </a:lnTo>
                <a:lnTo>
                  <a:pt x="958" y="627"/>
                </a:lnTo>
                <a:lnTo>
                  <a:pt x="956" y="628"/>
                </a:lnTo>
                <a:lnTo>
                  <a:pt x="956" y="629"/>
                </a:lnTo>
                <a:lnTo>
                  <a:pt x="955" y="630"/>
                </a:lnTo>
                <a:lnTo>
                  <a:pt x="953" y="633"/>
                </a:lnTo>
                <a:lnTo>
                  <a:pt x="951" y="633"/>
                </a:lnTo>
                <a:lnTo>
                  <a:pt x="949" y="632"/>
                </a:lnTo>
                <a:lnTo>
                  <a:pt x="947" y="632"/>
                </a:lnTo>
                <a:lnTo>
                  <a:pt x="944" y="631"/>
                </a:lnTo>
                <a:lnTo>
                  <a:pt x="942" y="632"/>
                </a:lnTo>
                <a:lnTo>
                  <a:pt x="940" y="634"/>
                </a:lnTo>
                <a:lnTo>
                  <a:pt x="939" y="635"/>
                </a:lnTo>
                <a:lnTo>
                  <a:pt x="937" y="638"/>
                </a:lnTo>
                <a:lnTo>
                  <a:pt x="931" y="639"/>
                </a:lnTo>
                <a:lnTo>
                  <a:pt x="925" y="640"/>
                </a:lnTo>
                <a:lnTo>
                  <a:pt x="924" y="640"/>
                </a:lnTo>
                <a:lnTo>
                  <a:pt x="922" y="640"/>
                </a:lnTo>
                <a:lnTo>
                  <a:pt x="918" y="640"/>
                </a:lnTo>
                <a:lnTo>
                  <a:pt x="918" y="640"/>
                </a:lnTo>
                <a:lnTo>
                  <a:pt x="915" y="642"/>
                </a:lnTo>
                <a:lnTo>
                  <a:pt x="913" y="644"/>
                </a:lnTo>
                <a:lnTo>
                  <a:pt x="912" y="644"/>
                </a:lnTo>
                <a:lnTo>
                  <a:pt x="908" y="645"/>
                </a:lnTo>
                <a:lnTo>
                  <a:pt x="907" y="643"/>
                </a:lnTo>
                <a:lnTo>
                  <a:pt x="907" y="640"/>
                </a:lnTo>
                <a:lnTo>
                  <a:pt x="909" y="639"/>
                </a:lnTo>
                <a:lnTo>
                  <a:pt x="912" y="633"/>
                </a:lnTo>
                <a:lnTo>
                  <a:pt x="912" y="632"/>
                </a:lnTo>
                <a:lnTo>
                  <a:pt x="912" y="631"/>
                </a:lnTo>
                <a:lnTo>
                  <a:pt x="912" y="631"/>
                </a:lnTo>
                <a:lnTo>
                  <a:pt x="911" y="630"/>
                </a:lnTo>
                <a:lnTo>
                  <a:pt x="909" y="630"/>
                </a:lnTo>
                <a:lnTo>
                  <a:pt x="906" y="627"/>
                </a:lnTo>
                <a:lnTo>
                  <a:pt x="903" y="623"/>
                </a:lnTo>
                <a:lnTo>
                  <a:pt x="902" y="622"/>
                </a:lnTo>
                <a:lnTo>
                  <a:pt x="901" y="622"/>
                </a:lnTo>
                <a:lnTo>
                  <a:pt x="900" y="621"/>
                </a:lnTo>
                <a:lnTo>
                  <a:pt x="897" y="620"/>
                </a:lnTo>
                <a:lnTo>
                  <a:pt x="895" y="621"/>
                </a:lnTo>
                <a:lnTo>
                  <a:pt x="894" y="621"/>
                </a:lnTo>
                <a:lnTo>
                  <a:pt x="894" y="622"/>
                </a:lnTo>
                <a:lnTo>
                  <a:pt x="895" y="623"/>
                </a:lnTo>
                <a:lnTo>
                  <a:pt x="896" y="625"/>
                </a:lnTo>
                <a:lnTo>
                  <a:pt x="897" y="626"/>
                </a:lnTo>
                <a:lnTo>
                  <a:pt x="897" y="627"/>
                </a:lnTo>
                <a:lnTo>
                  <a:pt x="897" y="629"/>
                </a:lnTo>
                <a:lnTo>
                  <a:pt x="896" y="629"/>
                </a:lnTo>
                <a:lnTo>
                  <a:pt x="896" y="631"/>
                </a:lnTo>
                <a:lnTo>
                  <a:pt x="895" y="634"/>
                </a:lnTo>
                <a:lnTo>
                  <a:pt x="890" y="635"/>
                </a:lnTo>
                <a:lnTo>
                  <a:pt x="888" y="636"/>
                </a:lnTo>
                <a:lnTo>
                  <a:pt x="887" y="636"/>
                </a:lnTo>
                <a:lnTo>
                  <a:pt x="887" y="637"/>
                </a:lnTo>
                <a:lnTo>
                  <a:pt x="884" y="638"/>
                </a:lnTo>
                <a:lnTo>
                  <a:pt x="883" y="638"/>
                </a:lnTo>
                <a:lnTo>
                  <a:pt x="883" y="639"/>
                </a:lnTo>
                <a:lnTo>
                  <a:pt x="882" y="640"/>
                </a:lnTo>
                <a:lnTo>
                  <a:pt x="881" y="640"/>
                </a:lnTo>
                <a:lnTo>
                  <a:pt x="879" y="643"/>
                </a:lnTo>
                <a:lnTo>
                  <a:pt x="873" y="645"/>
                </a:lnTo>
                <a:lnTo>
                  <a:pt x="870" y="646"/>
                </a:lnTo>
                <a:lnTo>
                  <a:pt x="869" y="646"/>
                </a:lnTo>
                <a:lnTo>
                  <a:pt x="868" y="648"/>
                </a:lnTo>
                <a:lnTo>
                  <a:pt x="868" y="650"/>
                </a:lnTo>
                <a:lnTo>
                  <a:pt x="868" y="651"/>
                </a:lnTo>
                <a:lnTo>
                  <a:pt x="868" y="653"/>
                </a:lnTo>
                <a:lnTo>
                  <a:pt x="868" y="655"/>
                </a:lnTo>
                <a:lnTo>
                  <a:pt x="868" y="656"/>
                </a:lnTo>
                <a:lnTo>
                  <a:pt x="867" y="657"/>
                </a:lnTo>
                <a:lnTo>
                  <a:pt x="862" y="662"/>
                </a:lnTo>
                <a:lnTo>
                  <a:pt x="861" y="664"/>
                </a:lnTo>
                <a:lnTo>
                  <a:pt x="859" y="666"/>
                </a:lnTo>
                <a:lnTo>
                  <a:pt x="855" y="669"/>
                </a:lnTo>
                <a:lnTo>
                  <a:pt x="855" y="670"/>
                </a:lnTo>
                <a:lnTo>
                  <a:pt x="853" y="671"/>
                </a:lnTo>
                <a:lnTo>
                  <a:pt x="852" y="672"/>
                </a:lnTo>
                <a:lnTo>
                  <a:pt x="849" y="673"/>
                </a:lnTo>
                <a:lnTo>
                  <a:pt x="848" y="673"/>
                </a:lnTo>
                <a:lnTo>
                  <a:pt x="848" y="672"/>
                </a:lnTo>
                <a:lnTo>
                  <a:pt x="846" y="672"/>
                </a:lnTo>
                <a:lnTo>
                  <a:pt x="846" y="671"/>
                </a:lnTo>
                <a:lnTo>
                  <a:pt x="845" y="667"/>
                </a:lnTo>
                <a:lnTo>
                  <a:pt x="844" y="666"/>
                </a:lnTo>
                <a:lnTo>
                  <a:pt x="842" y="665"/>
                </a:lnTo>
                <a:lnTo>
                  <a:pt x="839" y="669"/>
                </a:lnTo>
                <a:lnTo>
                  <a:pt x="834" y="676"/>
                </a:lnTo>
                <a:lnTo>
                  <a:pt x="833" y="676"/>
                </a:lnTo>
                <a:lnTo>
                  <a:pt x="827" y="682"/>
                </a:lnTo>
                <a:lnTo>
                  <a:pt x="827" y="685"/>
                </a:lnTo>
                <a:lnTo>
                  <a:pt x="827" y="686"/>
                </a:lnTo>
                <a:lnTo>
                  <a:pt x="825" y="688"/>
                </a:lnTo>
                <a:lnTo>
                  <a:pt x="824" y="689"/>
                </a:lnTo>
                <a:lnTo>
                  <a:pt x="822" y="692"/>
                </a:lnTo>
                <a:lnTo>
                  <a:pt x="820" y="697"/>
                </a:lnTo>
                <a:lnTo>
                  <a:pt x="819" y="697"/>
                </a:lnTo>
                <a:lnTo>
                  <a:pt x="817" y="700"/>
                </a:lnTo>
                <a:lnTo>
                  <a:pt x="814" y="701"/>
                </a:lnTo>
                <a:lnTo>
                  <a:pt x="813" y="700"/>
                </a:lnTo>
                <a:lnTo>
                  <a:pt x="811" y="699"/>
                </a:lnTo>
                <a:lnTo>
                  <a:pt x="810" y="698"/>
                </a:lnTo>
                <a:lnTo>
                  <a:pt x="807" y="697"/>
                </a:lnTo>
                <a:lnTo>
                  <a:pt x="805" y="697"/>
                </a:lnTo>
                <a:lnTo>
                  <a:pt x="805" y="700"/>
                </a:lnTo>
                <a:lnTo>
                  <a:pt x="804" y="701"/>
                </a:lnTo>
                <a:lnTo>
                  <a:pt x="806" y="704"/>
                </a:lnTo>
                <a:lnTo>
                  <a:pt x="807" y="707"/>
                </a:lnTo>
                <a:lnTo>
                  <a:pt x="806" y="708"/>
                </a:lnTo>
                <a:lnTo>
                  <a:pt x="805" y="709"/>
                </a:lnTo>
                <a:lnTo>
                  <a:pt x="804" y="709"/>
                </a:lnTo>
                <a:lnTo>
                  <a:pt x="803" y="708"/>
                </a:lnTo>
                <a:lnTo>
                  <a:pt x="800" y="707"/>
                </a:lnTo>
                <a:lnTo>
                  <a:pt x="799" y="706"/>
                </a:lnTo>
                <a:lnTo>
                  <a:pt x="798" y="704"/>
                </a:lnTo>
                <a:lnTo>
                  <a:pt x="794" y="704"/>
                </a:lnTo>
                <a:lnTo>
                  <a:pt x="792" y="706"/>
                </a:lnTo>
                <a:lnTo>
                  <a:pt x="792" y="710"/>
                </a:lnTo>
                <a:lnTo>
                  <a:pt x="792" y="713"/>
                </a:lnTo>
                <a:lnTo>
                  <a:pt x="790" y="714"/>
                </a:lnTo>
                <a:lnTo>
                  <a:pt x="789" y="714"/>
                </a:lnTo>
                <a:lnTo>
                  <a:pt x="787" y="712"/>
                </a:lnTo>
                <a:lnTo>
                  <a:pt x="785" y="710"/>
                </a:lnTo>
                <a:lnTo>
                  <a:pt x="785" y="710"/>
                </a:lnTo>
                <a:lnTo>
                  <a:pt x="784" y="711"/>
                </a:lnTo>
                <a:lnTo>
                  <a:pt x="784" y="712"/>
                </a:lnTo>
                <a:lnTo>
                  <a:pt x="784" y="715"/>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3" name="Freeform 40"/>
          <p:cNvSpPr>
            <a:spLocks/>
          </p:cNvSpPr>
          <p:nvPr/>
        </p:nvSpPr>
        <p:spPr bwMode="auto">
          <a:xfrm>
            <a:off x="3387726" y="2887662"/>
            <a:ext cx="1158875" cy="600075"/>
          </a:xfrm>
          <a:custGeom>
            <a:avLst/>
            <a:gdLst>
              <a:gd name="T0" fmla="*/ 719 w 730"/>
              <a:gd name="T1" fmla="*/ 305 h 378"/>
              <a:gd name="T2" fmla="*/ 710 w 730"/>
              <a:gd name="T3" fmla="*/ 305 h 378"/>
              <a:gd name="T4" fmla="*/ 714 w 730"/>
              <a:gd name="T5" fmla="*/ 314 h 378"/>
              <a:gd name="T6" fmla="*/ 704 w 730"/>
              <a:gd name="T7" fmla="*/ 317 h 378"/>
              <a:gd name="T8" fmla="*/ 698 w 730"/>
              <a:gd name="T9" fmla="*/ 329 h 378"/>
              <a:gd name="T10" fmla="*/ 681 w 730"/>
              <a:gd name="T11" fmla="*/ 330 h 378"/>
              <a:gd name="T12" fmla="*/ 667 w 730"/>
              <a:gd name="T13" fmla="*/ 321 h 378"/>
              <a:gd name="T14" fmla="*/ 655 w 730"/>
              <a:gd name="T15" fmla="*/ 322 h 378"/>
              <a:gd name="T16" fmla="*/ 646 w 730"/>
              <a:gd name="T17" fmla="*/ 337 h 378"/>
              <a:gd name="T18" fmla="*/ 623 w 730"/>
              <a:gd name="T19" fmla="*/ 352 h 378"/>
              <a:gd name="T20" fmla="*/ 603 w 730"/>
              <a:gd name="T21" fmla="*/ 364 h 378"/>
              <a:gd name="T22" fmla="*/ 588 w 730"/>
              <a:gd name="T23" fmla="*/ 378 h 378"/>
              <a:gd name="T24" fmla="*/ 590 w 730"/>
              <a:gd name="T25" fmla="*/ 368 h 378"/>
              <a:gd name="T26" fmla="*/ 593 w 730"/>
              <a:gd name="T27" fmla="*/ 356 h 378"/>
              <a:gd name="T28" fmla="*/ 589 w 730"/>
              <a:gd name="T29" fmla="*/ 346 h 378"/>
              <a:gd name="T30" fmla="*/ 595 w 730"/>
              <a:gd name="T31" fmla="*/ 328 h 378"/>
              <a:gd name="T32" fmla="*/ 603 w 730"/>
              <a:gd name="T33" fmla="*/ 315 h 378"/>
              <a:gd name="T34" fmla="*/ 608 w 730"/>
              <a:gd name="T35" fmla="*/ 305 h 378"/>
              <a:gd name="T36" fmla="*/ 618 w 730"/>
              <a:gd name="T37" fmla="*/ 283 h 378"/>
              <a:gd name="T38" fmla="*/ 626 w 730"/>
              <a:gd name="T39" fmla="*/ 263 h 378"/>
              <a:gd name="T40" fmla="*/ 638 w 730"/>
              <a:gd name="T41" fmla="*/ 235 h 378"/>
              <a:gd name="T42" fmla="*/ 638 w 730"/>
              <a:gd name="T43" fmla="*/ 211 h 378"/>
              <a:gd name="T44" fmla="*/ 630 w 730"/>
              <a:gd name="T45" fmla="*/ 205 h 378"/>
              <a:gd name="T46" fmla="*/ 621 w 730"/>
              <a:gd name="T47" fmla="*/ 201 h 378"/>
              <a:gd name="T48" fmla="*/ 611 w 730"/>
              <a:gd name="T49" fmla="*/ 196 h 378"/>
              <a:gd name="T50" fmla="*/ 592 w 730"/>
              <a:gd name="T51" fmla="*/ 183 h 378"/>
              <a:gd name="T52" fmla="*/ 581 w 730"/>
              <a:gd name="T53" fmla="*/ 182 h 378"/>
              <a:gd name="T54" fmla="*/ 573 w 730"/>
              <a:gd name="T55" fmla="*/ 176 h 378"/>
              <a:gd name="T56" fmla="*/ 568 w 730"/>
              <a:gd name="T57" fmla="*/ 171 h 378"/>
              <a:gd name="T58" fmla="*/ 556 w 730"/>
              <a:gd name="T59" fmla="*/ 167 h 378"/>
              <a:gd name="T60" fmla="*/ 542 w 730"/>
              <a:gd name="T61" fmla="*/ 146 h 378"/>
              <a:gd name="T62" fmla="*/ 529 w 730"/>
              <a:gd name="T63" fmla="*/ 131 h 378"/>
              <a:gd name="T64" fmla="*/ 492 w 730"/>
              <a:gd name="T65" fmla="*/ 127 h 378"/>
              <a:gd name="T66" fmla="*/ 447 w 730"/>
              <a:gd name="T67" fmla="*/ 179 h 378"/>
              <a:gd name="T68" fmla="*/ 434 w 730"/>
              <a:gd name="T69" fmla="*/ 197 h 378"/>
              <a:gd name="T70" fmla="*/ 421 w 730"/>
              <a:gd name="T71" fmla="*/ 220 h 378"/>
              <a:gd name="T72" fmla="*/ 397 w 730"/>
              <a:gd name="T73" fmla="*/ 185 h 378"/>
              <a:gd name="T74" fmla="*/ 386 w 730"/>
              <a:gd name="T75" fmla="*/ 166 h 378"/>
              <a:gd name="T76" fmla="*/ 366 w 730"/>
              <a:gd name="T77" fmla="*/ 171 h 378"/>
              <a:gd name="T78" fmla="*/ 335 w 730"/>
              <a:gd name="T79" fmla="*/ 169 h 378"/>
              <a:gd name="T80" fmla="*/ 307 w 730"/>
              <a:gd name="T81" fmla="*/ 159 h 378"/>
              <a:gd name="T82" fmla="*/ 294 w 730"/>
              <a:gd name="T83" fmla="*/ 166 h 378"/>
              <a:gd name="T84" fmla="*/ 290 w 730"/>
              <a:gd name="T85" fmla="*/ 169 h 378"/>
              <a:gd name="T86" fmla="*/ 275 w 730"/>
              <a:gd name="T87" fmla="*/ 172 h 378"/>
              <a:gd name="T88" fmla="*/ 263 w 730"/>
              <a:gd name="T89" fmla="*/ 162 h 378"/>
              <a:gd name="T90" fmla="*/ 247 w 730"/>
              <a:gd name="T91" fmla="*/ 157 h 378"/>
              <a:gd name="T92" fmla="*/ 236 w 730"/>
              <a:gd name="T93" fmla="*/ 149 h 378"/>
              <a:gd name="T94" fmla="*/ 222 w 730"/>
              <a:gd name="T95" fmla="*/ 148 h 378"/>
              <a:gd name="T96" fmla="*/ 200 w 730"/>
              <a:gd name="T97" fmla="*/ 151 h 378"/>
              <a:gd name="T98" fmla="*/ 200 w 730"/>
              <a:gd name="T99" fmla="*/ 136 h 378"/>
              <a:gd name="T100" fmla="*/ 204 w 730"/>
              <a:gd name="T101" fmla="*/ 121 h 378"/>
              <a:gd name="T102" fmla="*/ 224 w 730"/>
              <a:gd name="T103" fmla="*/ 99 h 378"/>
              <a:gd name="T104" fmla="*/ 235 w 730"/>
              <a:gd name="T105" fmla="*/ 64 h 378"/>
              <a:gd name="T106" fmla="*/ 223 w 730"/>
              <a:gd name="T107" fmla="*/ 0 h 378"/>
              <a:gd name="T108" fmla="*/ 188 w 730"/>
              <a:gd name="T109" fmla="*/ 14 h 378"/>
              <a:gd name="T110" fmla="*/ 139 w 730"/>
              <a:gd name="T111" fmla="*/ 44 h 378"/>
              <a:gd name="T112" fmla="*/ 93 w 730"/>
              <a:gd name="T113" fmla="*/ 61 h 378"/>
              <a:gd name="T114" fmla="*/ 72 w 730"/>
              <a:gd name="T115" fmla="*/ 75 h 378"/>
              <a:gd name="T116" fmla="*/ 34 w 730"/>
              <a:gd name="T117" fmla="*/ 9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0" h="378">
                <a:moveTo>
                  <a:pt x="730" y="305"/>
                </a:moveTo>
                <a:lnTo>
                  <a:pt x="730" y="308"/>
                </a:lnTo>
                <a:lnTo>
                  <a:pt x="729" y="309"/>
                </a:lnTo>
                <a:lnTo>
                  <a:pt x="726" y="310"/>
                </a:lnTo>
                <a:lnTo>
                  <a:pt x="725" y="309"/>
                </a:lnTo>
                <a:lnTo>
                  <a:pt x="723" y="308"/>
                </a:lnTo>
                <a:lnTo>
                  <a:pt x="721" y="307"/>
                </a:lnTo>
                <a:lnTo>
                  <a:pt x="719" y="305"/>
                </a:lnTo>
                <a:lnTo>
                  <a:pt x="717" y="304"/>
                </a:lnTo>
                <a:lnTo>
                  <a:pt x="717" y="303"/>
                </a:lnTo>
                <a:lnTo>
                  <a:pt x="716" y="302"/>
                </a:lnTo>
                <a:lnTo>
                  <a:pt x="714" y="302"/>
                </a:lnTo>
                <a:lnTo>
                  <a:pt x="712" y="302"/>
                </a:lnTo>
                <a:lnTo>
                  <a:pt x="711" y="303"/>
                </a:lnTo>
                <a:lnTo>
                  <a:pt x="710" y="303"/>
                </a:lnTo>
                <a:lnTo>
                  <a:pt x="710" y="305"/>
                </a:lnTo>
                <a:lnTo>
                  <a:pt x="710" y="306"/>
                </a:lnTo>
                <a:lnTo>
                  <a:pt x="711" y="307"/>
                </a:lnTo>
                <a:lnTo>
                  <a:pt x="712" y="307"/>
                </a:lnTo>
                <a:lnTo>
                  <a:pt x="713" y="308"/>
                </a:lnTo>
                <a:lnTo>
                  <a:pt x="713" y="309"/>
                </a:lnTo>
                <a:lnTo>
                  <a:pt x="713" y="311"/>
                </a:lnTo>
                <a:lnTo>
                  <a:pt x="713" y="313"/>
                </a:lnTo>
                <a:lnTo>
                  <a:pt x="714" y="314"/>
                </a:lnTo>
                <a:lnTo>
                  <a:pt x="714" y="315"/>
                </a:lnTo>
                <a:lnTo>
                  <a:pt x="714" y="317"/>
                </a:lnTo>
                <a:lnTo>
                  <a:pt x="713" y="317"/>
                </a:lnTo>
                <a:lnTo>
                  <a:pt x="712" y="317"/>
                </a:lnTo>
                <a:lnTo>
                  <a:pt x="709" y="316"/>
                </a:lnTo>
                <a:lnTo>
                  <a:pt x="707" y="316"/>
                </a:lnTo>
                <a:lnTo>
                  <a:pt x="706" y="316"/>
                </a:lnTo>
                <a:lnTo>
                  <a:pt x="704" y="317"/>
                </a:lnTo>
                <a:lnTo>
                  <a:pt x="703" y="319"/>
                </a:lnTo>
                <a:lnTo>
                  <a:pt x="702" y="320"/>
                </a:lnTo>
                <a:lnTo>
                  <a:pt x="701" y="321"/>
                </a:lnTo>
                <a:lnTo>
                  <a:pt x="700" y="324"/>
                </a:lnTo>
                <a:lnTo>
                  <a:pt x="699" y="324"/>
                </a:lnTo>
                <a:lnTo>
                  <a:pt x="699" y="325"/>
                </a:lnTo>
                <a:lnTo>
                  <a:pt x="699" y="328"/>
                </a:lnTo>
                <a:lnTo>
                  <a:pt x="698" y="329"/>
                </a:lnTo>
                <a:lnTo>
                  <a:pt x="697" y="330"/>
                </a:lnTo>
                <a:lnTo>
                  <a:pt x="696" y="330"/>
                </a:lnTo>
                <a:lnTo>
                  <a:pt x="694" y="329"/>
                </a:lnTo>
                <a:lnTo>
                  <a:pt x="690" y="327"/>
                </a:lnTo>
                <a:lnTo>
                  <a:pt x="687" y="328"/>
                </a:lnTo>
                <a:lnTo>
                  <a:pt x="683" y="330"/>
                </a:lnTo>
                <a:lnTo>
                  <a:pt x="682" y="330"/>
                </a:lnTo>
                <a:lnTo>
                  <a:pt x="681" y="330"/>
                </a:lnTo>
                <a:lnTo>
                  <a:pt x="680" y="328"/>
                </a:lnTo>
                <a:lnTo>
                  <a:pt x="677" y="326"/>
                </a:lnTo>
                <a:lnTo>
                  <a:pt x="676" y="326"/>
                </a:lnTo>
                <a:lnTo>
                  <a:pt x="675" y="326"/>
                </a:lnTo>
                <a:lnTo>
                  <a:pt x="674" y="326"/>
                </a:lnTo>
                <a:lnTo>
                  <a:pt x="672" y="326"/>
                </a:lnTo>
                <a:lnTo>
                  <a:pt x="671" y="326"/>
                </a:lnTo>
                <a:lnTo>
                  <a:pt x="667" y="321"/>
                </a:lnTo>
                <a:lnTo>
                  <a:pt x="666" y="321"/>
                </a:lnTo>
                <a:lnTo>
                  <a:pt x="664" y="321"/>
                </a:lnTo>
                <a:lnTo>
                  <a:pt x="662" y="320"/>
                </a:lnTo>
                <a:lnTo>
                  <a:pt x="662" y="319"/>
                </a:lnTo>
                <a:lnTo>
                  <a:pt x="662" y="319"/>
                </a:lnTo>
                <a:lnTo>
                  <a:pt x="661" y="319"/>
                </a:lnTo>
                <a:lnTo>
                  <a:pt x="659" y="320"/>
                </a:lnTo>
                <a:lnTo>
                  <a:pt x="655" y="322"/>
                </a:lnTo>
                <a:lnTo>
                  <a:pt x="652" y="323"/>
                </a:lnTo>
                <a:lnTo>
                  <a:pt x="651" y="325"/>
                </a:lnTo>
                <a:lnTo>
                  <a:pt x="652" y="328"/>
                </a:lnTo>
                <a:lnTo>
                  <a:pt x="651" y="330"/>
                </a:lnTo>
                <a:lnTo>
                  <a:pt x="652" y="332"/>
                </a:lnTo>
                <a:lnTo>
                  <a:pt x="651" y="334"/>
                </a:lnTo>
                <a:lnTo>
                  <a:pt x="650" y="335"/>
                </a:lnTo>
                <a:lnTo>
                  <a:pt x="646" y="337"/>
                </a:lnTo>
                <a:lnTo>
                  <a:pt x="640" y="339"/>
                </a:lnTo>
                <a:lnTo>
                  <a:pt x="636" y="340"/>
                </a:lnTo>
                <a:lnTo>
                  <a:pt x="634" y="342"/>
                </a:lnTo>
                <a:lnTo>
                  <a:pt x="630" y="346"/>
                </a:lnTo>
                <a:lnTo>
                  <a:pt x="629" y="346"/>
                </a:lnTo>
                <a:lnTo>
                  <a:pt x="626" y="350"/>
                </a:lnTo>
                <a:lnTo>
                  <a:pt x="624" y="351"/>
                </a:lnTo>
                <a:lnTo>
                  <a:pt x="623" y="352"/>
                </a:lnTo>
                <a:lnTo>
                  <a:pt x="617" y="354"/>
                </a:lnTo>
                <a:lnTo>
                  <a:pt x="613" y="356"/>
                </a:lnTo>
                <a:lnTo>
                  <a:pt x="613" y="357"/>
                </a:lnTo>
                <a:lnTo>
                  <a:pt x="611" y="358"/>
                </a:lnTo>
                <a:lnTo>
                  <a:pt x="606" y="359"/>
                </a:lnTo>
                <a:lnTo>
                  <a:pt x="605" y="360"/>
                </a:lnTo>
                <a:lnTo>
                  <a:pt x="604" y="363"/>
                </a:lnTo>
                <a:lnTo>
                  <a:pt x="603" y="364"/>
                </a:lnTo>
                <a:lnTo>
                  <a:pt x="604" y="368"/>
                </a:lnTo>
                <a:lnTo>
                  <a:pt x="601" y="370"/>
                </a:lnTo>
                <a:lnTo>
                  <a:pt x="598" y="371"/>
                </a:lnTo>
                <a:lnTo>
                  <a:pt x="593" y="375"/>
                </a:lnTo>
                <a:lnTo>
                  <a:pt x="592" y="376"/>
                </a:lnTo>
                <a:lnTo>
                  <a:pt x="591" y="377"/>
                </a:lnTo>
                <a:lnTo>
                  <a:pt x="589" y="377"/>
                </a:lnTo>
                <a:lnTo>
                  <a:pt x="588" y="378"/>
                </a:lnTo>
                <a:lnTo>
                  <a:pt x="588" y="377"/>
                </a:lnTo>
                <a:lnTo>
                  <a:pt x="588" y="377"/>
                </a:lnTo>
                <a:lnTo>
                  <a:pt x="587" y="376"/>
                </a:lnTo>
                <a:lnTo>
                  <a:pt x="588" y="374"/>
                </a:lnTo>
                <a:lnTo>
                  <a:pt x="590" y="371"/>
                </a:lnTo>
                <a:lnTo>
                  <a:pt x="590" y="371"/>
                </a:lnTo>
                <a:lnTo>
                  <a:pt x="591" y="370"/>
                </a:lnTo>
                <a:lnTo>
                  <a:pt x="590" y="368"/>
                </a:lnTo>
                <a:lnTo>
                  <a:pt x="590" y="365"/>
                </a:lnTo>
                <a:lnTo>
                  <a:pt x="590" y="362"/>
                </a:lnTo>
                <a:lnTo>
                  <a:pt x="590" y="359"/>
                </a:lnTo>
                <a:lnTo>
                  <a:pt x="590" y="358"/>
                </a:lnTo>
                <a:lnTo>
                  <a:pt x="591" y="358"/>
                </a:lnTo>
                <a:lnTo>
                  <a:pt x="592" y="357"/>
                </a:lnTo>
                <a:lnTo>
                  <a:pt x="593" y="357"/>
                </a:lnTo>
                <a:lnTo>
                  <a:pt x="593" y="356"/>
                </a:lnTo>
                <a:lnTo>
                  <a:pt x="593" y="355"/>
                </a:lnTo>
                <a:lnTo>
                  <a:pt x="594" y="353"/>
                </a:lnTo>
                <a:lnTo>
                  <a:pt x="592" y="352"/>
                </a:lnTo>
                <a:lnTo>
                  <a:pt x="592" y="351"/>
                </a:lnTo>
                <a:lnTo>
                  <a:pt x="592" y="349"/>
                </a:lnTo>
                <a:lnTo>
                  <a:pt x="591" y="349"/>
                </a:lnTo>
                <a:lnTo>
                  <a:pt x="590" y="347"/>
                </a:lnTo>
                <a:lnTo>
                  <a:pt x="589" y="346"/>
                </a:lnTo>
                <a:lnTo>
                  <a:pt x="587" y="343"/>
                </a:lnTo>
                <a:lnTo>
                  <a:pt x="588" y="340"/>
                </a:lnTo>
                <a:lnTo>
                  <a:pt x="588" y="339"/>
                </a:lnTo>
                <a:lnTo>
                  <a:pt x="588" y="338"/>
                </a:lnTo>
                <a:lnTo>
                  <a:pt x="592" y="333"/>
                </a:lnTo>
                <a:lnTo>
                  <a:pt x="593" y="332"/>
                </a:lnTo>
                <a:lnTo>
                  <a:pt x="593" y="331"/>
                </a:lnTo>
                <a:lnTo>
                  <a:pt x="595" y="328"/>
                </a:lnTo>
                <a:lnTo>
                  <a:pt x="596" y="327"/>
                </a:lnTo>
                <a:lnTo>
                  <a:pt x="597" y="324"/>
                </a:lnTo>
                <a:lnTo>
                  <a:pt x="598" y="322"/>
                </a:lnTo>
                <a:lnTo>
                  <a:pt x="599" y="319"/>
                </a:lnTo>
                <a:lnTo>
                  <a:pt x="601" y="319"/>
                </a:lnTo>
                <a:lnTo>
                  <a:pt x="602" y="318"/>
                </a:lnTo>
                <a:lnTo>
                  <a:pt x="602" y="317"/>
                </a:lnTo>
                <a:lnTo>
                  <a:pt x="603" y="315"/>
                </a:lnTo>
                <a:lnTo>
                  <a:pt x="604" y="313"/>
                </a:lnTo>
                <a:lnTo>
                  <a:pt x="604" y="312"/>
                </a:lnTo>
                <a:lnTo>
                  <a:pt x="605" y="310"/>
                </a:lnTo>
                <a:lnTo>
                  <a:pt x="605" y="310"/>
                </a:lnTo>
                <a:lnTo>
                  <a:pt x="606" y="309"/>
                </a:lnTo>
                <a:lnTo>
                  <a:pt x="606" y="307"/>
                </a:lnTo>
                <a:lnTo>
                  <a:pt x="607" y="306"/>
                </a:lnTo>
                <a:lnTo>
                  <a:pt x="608" y="305"/>
                </a:lnTo>
                <a:lnTo>
                  <a:pt x="609" y="305"/>
                </a:lnTo>
                <a:lnTo>
                  <a:pt x="611" y="301"/>
                </a:lnTo>
                <a:lnTo>
                  <a:pt x="611" y="298"/>
                </a:lnTo>
                <a:lnTo>
                  <a:pt x="613" y="296"/>
                </a:lnTo>
                <a:lnTo>
                  <a:pt x="617" y="287"/>
                </a:lnTo>
                <a:lnTo>
                  <a:pt x="617" y="285"/>
                </a:lnTo>
                <a:lnTo>
                  <a:pt x="617" y="284"/>
                </a:lnTo>
                <a:lnTo>
                  <a:pt x="618" y="283"/>
                </a:lnTo>
                <a:lnTo>
                  <a:pt x="619" y="281"/>
                </a:lnTo>
                <a:lnTo>
                  <a:pt x="623" y="274"/>
                </a:lnTo>
                <a:lnTo>
                  <a:pt x="625" y="271"/>
                </a:lnTo>
                <a:lnTo>
                  <a:pt x="624" y="269"/>
                </a:lnTo>
                <a:lnTo>
                  <a:pt x="625" y="267"/>
                </a:lnTo>
                <a:lnTo>
                  <a:pt x="624" y="265"/>
                </a:lnTo>
                <a:lnTo>
                  <a:pt x="624" y="264"/>
                </a:lnTo>
                <a:lnTo>
                  <a:pt x="626" y="263"/>
                </a:lnTo>
                <a:lnTo>
                  <a:pt x="627" y="263"/>
                </a:lnTo>
                <a:lnTo>
                  <a:pt x="626" y="261"/>
                </a:lnTo>
                <a:lnTo>
                  <a:pt x="628" y="258"/>
                </a:lnTo>
                <a:lnTo>
                  <a:pt x="628" y="255"/>
                </a:lnTo>
                <a:lnTo>
                  <a:pt x="633" y="248"/>
                </a:lnTo>
                <a:lnTo>
                  <a:pt x="636" y="241"/>
                </a:lnTo>
                <a:lnTo>
                  <a:pt x="636" y="239"/>
                </a:lnTo>
                <a:lnTo>
                  <a:pt x="638" y="235"/>
                </a:lnTo>
                <a:lnTo>
                  <a:pt x="638" y="231"/>
                </a:lnTo>
                <a:lnTo>
                  <a:pt x="639" y="228"/>
                </a:lnTo>
                <a:lnTo>
                  <a:pt x="641" y="224"/>
                </a:lnTo>
                <a:lnTo>
                  <a:pt x="640" y="222"/>
                </a:lnTo>
                <a:lnTo>
                  <a:pt x="640" y="219"/>
                </a:lnTo>
                <a:lnTo>
                  <a:pt x="640" y="213"/>
                </a:lnTo>
                <a:lnTo>
                  <a:pt x="638" y="212"/>
                </a:lnTo>
                <a:lnTo>
                  <a:pt x="638" y="211"/>
                </a:lnTo>
                <a:lnTo>
                  <a:pt x="636" y="211"/>
                </a:lnTo>
                <a:lnTo>
                  <a:pt x="636" y="211"/>
                </a:lnTo>
                <a:lnTo>
                  <a:pt x="635" y="210"/>
                </a:lnTo>
                <a:lnTo>
                  <a:pt x="634" y="208"/>
                </a:lnTo>
                <a:lnTo>
                  <a:pt x="632" y="208"/>
                </a:lnTo>
                <a:lnTo>
                  <a:pt x="630" y="207"/>
                </a:lnTo>
                <a:lnTo>
                  <a:pt x="630" y="206"/>
                </a:lnTo>
                <a:lnTo>
                  <a:pt x="630" y="205"/>
                </a:lnTo>
                <a:lnTo>
                  <a:pt x="631" y="204"/>
                </a:lnTo>
                <a:lnTo>
                  <a:pt x="630" y="204"/>
                </a:lnTo>
                <a:lnTo>
                  <a:pt x="627" y="204"/>
                </a:lnTo>
                <a:lnTo>
                  <a:pt x="626" y="203"/>
                </a:lnTo>
                <a:lnTo>
                  <a:pt x="625" y="202"/>
                </a:lnTo>
                <a:lnTo>
                  <a:pt x="623" y="200"/>
                </a:lnTo>
                <a:lnTo>
                  <a:pt x="622" y="200"/>
                </a:lnTo>
                <a:lnTo>
                  <a:pt x="621" y="201"/>
                </a:lnTo>
                <a:lnTo>
                  <a:pt x="620" y="202"/>
                </a:lnTo>
                <a:lnTo>
                  <a:pt x="617" y="201"/>
                </a:lnTo>
                <a:lnTo>
                  <a:pt x="616" y="201"/>
                </a:lnTo>
                <a:lnTo>
                  <a:pt x="614" y="201"/>
                </a:lnTo>
                <a:lnTo>
                  <a:pt x="614" y="199"/>
                </a:lnTo>
                <a:lnTo>
                  <a:pt x="616" y="198"/>
                </a:lnTo>
                <a:lnTo>
                  <a:pt x="615" y="198"/>
                </a:lnTo>
                <a:lnTo>
                  <a:pt x="611" y="196"/>
                </a:lnTo>
                <a:lnTo>
                  <a:pt x="610" y="194"/>
                </a:lnTo>
                <a:lnTo>
                  <a:pt x="608" y="192"/>
                </a:lnTo>
                <a:lnTo>
                  <a:pt x="605" y="191"/>
                </a:lnTo>
                <a:lnTo>
                  <a:pt x="601" y="189"/>
                </a:lnTo>
                <a:lnTo>
                  <a:pt x="599" y="188"/>
                </a:lnTo>
                <a:lnTo>
                  <a:pt x="598" y="186"/>
                </a:lnTo>
                <a:lnTo>
                  <a:pt x="593" y="185"/>
                </a:lnTo>
                <a:lnTo>
                  <a:pt x="592" y="183"/>
                </a:lnTo>
                <a:lnTo>
                  <a:pt x="592" y="184"/>
                </a:lnTo>
                <a:lnTo>
                  <a:pt x="589" y="184"/>
                </a:lnTo>
                <a:lnTo>
                  <a:pt x="587" y="184"/>
                </a:lnTo>
                <a:lnTo>
                  <a:pt x="586" y="182"/>
                </a:lnTo>
                <a:lnTo>
                  <a:pt x="585" y="181"/>
                </a:lnTo>
                <a:lnTo>
                  <a:pt x="584" y="181"/>
                </a:lnTo>
                <a:lnTo>
                  <a:pt x="582" y="182"/>
                </a:lnTo>
                <a:lnTo>
                  <a:pt x="581" y="182"/>
                </a:lnTo>
                <a:lnTo>
                  <a:pt x="579" y="181"/>
                </a:lnTo>
                <a:lnTo>
                  <a:pt x="579" y="180"/>
                </a:lnTo>
                <a:lnTo>
                  <a:pt x="578" y="179"/>
                </a:lnTo>
                <a:lnTo>
                  <a:pt x="577" y="179"/>
                </a:lnTo>
                <a:lnTo>
                  <a:pt x="575" y="179"/>
                </a:lnTo>
                <a:lnTo>
                  <a:pt x="574" y="178"/>
                </a:lnTo>
                <a:lnTo>
                  <a:pt x="573" y="177"/>
                </a:lnTo>
                <a:lnTo>
                  <a:pt x="573" y="176"/>
                </a:lnTo>
                <a:lnTo>
                  <a:pt x="573" y="175"/>
                </a:lnTo>
                <a:lnTo>
                  <a:pt x="572" y="175"/>
                </a:lnTo>
                <a:lnTo>
                  <a:pt x="571" y="176"/>
                </a:lnTo>
                <a:lnTo>
                  <a:pt x="570" y="176"/>
                </a:lnTo>
                <a:lnTo>
                  <a:pt x="570" y="175"/>
                </a:lnTo>
                <a:lnTo>
                  <a:pt x="569" y="173"/>
                </a:lnTo>
                <a:lnTo>
                  <a:pt x="569" y="172"/>
                </a:lnTo>
                <a:lnTo>
                  <a:pt x="568" y="171"/>
                </a:lnTo>
                <a:lnTo>
                  <a:pt x="567" y="170"/>
                </a:lnTo>
                <a:lnTo>
                  <a:pt x="566" y="170"/>
                </a:lnTo>
                <a:lnTo>
                  <a:pt x="565" y="170"/>
                </a:lnTo>
                <a:lnTo>
                  <a:pt x="563" y="171"/>
                </a:lnTo>
                <a:lnTo>
                  <a:pt x="562" y="170"/>
                </a:lnTo>
                <a:lnTo>
                  <a:pt x="560" y="170"/>
                </a:lnTo>
                <a:lnTo>
                  <a:pt x="557" y="169"/>
                </a:lnTo>
                <a:lnTo>
                  <a:pt x="556" y="167"/>
                </a:lnTo>
                <a:lnTo>
                  <a:pt x="556" y="166"/>
                </a:lnTo>
                <a:lnTo>
                  <a:pt x="556" y="165"/>
                </a:lnTo>
                <a:lnTo>
                  <a:pt x="556" y="163"/>
                </a:lnTo>
                <a:lnTo>
                  <a:pt x="554" y="159"/>
                </a:lnTo>
                <a:lnTo>
                  <a:pt x="548" y="155"/>
                </a:lnTo>
                <a:lnTo>
                  <a:pt x="547" y="152"/>
                </a:lnTo>
                <a:lnTo>
                  <a:pt x="546" y="150"/>
                </a:lnTo>
                <a:lnTo>
                  <a:pt x="542" y="146"/>
                </a:lnTo>
                <a:lnTo>
                  <a:pt x="540" y="143"/>
                </a:lnTo>
                <a:lnTo>
                  <a:pt x="537" y="141"/>
                </a:lnTo>
                <a:lnTo>
                  <a:pt x="535" y="140"/>
                </a:lnTo>
                <a:lnTo>
                  <a:pt x="534" y="140"/>
                </a:lnTo>
                <a:lnTo>
                  <a:pt x="533" y="137"/>
                </a:lnTo>
                <a:lnTo>
                  <a:pt x="532" y="136"/>
                </a:lnTo>
                <a:lnTo>
                  <a:pt x="530" y="134"/>
                </a:lnTo>
                <a:lnTo>
                  <a:pt x="529" y="131"/>
                </a:lnTo>
                <a:lnTo>
                  <a:pt x="525" y="126"/>
                </a:lnTo>
                <a:lnTo>
                  <a:pt x="524" y="124"/>
                </a:lnTo>
                <a:lnTo>
                  <a:pt x="524" y="123"/>
                </a:lnTo>
                <a:lnTo>
                  <a:pt x="524" y="118"/>
                </a:lnTo>
                <a:lnTo>
                  <a:pt x="524" y="116"/>
                </a:lnTo>
                <a:lnTo>
                  <a:pt x="508" y="120"/>
                </a:lnTo>
                <a:lnTo>
                  <a:pt x="494" y="127"/>
                </a:lnTo>
                <a:lnTo>
                  <a:pt x="492" y="127"/>
                </a:lnTo>
                <a:lnTo>
                  <a:pt x="487" y="130"/>
                </a:lnTo>
                <a:lnTo>
                  <a:pt x="475" y="139"/>
                </a:lnTo>
                <a:lnTo>
                  <a:pt x="471" y="144"/>
                </a:lnTo>
                <a:lnTo>
                  <a:pt x="467" y="147"/>
                </a:lnTo>
                <a:lnTo>
                  <a:pt x="463" y="153"/>
                </a:lnTo>
                <a:lnTo>
                  <a:pt x="453" y="166"/>
                </a:lnTo>
                <a:lnTo>
                  <a:pt x="449" y="172"/>
                </a:lnTo>
                <a:lnTo>
                  <a:pt x="447" y="179"/>
                </a:lnTo>
                <a:lnTo>
                  <a:pt x="446" y="183"/>
                </a:lnTo>
                <a:lnTo>
                  <a:pt x="443" y="185"/>
                </a:lnTo>
                <a:lnTo>
                  <a:pt x="439" y="191"/>
                </a:lnTo>
                <a:lnTo>
                  <a:pt x="435" y="194"/>
                </a:lnTo>
                <a:lnTo>
                  <a:pt x="435" y="195"/>
                </a:lnTo>
                <a:lnTo>
                  <a:pt x="434" y="196"/>
                </a:lnTo>
                <a:lnTo>
                  <a:pt x="434" y="196"/>
                </a:lnTo>
                <a:lnTo>
                  <a:pt x="434" y="197"/>
                </a:lnTo>
                <a:lnTo>
                  <a:pt x="433" y="200"/>
                </a:lnTo>
                <a:lnTo>
                  <a:pt x="434" y="200"/>
                </a:lnTo>
                <a:lnTo>
                  <a:pt x="433" y="202"/>
                </a:lnTo>
                <a:lnTo>
                  <a:pt x="433" y="204"/>
                </a:lnTo>
                <a:lnTo>
                  <a:pt x="433" y="208"/>
                </a:lnTo>
                <a:lnTo>
                  <a:pt x="431" y="210"/>
                </a:lnTo>
                <a:lnTo>
                  <a:pt x="425" y="211"/>
                </a:lnTo>
                <a:lnTo>
                  <a:pt x="421" y="220"/>
                </a:lnTo>
                <a:lnTo>
                  <a:pt x="418" y="223"/>
                </a:lnTo>
                <a:lnTo>
                  <a:pt x="416" y="223"/>
                </a:lnTo>
                <a:lnTo>
                  <a:pt x="410" y="217"/>
                </a:lnTo>
                <a:lnTo>
                  <a:pt x="405" y="212"/>
                </a:lnTo>
                <a:lnTo>
                  <a:pt x="395" y="206"/>
                </a:lnTo>
                <a:lnTo>
                  <a:pt x="393" y="205"/>
                </a:lnTo>
                <a:lnTo>
                  <a:pt x="392" y="196"/>
                </a:lnTo>
                <a:lnTo>
                  <a:pt x="397" y="185"/>
                </a:lnTo>
                <a:lnTo>
                  <a:pt x="399" y="177"/>
                </a:lnTo>
                <a:lnTo>
                  <a:pt x="396" y="167"/>
                </a:lnTo>
                <a:lnTo>
                  <a:pt x="395" y="166"/>
                </a:lnTo>
                <a:lnTo>
                  <a:pt x="393" y="166"/>
                </a:lnTo>
                <a:lnTo>
                  <a:pt x="391" y="165"/>
                </a:lnTo>
                <a:lnTo>
                  <a:pt x="388" y="166"/>
                </a:lnTo>
                <a:lnTo>
                  <a:pt x="386" y="165"/>
                </a:lnTo>
                <a:lnTo>
                  <a:pt x="386" y="166"/>
                </a:lnTo>
                <a:lnTo>
                  <a:pt x="385" y="166"/>
                </a:lnTo>
                <a:lnTo>
                  <a:pt x="380" y="169"/>
                </a:lnTo>
                <a:lnTo>
                  <a:pt x="379" y="170"/>
                </a:lnTo>
                <a:lnTo>
                  <a:pt x="378" y="170"/>
                </a:lnTo>
                <a:lnTo>
                  <a:pt x="371" y="172"/>
                </a:lnTo>
                <a:lnTo>
                  <a:pt x="368" y="172"/>
                </a:lnTo>
                <a:lnTo>
                  <a:pt x="367" y="172"/>
                </a:lnTo>
                <a:lnTo>
                  <a:pt x="366" y="171"/>
                </a:lnTo>
                <a:lnTo>
                  <a:pt x="364" y="168"/>
                </a:lnTo>
                <a:lnTo>
                  <a:pt x="362" y="167"/>
                </a:lnTo>
                <a:lnTo>
                  <a:pt x="358" y="164"/>
                </a:lnTo>
                <a:lnTo>
                  <a:pt x="354" y="163"/>
                </a:lnTo>
                <a:lnTo>
                  <a:pt x="352" y="162"/>
                </a:lnTo>
                <a:lnTo>
                  <a:pt x="351" y="162"/>
                </a:lnTo>
                <a:lnTo>
                  <a:pt x="341" y="166"/>
                </a:lnTo>
                <a:lnTo>
                  <a:pt x="335" y="169"/>
                </a:lnTo>
                <a:lnTo>
                  <a:pt x="330" y="166"/>
                </a:lnTo>
                <a:lnTo>
                  <a:pt x="329" y="166"/>
                </a:lnTo>
                <a:lnTo>
                  <a:pt x="327" y="166"/>
                </a:lnTo>
                <a:lnTo>
                  <a:pt x="323" y="166"/>
                </a:lnTo>
                <a:lnTo>
                  <a:pt x="318" y="165"/>
                </a:lnTo>
                <a:lnTo>
                  <a:pt x="313" y="160"/>
                </a:lnTo>
                <a:lnTo>
                  <a:pt x="312" y="160"/>
                </a:lnTo>
                <a:lnTo>
                  <a:pt x="307" y="159"/>
                </a:lnTo>
                <a:lnTo>
                  <a:pt x="307" y="159"/>
                </a:lnTo>
                <a:lnTo>
                  <a:pt x="304" y="160"/>
                </a:lnTo>
                <a:lnTo>
                  <a:pt x="302" y="161"/>
                </a:lnTo>
                <a:lnTo>
                  <a:pt x="301" y="162"/>
                </a:lnTo>
                <a:lnTo>
                  <a:pt x="298" y="164"/>
                </a:lnTo>
                <a:lnTo>
                  <a:pt x="296" y="165"/>
                </a:lnTo>
                <a:lnTo>
                  <a:pt x="295" y="166"/>
                </a:lnTo>
                <a:lnTo>
                  <a:pt x="294" y="166"/>
                </a:lnTo>
                <a:lnTo>
                  <a:pt x="293" y="166"/>
                </a:lnTo>
                <a:lnTo>
                  <a:pt x="292" y="166"/>
                </a:lnTo>
                <a:lnTo>
                  <a:pt x="292" y="166"/>
                </a:lnTo>
                <a:lnTo>
                  <a:pt x="292" y="167"/>
                </a:lnTo>
                <a:lnTo>
                  <a:pt x="291" y="167"/>
                </a:lnTo>
                <a:lnTo>
                  <a:pt x="290" y="167"/>
                </a:lnTo>
                <a:lnTo>
                  <a:pt x="291" y="167"/>
                </a:lnTo>
                <a:lnTo>
                  <a:pt x="290" y="169"/>
                </a:lnTo>
                <a:lnTo>
                  <a:pt x="288" y="172"/>
                </a:lnTo>
                <a:lnTo>
                  <a:pt x="286" y="172"/>
                </a:lnTo>
                <a:lnTo>
                  <a:pt x="284" y="172"/>
                </a:lnTo>
                <a:lnTo>
                  <a:pt x="283" y="171"/>
                </a:lnTo>
                <a:lnTo>
                  <a:pt x="282" y="171"/>
                </a:lnTo>
                <a:lnTo>
                  <a:pt x="277" y="171"/>
                </a:lnTo>
                <a:lnTo>
                  <a:pt x="274" y="172"/>
                </a:lnTo>
                <a:lnTo>
                  <a:pt x="275" y="172"/>
                </a:lnTo>
                <a:lnTo>
                  <a:pt x="273" y="172"/>
                </a:lnTo>
                <a:lnTo>
                  <a:pt x="272" y="172"/>
                </a:lnTo>
                <a:lnTo>
                  <a:pt x="269" y="171"/>
                </a:lnTo>
                <a:lnTo>
                  <a:pt x="267" y="168"/>
                </a:lnTo>
                <a:lnTo>
                  <a:pt x="266" y="166"/>
                </a:lnTo>
                <a:lnTo>
                  <a:pt x="265" y="166"/>
                </a:lnTo>
                <a:lnTo>
                  <a:pt x="263" y="163"/>
                </a:lnTo>
                <a:lnTo>
                  <a:pt x="263" y="162"/>
                </a:lnTo>
                <a:lnTo>
                  <a:pt x="261" y="159"/>
                </a:lnTo>
                <a:lnTo>
                  <a:pt x="261" y="158"/>
                </a:lnTo>
                <a:lnTo>
                  <a:pt x="259" y="158"/>
                </a:lnTo>
                <a:lnTo>
                  <a:pt x="257" y="158"/>
                </a:lnTo>
                <a:lnTo>
                  <a:pt x="256" y="158"/>
                </a:lnTo>
                <a:lnTo>
                  <a:pt x="255" y="158"/>
                </a:lnTo>
                <a:lnTo>
                  <a:pt x="254" y="158"/>
                </a:lnTo>
                <a:lnTo>
                  <a:pt x="247" y="157"/>
                </a:lnTo>
                <a:lnTo>
                  <a:pt x="245" y="153"/>
                </a:lnTo>
                <a:lnTo>
                  <a:pt x="244" y="153"/>
                </a:lnTo>
                <a:lnTo>
                  <a:pt x="245" y="153"/>
                </a:lnTo>
                <a:lnTo>
                  <a:pt x="244" y="151"/>
                </a:lnTo>
                <a:lnTo>
                  <a:pt x="241" y="150"/>
                </a:lnTo>
                <a:lnTo>
                  <a:pt x="240" y="150"/>
                </a:lnTo>
                <a:lnTo>
                  <a:pt x="238" y="150"/>
                </a:lnTo>
                <a:lnTo>
                  <a:pt x="236" y="149"/>
                </a:lnTo>
                <a:lnTo>
                  <a:pt x="235" y="149"/>
                </a:lnTo>
                <a:lnTo>
                  <a:pt x="232" y="151"/>
                </a:lnTo>
                <a:lnTo>
                  <a:pt x="231" y="151"/>
                </a:lnTo>
                <a:lnTo>
                  <a:pt x="230" y="151"/>
                </a:lnTo>
                <a:lnTo>
                  <a:pt x="229" y="151"/>
                </a:lnTo>
                <a:lnTo>
                  <a:pt x="226" y="150"/>
                </a:lnTo>
                <a:lnTo>
                  <a:pt x="223" y="148"/>
                </a:lnTo>
                <a:lnTo>
                  <a:pt x="222" y="148"/>
                </a:lnTo>
                <a:lnTo>
                  <a:pt x="215" y="152"/>
                </a:lnTo>
                <a:lnTo>
                  <a:pt x="213" y="153"/>
                </a:lnTo>
                <a:lnTo>
                  <a:pt x="212" y="154"/>
                </a:lnTo>
                <a:lnTo>
                  <a:pt x="210" y="156"/>
                </a:lnTo>
                <a:lnTo>
                  <a:pt x="206" y="154"/>
                </a:lnTo>
                <a:lnTo>
                  <a:pt x="201" y="153"/>
                </a:lnTo>
                <a:lnTo>
                  <a:pt x="201" y="153"/>
                </a:lnTo>
                <a:lnTo>
                  <a:pt x="200" y="151"/>
                </a:lnTo>
                <a:lnTo>
                  <a:pt x="200" y="150"/>
                </a:lnTo>
                <a:lnTo>
                  <a:pt x="200" y="149"/>
                </a:lnTo>
                <a:lnTo>
                  <a:pt x="201" y="148"/>
                </a:lnTo>
                <a:lnTo>
                  <a:pt x="204" y="146"/>
                </a:lnTo>
                <a:lnTo>
                  <a:pt x="202" y="141"/>
                </a:lnTo>
                <a:lnTo>
                  <a:pt x="202" y="140"/>
                </a:lnTo>
                <a:lnTo>
                  <a:pt x="201" y="138"/>
                </a:lnTo>
                <a:lnTo>
                  <a:pt x="200" y="136"/>
                </a:lnTo>
                <a:lnTo>
                  <a:pt x="200" y="135"/>
                </a:lnTo>
                <a:lnTo>
                  <a:pt x="201" y="134"/>
                </a:lnTo>
                <a:lnTo>
                  <a:pt x="201" y="133"/>
                </a:lnTo>
                <a:lnTo>
                  <a:pt x="201" y="130"/>
                </a:lnTo>
                <a:lnTo>
                  <a:pt x="201" y="129"/>
                </a:lnTo>
                <a:lnTo>
                  <a:pt x="202" y="128"/>
                </a:lnTo>
                <a:lnTo>
                  <a:pt x="203" y="122"/>
                </a:lnTo>
                <a:lnTo>
                  <a:pt x="204" y="121"/>
                </a:lnTo>
                <a:lnTo>
                  <a:pt x="204" y="118"/>
                </a:lnTo>
                <a:lnTo>
                  <a:pt x="206" y="115"/>
                </a:lnTo>
                <a:lnTo>
                  <a:pt x="210" y="112"/>
                </a:lnTo>
                <a:lnTo>
                  <a:pt x="211" y="111"/>
                </a:lnTo>
                <a:lnTo>
                  <a:pt x="220" y="111"/>
                </a:lnTo>
                <a:lnTo>
                  <a:pt x="224" y="105"/>
                </a:lnTo>
                <a:lnTo>
                  <a:pt x="224" y="102"/>
                </a:lnTo>
                <a:lnTo>
                  <a:pt x="224" y="99"/>
                </a:lnTo>
                <a:lnTo>
                  <a:pt x="220" y="94"/>
                </a:lnTo>
                <a:lnTo>
                  <a:pt x="220" y="89"/>
                </a:lnTo>
                <a:lnTo>
                  <a:pt x="226" y="77"/>
                </a:lnTo>
                <a:lnTo>
                  <a:pt x="227" y="76"/>
                </a:lnTo>
                <a:lnTo>
                  <a:pt x="228" y="74"/>
                </a:lnTo>
                <a:lnTo>
                  <a:pt x="229" y="74"/>
                </a:lnTo>
                <a:lnTo>
                  <a:pt x="232" y="67"/>
                </a:lnTo>
                <a:lnTo>
                  <a:pt x="235" y="64"/>
                </a:lnTo>
                <a:lnTo>
                  <a:pt x="242" y="54"/>
                </a:lnTo>
                <a:lnTo>
                  <a:pt x="242" y="51"/>
                </a:lnTo>
                <a:lnTo>
                  <a:pt x="242" y="46"/>
                </a:lnTo>
                <a:lnTo>
                  <a:pt x="239" y="33"/>
                </a:lnTo>
                <a:lnTo>
                  <a:pt x="233" y="19"/>
                </a:lnTo>
                <a:lnTo>
                  <a:pt x="231" y="15"/>
                </a:lnTo>
                <a:lnTo>
                  <a:pt x="230" y="13"/>
                </a:lnTo>
                <a:lnTo>
                  <a:pt x="223" y="0"/>
                </a:lnTo>
                <a:lnTo>
                  <a:pt x="222" y="0"/>
                </a:lnTo>
                <a:lnTo>
                  <a:pt x="213" y="2"/>
                </a:lnTo>
                <a:lnTo>
                  <a:pt x="210" y="4"/>
                </a:lnTo>
                <a:lnTo>
                  <a:pt x="208" y="5"/>
                </a:lnTo>
                <a:lnTo>
                  <a:pt x="202" y="6"/>
                </a:lnTo>
                <a:lnTo>
                  <a:pt x="193" y="10"/>
                </a:lnTo>
                <a:lnTo>
                  <a:pt x="190" y="13"/>
                </a:lnTo>
                <a:lnTo>
                  <a:pt x="188" y="14"/>
                </a:lnTo>
                <a:lnTo>
                  <a:pt x="184" y="19"/>
                </a:lnTo>
                <a:lnTo>
                  <a:pt x="181" y="21"/>
                </a:lnTo>
                <a:lnTo>
                  <a:pt x="168" y="28"/>
                </a:lnTo>
                <a:lnTo>
                  <a:pt x="160" y="32"/>
                </a:lnTo>
                <a:lnTo>
                  <a:pt x="158" y="33"/>
                </a:lnTo>
                <a:lnTo>
                  <a:pt x="153" y="34"/>
                </a:lnTo>
                <a:lnTo>
                  <a:pt x="148" y="36"/>
                </a:lnTo>
                <a:lnTo>
                  <a:pt x="139" y="44"/>
                </a:lnTo>
                <a:lnTo>
                  <a:pt x="138" y="45"/>
                </a:lnTo>
                <a:lnTo>
                  <a:pt x="122" y="54"/>
                </a:lnTo>
                <a:lnTo>
                  <a:pt x="121" y="55"/>
                </a:lnTo>
                <a:lnTo>
                  <a:pt x="120" y="56"/>
                </a:lnTo>
                <a:lnTo>
                  <a:pt x="117" y="58"/>
                </a:lnTo>
                <a:lnTo>
                  <a:pt x="111" y="58"/>
                </a:lnTo>
                <a:lnTo>
                  <a:pt x="107" y="59"/>
                </a:lnTo>
                <a:lnTo>
                  <a:pt x="93" y="61"/>
                </a:lnTo>
                <a:lnTo>
                  <a:pt x="86" y="62"/>
                </a:lnTo>
                <a:lnTo>
                  <a:pt x="83" y="63"/>
                </a:lnTo>
                <a:lnTo>
                  <a:pt x="79" y="64"/>
                </a:lnTo>
                <a:lnTo>
                  <a:pt x="75" y="65"/>
                </a:lnTo>
                <a:lnTo>
                  <a:pt x="73" y="69"/>
                </a:lnTo>
                <a:lnTo>
                  <a:pt x="72" y="70"/>
                </a:lnTo>
                <a:lnTo>
                  <a:pt x="72" y="74"/>
                </a:lnTo>
                <a:lnTo>
                  <a:pt x="72" y="75"/>
                </a:lnTo>
                <a:lnTo>
                  <a:pt x="72" y="76"/>
                </a:lnTo>
                <a:lnTo>
                  <a:pt x="66" y="85"/>
                </a:lnTo>
                <a:lnTo>
                  <a:pt x="62" y="86"/>
                </a:lnTo>
                <a:lnTo>
                  <a:pt x="61" y="86"/>
                </a:lnTo>
                <a:lnTo>
                  <a:pt x="59" y="87"/>
                </a:lnTo>
                <a:lnTo>
                  <a:pt x="55" y="93"/>
                </a:lnTo>
                <a:lnTo>
                  <a:pt x="47" y="95"/>
                </a:lnTo>
                <a:lnTo>
                  <a:pt x="34" y="95"/>
                </a:lnTo>
                <a:lnTo>
                  <a:pt x="27" y="95"/>
                </a:lnTo>
                <a:lnTo>
                  <a:pt x="20" y="95"/>
                </a:lnTo>
                <a:lnTo>
                  <a:pt x="3" y="95"/>
                </a:lnTo>
                <a:lnTo>
                  <a:pt x="3" y="93"/>
                </a:lnTo>
                <a:lnTo>
                  <a:pt x="0" y="92"/>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1"/>
          <p:cNvSpPr>
            <a:spLocks/>
          </p:cNvSpPr>
          <p:nvPr/>
        </p:nvSpPr>
        <p:spPr bwMode="auto">
          <a:xfrm>
            <a:off x="2763838" y="1535112"/>
            <a:ext cx="1595438" cy="1416050"/>
          </a:xfrm>
          <a:custGeom>
            <a:avLst/>
            <a:gdLst>
              <a:gd name="T0" fmla="*/ 554 w 1005"/>
              <a:gd name="T1" fmla="*/ 134 h 892"/>
              <a:gd name="T2" fmla="*/ 586 w 1005"/>
              <a:gd name="T3" fmla="*/ 154 h 892"/>
              <a:gd name="T4" fmla="*/ 615 w 1005"/>
              <a:gd name="T5" fmla="*/ 213 h 892"/>
              <a:gd name="T6" fmla="*/ 707 w 1005"/>
              <a:gd name="T7" fmla="*/ 204 h 892"/>
              <a:gd name="T8" fmla="*/ 764 w 1005"/>
              <a:gd name="T9" fmla="*/ 203 h 892"/>
              <a:gd name="T10" fmla="*/ 863 w 1005"/>
              <a:gd name="T11" fmla="*/ 241 h 892"/>
              <a:gd name="T12" fmla="*/ 978 w 1005"/>
              <a:gd name="T13" fmla="*/ 314 h 892"/>
              <a:gd name="T14" fmla="*/ 989 w 1005"/>
              <a:gd name="T15" fmla="*/ 383 h 892"/>
              <a:gd name="T16" fmla="*/ 964 w 1005"/>
              <a:gd name="T17" fmla="*/ 406 h 892"/>
              <a:gd name="T18" fmla="*/ 949 w 1005"/>
              <a:gd name="T19" fmla="*/ 427 h 892"/>
              <a:gd name="T20" fmla="*/ 959 w 1005"/>
              <a:gd name="T21" fmla="*/ 458 h 892"/>
              <a:gd name="T22" fmla="*/ 947 w 1005"/>
              <a:gd name="T23" fmla="*/ 477 h 892"/>
              <a:gd name="T24" fmla="*/ 937 w 1005"/>
              <a:gd name="T25" fmla="*/ 496 h 892"/>
              <a:gd name="T26" fmla="*/ 930 w 1005"/>
              <a:gd name="T27" fmla="*/ 499 h 892"/>
              <a:gd name="T28" fmla="*/ 909 w 1005"/>
              <a:gd name="T29" fmla="*/ 528 h 892"/>
              <a:gd name="T30" fmla="*/ 895 w 1005"/>
              <a:gd name="T31" fmla="*/ 561 h 892"/>
              <a:gd name="T32" fmla="*/ 901 w 1005"/>
              <a:gd name="T33" fmla="*/ 570 h 892"/>
              <a:gd name="T34" fmla="*/ 889 w 1005"/>
              <a:gd name="T35" fmla="*/ 585 h 892"/>
              <a:gd name="T36" fmla="*/ 867 w 1005"/>
              <a:gd name="T37" fmla="*/ 616 h 892"/>
              <a:gd name="T38" fmla="*/ 827 w 1005"/>
              <a:gd name="T39" fmla="*/ 648 h 892"/>
              <a:gd name="T40" fmla="*/ 800 w 1005"/>
              <a:gd name="T41" fmla="*/ 666 h 892"/>
              <a:gd name="T42" fmla="*/ 757 w 1005"/>
              <a:gd name="T43" fmla="*/ 674 h 892"/>
              <a:gd name="T44" fmla="*/ 713 w 1005"/>
              <a:gd name="T45" fmla="*/ 702 h 892"/>
              <a:gd name="T46" fmla="*/ 679 w 1005"/>
              <a:gd name="T47" fmla="*/ 715 h 892"/>
              <a:gd name="T48" fmla="*/ 650 w 1005"/>
              <a:gd name="T49" fmla="*/ 740 h 892"/>
              <a:gd name="T50" fmla="*/ 644 w 1005"/>
              <a:gd name="T51" fmla="*/ 721 h 892"/>
              <a:gd name="T52" fmla="*/ 636 w 1005"/>
              <a:gd name="T53" fmla="*/ 692 h 892"/>
              <a:gd name="T54" fmla="*/ 644 w 1005"/>
              <a:gd name="T55" fmla="*/ 669 h 892"/>
              <a:gd name="T56" fmla="*/ 561 w 1005"/>
              <a:gd name="T57" fmla="*/ 667 h 892"/>
              <a:gd name="T58" fmla="*/ 496 w 1005"/>
              <a:gd name="T59" fmla="*/ 758 h 892"/>
              <a:gd name="T60" fmla="*/ 401 w 1005"/>
              <a:gd name="T61" fmla="*/ 810 h 892"/>
              <a:gd name="T62" fmla="*/ 360 w 1005"/>
              <a:gd name="T63" fmla="*/ 859 h 892"/>
              <a:gd name="T64" fmla="*/ 280 w 1005"/>
              <a:gd name="T65" fmla="*/ 865 h 892"/>
              <a:gd name="T66" fmla="*/ 207 w 1005"/>
              <a:gd name="T67" fmla="*/ 886 h 892"/>
              <a:gd name="T68" fmla="*/ 176 w 1005"/>
              <a:gd name="T69" fmla="*/ 882 h 892"/>
              <a:gd name="T70" fmla="*/ 150 w 1005"/>
              <a:gd name="T71" fmla="*/ 871 h 892"/>
              <a:gd name="T72" fmla="*/ 150 w 1005"/>
              <a:gd name="T73" fmla="*/ 837 h 892"/>
              <a:gd name="T74" fmla="*/ 147 w 1005"/>
              <a:gd name="T75" fmla="*/ 818 h 892"/>
              <a:gd name="T76" fmla="*/ 97 w 1005"/>
              <a:gd name="T77" fmla="*/ 789 h 892"/>
              <a:gd name="T78" fmla="*/ 15 w 1005"/>
              <a:gd name="T79" fmla="*/ 781 h 892"/>
              <a:gd name="T80" fmla="*/ 5 w 1005"/>
              <a:gd name="T81" fmla="*/ 760 h 892"/>
              <a:gd name="T82" fmla="*/ 36 w 1005"/>
              <a:gd name="T83" fmla="*/ 739 h 892"/>
              <a:gd name="T84" fmla="*/ 68 w 1005"/>
              <a:gd name="T85" fmla="*/ 715 h 892"/>
              <a:gd name="T86" fmla="*/ 104 w 1005"/>
              <a:gd name="T87" fmla="*/ 692 h 892"/>
              <a:gd name="T88" fmla="*/ 141 w 1005"/>
              <a:gd name="T89" fmla="*/ 679 h 892"/>
              <a:gd name="T90" fmla="*/ 166 w 1005"/>
              <a:gd name="T91" fmla="*/ 650 h 892"/>
              <a:gd name="T92" fmla="*/ 211 w 1005"/>
              <a:gd name="T93" fmla="*/ 621 h 892"/>
              <a:gd name="T94" fmla="*/ 277 w 1005"/>
              <a:gd name="T95" fmla="*/ 570 h 892"/>
              <a:gd name="T96" fmla="*/ 333 w 1005"/>
              <a:gd name="T97" fmla="*/ 535 h 892"/>
              <a:gd name="T98" fmla="*/ 308 w 1005"/>
              <a:gd name="T99" fmla="*/ 508 h 892"/>
              <a:gd name="T100" fmla="*/ 245 w 1005"/>
              <a:gd name="T101" fmla="*/ 492 h 892"/>
              <a:gd name="T102" fmla="*/ 101 w 1005"/>
              <a:gd name="T103" fmla="*/ 397 h 892"/>
              <a:gd name="T104" fmla="*/ 105 w 1005"/>
              <a:gd name="T105" fmla="*/ 333 h 892"/>
              <a:gd name="T106" fmla="*/ 155 w 1005"/>
              <a:gd name="T107" fmla="*/ 269 h 892"/>
              <a:gd name="T108" fmla="*/ 220 w 1005"/>
              <a:gd name="T109" fmla="*/ 200 h 892"/>
              <a:gd name="T110" fmla="*/ 301 w 1005"/>
              <a:gd name="T111" fmla="*/ 49 h 892"/>
              <a:gd name="T112" fmla="*/ 347 w 1005"/>
              <a:gd name="T113" fmla="*/ 36 h 892"/>
              <a:gd name="T114" fmla="*/ 409 w 1005"/>
              <a:gd name="T115" fmla="*/ 19 h 892"/>
              <a:gd name="T116" fmla="*/ 474 w 1005"/>
              <a:gd name="T117" fmla="*/ 10 h 892"/>
              <a:gd name="T118" fmla="*/ 488 w 1005"/>
              <a:gd name="T119" fmla="*/ 47 h 892"/>
              <a:gd name="T120" fmla="*/ 486 w 1005"/>
              <a:gd name="T121" fmla="*/ 101 h 892"/>
              <a:gd name="T122" fmla="*/ 511 w 1005"/>
              <a:gd name="T123" fmla="*/ 14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05" h="892">
                <a:moveTo>
                  <a:pt x="515" y="147"/>
                </a:moveTo>
                <a:lnTo>
                  <a:pt x="517" y="145"/>
                </a:lnTo>
                <a:lnTo>
                  <a:pt x="525" y="138"/>
                </a:lnTo>
                <a:lnTo>
                  <a:pt x="526" y="136"/>
                </a:lnTo>
                <a:lnTo>
                  <a:pt x="527" y="135"/>
                </a:lnTo>
                <a:lnTo>
                  <a:pt x="528" y="135"/>
                </a:lnTo>
                <a:lnTo>
                  <a:pt x="530" y="133"/>
                </a:lnTo>
                <a:lnTo>
                  <a:pt x="536" y="129"/>
                </a:lnTo>
                <a:lnTo>
                  <a:pt x="539" y="131"/>
                </a:lnTo>
                <a:lnTo>
                  <a:pt x="539" y="132"/>
                </a:lnTo>
                <a:lnTo>
                  <a:pt x="541" y="135"/>
                </a:lnTo>
                <a:lnTo>
                  <a:pt x="548" y="132"/>
                </a:lnTo>
                <a:lnTo>
                  <a:pt x="552" y="131"/>
                </a:lnTo>
                <a:lnTo>
                  <a:pt x="554" y="133"/>
                </a:lnTo>
                <a:lnTo>
                  <a:pt x="554" y="134"/>
                </a:lnTo>
                <a:lnTo>
                  <a:pt x="549" y="140"/>
                </a:lnTo>
                <a:lnTo>
                  <a:pt x="547" y="144"/>
                </a:lnTo>
                <a:lnTo>
                  <a:pt x="548" y="148"/>
                </a:lnTo>
                <a:lnTo>
                  <a:pt x="548" y="149"/>
                </a:lnTo>
                <a:lnTo>
                  <a:pt x="554" y="156"/>
                </a:lnTo>
                <a:lnTo>
                  <a:pt x="555" y="156"/>
                </a:lnTo>
                <a:lnTo>
                  <a:pt x="559" y="160"/>
                </a:lnTo>
                <a:lnTo>
                  <a:pt x="566" y="158"/>
                </a:lnTo>
                <a:lnTo>
                  <a:pt x="567" y="158"/>
                </a:lnTo>
                <a:lnTo>
                  <a:pt x="571" y="156"/>
                </a:lnTo>
                <a:lnTo>
                  <a:pt x="581" y="148"/>
                </a:lnTo>
                <a:lnTo>
                  <a:pt x="587" y="148"/>
                </a:lnTo>
                <a:lnTo>
                  <a:pt x="587" y="150"/>
                </a:lnTo>
                <a:lnTo>
                  <a:pt x="588" y="151"/>
                </a:lnTo>
                <a:lnTo>
                  <a:pt x="586" y="154"/>
                </a:lnTo>
                <a:lnTo>
                  <a:pt x="587" y="160"/>
                </a:lnTo>
                <a:lnTo>
                  <a:pt x="584" y="170"/>
                </a:lnTo>
                <a:lnTo>
                  <a:pt x="585" y="178"/>
                </a:lnTo>
                <a:lnTo>
                  <a:pt x="589" y="181"/>
                </a:lnTo>
                <a:lnTo>
                  <a:pt x="591" y="181"/>
                </a:lnTo>
                <a:lnTo>
                  <a:pt x="594" y="180"/>
                </a:lnTo>
                <a:lnTo>
                  <a:pt x="600" y="182"/>
                </a:lnTo>
                <a:lnTo>
                  <a:pt x="604" y="191"/>
                </a:lnTo>
                <a:lnTo>
                  <a:pt x="603" y="194"/>
                </a:lnTo>
                <a:lnTo>
                  <a:pt x="600" y="202"/>
                </a:lnTo>
                <a:lnTo>
                  <a:pt x="593" y="211"/>
                </a:lnTo>
                <a:lnTo>
                  <a:pt x="594" y="212"/>
                </a:lnTo>
                <a:lnTo>
                  <a:pt x="595" y="213"/>
                </a:lnTo>
                <a:lnTo>
                  <a:pt x="596" y="214"/>
                </a:lnTo>
                <a:lnTo>
                  <a:pt x="615" y="213"/>
                </a:lnTo>
                <a:lnTo>
                  <a:pt x="638" y="210"/>
                </a:lnTo>
                <a:lnTo>
                  <a:pt x="643" y="208"/>
                </a:lnTo>
                <a:lnTo>
                  <a:pt x="646" y="208"/>
                </a:lnTo>
                <a:lnTo>
                  <a:pt x="655" y="209"/>
                </a:lnTo>
                <a:lnTo>
                  <a:pt x="656" y="209"/>
                </a:lnTo>
                <a:lnTo>
                  <a:pt x="656" y="210"/>
                </a:lnTo>
                <a:lnTo>
                  <a:pt x="656" y="211"/>
                </a:lnTo>
                <a:lnTo>
                  <a:pt x="661" y="211"/>
                </a:lnTo>
                <a:lnTo>
                  <a:pt x="688" y="211"/>
                </a:lnTo>
                <a:lnTo>
                  <a:pt x="694" y="211"/>
                </a:lnTo>
                <a:lnTo>
                  <a:pt x="694" y="207"/>
                </a:lnTo>
                <a:lnTo>
                  <a:pt x="695" y="203"/>
                </a:lnTo>
                <a:lnTo>
                  <a:pt x="698" y="203"/>
                </a:lnTo>
                <a:lnTo>
                  <a:pt x="700" y="203"/>
                </a:lnTo>
                <a:lnTo>
                  <a:pt x="707" y="204"/>
                </a:lnTo>
                <a:lnTo>
                  <a:pt x="709" y="208"/>
                </a:lnTo>
                <a:lnTo>
                  <a:pt x="710" y="208"/>
                </a:lnTo>
                <a:lnTo>
                  <a:pt x="711" y="212"/>
                </a:lnTo>
                <a:lnTo>
                  <a:pt x="711" y="214"/>
                </a:lnTo>
                <a:lnTo>
                  <a:pt x="712" y="214"/>
                </a:lnTo>
                <a:lnTo>
                  <a:pt x="722" y="214"/>
                </a:lnTo>
                <a:lnTo>
                  <a:pt x="731" y="214"/>
                </a:lnTo>
                <a:lnTo>
                  <a:pt x="734" y="214"/>
                </a:lnTo>
                <a:lnTo>
                  <a:pt x="736" y="214"/>
                </a:lnTo>
                <a:lnTo>
                  <a:pt x="739" y="212"/>
                </a:lnTo>
                <a:lnTo>
                  <a:pt x="740" y="212"/>
                </a:lnTo>
                <a:lnTo>
                  <a:pt x="745" y="210"/>
                </a:lnTo>
                <a:lnTo>
                  <a:pt x="757" y="205"/>
                </a:lnTo>
                <a:lnTo>
                  <a:pt x="764" y="203"/>
                </a:lnTo>
                <a:lnTo>
                  <a:pt x="764" y="203"/>
                </a:lnTo>
                <a:lnTo>
                  <a:pt x="766" y="202"/>
                </a:lnTo>
                <a:lnTo>
                  <a:pt x="768" y="202"/>
                </a:lnTo>
                <a:lnTo>
                  <a:pt x="778" y="202"/>
                </a:lnTo>
                <a:lnTo>
                  <a:pt x="778" y="203"/>
                </a:lnTo>
                <a:lnTo>
                  <a:pt x="787" y="203"/>
                </a:lnTo>
                <a:lnTo>
                  <a:pt x="791" y="205"/>
                </a:lnTo>
                <a:lnTo>
                  <a:pt x="792" y="205"/>
                </a:lnTo>
                <a:lnTo>
                  <a:pt x="803" y="210"/>
                </a:lnTo>
                <a:lnTo>
                  <a:pt x="826" y="227"/>
                </a:lnTo>
                <a:lnTo>
                  <a:pt x="828" y="228"/>
                </a:lnTo>
                <a:lnTo>
                  <a:pt x="828" y="229"/>
                </a:lnTo>
                <a:lnTo>
                  <a:pt x="829" y="230"/>
                </a:lnTo>
                <a:lnTo>
                  <a:pt x="850" y="235"/>
                </a:lnTo>
                <a:lnTo>
                  <a:pt x="853" y="236"/>
                </a:lnTo>
                <a:lnTo>
                  <a:pt x="863" y="241"/>
                </a:lnTo>
                <a:lnTo>
                  <a:pt x="890" y="256"/>
                </a:lnTo>
                <a:lnTo>
                  <a:pt x="899" y="261"/>
                </a:lnTo>
                <a:lnTo>
                  <a:pt x="900" y="261"/>
                </a:lnTo>
                <a:lnTo>
                  <a:pt x="907" y="265"/>
                </a:lnTo>
                <a:lnTo>
                  <a:pt x="909" y="266"/>
                </a:lnTo>
                <a:lnTo>
                  <a:pt x="916" y="267"/>
                </a:lnTo>
                <a:lnTo>
                  <a:pt x="923" y="272"/>
                </a:lnTo>
                <a:lnTo>
                  <a:pt x="924" y="273"/>
                </a:lnTo>
                <a:lnTo>
                  <a:pt x="926" y="275"/>
                </a:lnTo>
                <a:lnTo>
                  <a:pt x="928" y="276"/>
                </a:lnTo>
                <a:lnTo>
                  <a:pt x="941" y="284"/>
                </a:lnTo>
                <a:lnTo>
                  <a:pt x="952" y="290"/>
                </a:lnTo>
                <a:lnTo>
                  <a:pt x="965" y="300"/>
                </a:lnTo>
                <a:lnTo>
                  <a:pt x="971" y="307"/>
                </a:lnTo>
                <a:lnTo>
                  <a:pt x="978" y="314"/>
                </a:lnTo>
                <a:lnTo>
                  <a:pt x="983" y="321"/>
                </a:lnTo>
                <a:lnTo>
                  <a:pt x="985" y="323"/>
                </a:lnTo>
                <a:lnTo>
                  <a:pt x="990" y="333"/>
                </a:lnTo>
                <a:lnTo>
                  <a:pt x="991" y="340"/>
                </a:lnTo>
                <a:lnTo>
                  <a:pt x="993" y="346"/>
                </a:lnTo>
                <a:lnTo>
                  <a:pt x="1002" y="361"/>
                </a:lnTo>
                <a:lnTo>
                  <a:pt x="1004" y="366"/>
                </a:lnTo>
                <a:lnTo>
                  <a:pt x="1005" y="368"/>
                </a:lnTo>
                <a:lnTo>
                  <a:pt x="999" y="372"/>
                </a:lnTo>
                <a:lnTo>
                  <a:pt x="996" y="374"/>
                </a:lnTo>
                <a:lnTo>
                  <a:pt x="996" y="375"/>
                </a:lnTo>
                <a:lnTo>
                  <a:pt x="996" y="378"/>
                </a:lnTo>
                <a:lnTo>
                  <a:pt x="992" y="379"/>
                </a:lnTo>
                <a:lnTo>
                  <a:pt x="990" y="380"/>
                </a:lnTo>
                <a:lnTo>
                  <a:pt x="989" y="383"/>
                </a:lnTo>
                <a:lnTo>
                  <a:pt x="989" y="388"/>
                </a:lnTo>
                <a:lnTo>
                  <a:pt x="989" y="389"/>
                </a:lnTo>
                <a:lnTo>
                  <a:pt x="988" y="390"/>
                </a:lnTo>
                <a:lnTo>
                  <a:pt x="987" y="390"/>
                </a:lnTo>
                <a:lnTo>
                  <a:pt x="980" y="385"/>
                </a:lnTo>
                <a:lnTo>
                  <a:pt x="976" y="389"/>
                </a:lnTo>
                <a:lnTo>
                  <a:pt x="975" y="389"/>
                </a:lnTo>
                <a:lnTo>
                  <a:pt x="968" y="391"/>
                </a:lnTo>
                <a:lnTo>
                  <a:pt x="967" y="395"/>
                </a:lnTo>
                <a:lnTo>
                  <a:pt x="968" y="397"/>
                </a:lnTo>
                <a:lnTo>
                  <a:pt x="968" y="399"/>
                </a:lnTo>
                <a:lnTo>
                  <a:pt x="962" y="403"/>
                </a:lnTo>
                <a:lnTo>
                  <a:pt x="960" y="404"/>
                </a:lnTo>
                <a:lnTo>
                  <a:pt x="963" y="405"/>
                </a:lnTo>
                <a:lnTo>
                  <a:pt x="964" y="406"/>
                </a:lnTo>
                <a:lnTo>
                  <a:pt x="965" y="408"/>
                </a:lnTo>
                <a:lnTo>
                  <a:pt x="965" y="409"/>
                </a:lnTo>
                <a:lnTo>
                  <a:pt x="965" y="411"/>
                </a:lnTo>
                <a:lnTo>
                  <a:pt x="966" y="412"/>
                </a:lnTo>
                <a:lnTo>
                  <a:pt x="966" y="413"/>
                </a:lnTo>
                <a:lnTo>
                  <a:pt x="963" y="415"/>
                </a:lnTo>
                <a:lnTo>
                  <a:pt x="960" y="417"/>
                </a:lnTo>
                <a:lnTo>
                  <a:pt x="959" y="419"/>
                </a:lnTo>
                <a:lnTo>
                  <a:pt x="956" y="419"/>
                </a:lnTo>
                <a:lnTo>
                  <a:pt x="955" y="420"/>
                </a:lnTo>
                <a:lnTo>
                  <a:pt x="954" y="421"/>
                </a:lnTo>
                <a:lnTo>
                  <a:pt x="953" y="422"/>
                </a:lnTo>
                <a:lnTo>
                  <a:pt x="951" y="422"/>
                </a:lnTo>
                <a:lnTo>
                  <a:pt x="951" y="423"/>
                </a:lnTo>
                <a:lnTo>
                  <a:pt x="949" y="427"/>
                </a:lnTo>
                <a:lnTo>
                  <a:pt x="947" y="428"/>
                </a:lnTo>
                <a:lnTo>
                  <a:pt x="947" y="429"/>
                </a:lnTo>
                <a:lnTo>
                  <a:pt x="947" y="428"/>
                </a:lnTo>
                <a:lnTo>
                  <a:pt x="945" y="429"/>
                </a:lnTo>
                <a:lnTo>
                  <a:pt x="946" y="430"/>
                </a:lnTo>
                <a:lnTo>
                  <a:pt x="947" y="434"/>
                </a:lnTo>
                <a:lnTo>
                  <a:pt x="944" y="435"/>
                </a:lnTo>
                <a:lnTo>
                  <a:pt x="942" y="436"/>
                </a:lnTo>
                <a:lnTo>
                  <a:pt x="949" y="441"/>
                </a:lnTo>
                <a:lnTo>
                  <a:pt x="951" y="448"/>
                </a:lnTo>
                <a:lnTo>
                  <a:pt x="952" y="450"/>
                </a:lnTo>
                <a:lnTo>
                  <a:pt x="951" y="453"/>
                </a:lnTo>
                <a:lnTo>
                  <a:pt x="955" y="455"/>
                </a:lnTo>
                <a:lnTo>
                  <a:pt x="956" y="455"/>
                </a:lnTo>
                <a:lnTo>
                  <a:pt x="959" y="458"/>
                </a:lnTo>
                <a:lnTo>
                  <a:pt x="960" y="459"/>
                </a:lnTo>
                <a:lnTo>
                  <a:pt x="960" y="461"/>
                </a:lnTo>
                <a:lnTo>
                  <a:pt x="956" y="461"/>
                </a:lnTo>
                <a:lnTo>
                  <a:pt x="958" y="466"/>
                </a:lnTo>
                <a:lnTo>
                  <a:pt x="958" y="467"/>
                </a:lnTo>
                <a:lnTo>
                  <a:pt x="963" y="468"/>
                </a:lnTo>
                <a:lnTo>
                  <a:pt x="965" y="468"/>
                </a:lnTo>
                <a:lnTo>
                  <a:pt x="966" y="469"/>
                </a:lnTo>
                <a:lnTo>
                  <a:pt x="967" y="470"/>
                </a:lnTo>
                <a:lnTo>
                  <a:pt x="961" y="474"/>
                </a:lnTo>
                <a:lnTo>
                  <a:pt x="960" y="474"/>
                </a:lnTo>
                <a:lnTo>
                  <a:pt x="955" y="473"/>
                </a:lnTo>
                <a:lnTo>
                  <a:pt x="953" y="478"/>
                </a:lnTo>
                <a:lnTo>
                  <a:pt x="947" y="477"/>
                </a:lnTo>
                <a:lnTo>
                  <a:pt x="947" y="477"/>
                </a:lnTo>
                <a:lnTo>
                  <a:pt x="940" y="480"/>
                </a:lnTo>
                <a:lnTo>
                  <a:pt x="939" y="480"/>
                </a:lnTo>
                <a:lnTo>
                  <a:pt x="938" y="480"/>
                </a:lnTo>
                <a:lnTo>
                  <a:pt x="939" y="484"/>
                </a:lnTo>
                <a:lnTo>
                  <a:pt x="942" y="482"/>
                </a:lnTo>
                <a:lnTo>
                  <a:pt x="943" y="483"/>
                </a:lnTo>
                <a:lnTo>
                  <a:pt x="942" y="486"/>
                </a:lnTo>
                <a:lnTo>
                  <a:pt x="941" y="487"/>
                </a:lnTo>
                <a:lnTo>
                  <a:pt x="941" y="487"/>
                </a:lnTo>
                <a:lnTo>
                  <a:pt x="941" y="489"/>
                </a:lnTo>
                <a:lnTo>
                  <a:pt x="941" y="492"/>
                </a:lnTo>
                <a:lnTo>
                  <a:pt x="941" y="493"/>
                </a:lnTo>
                <a:lnTo>
                  <a:pt x="941" y="494"/>
                </a:lnTo>
                <a:lnTo>
                  <a:pt x="940" y="496"/>
                </a:lnTo>
                <a:lnTo>
                  <a:pt x="937" y="496"/>
                </a:lnTo>
                <a:lnTo>
                  <a:pt x="937" y="495"/>
                </a:lnTo>
                <a:lnTo>
                  <a:pt x="938" y="493"/>
                </a:lnTo>
                <a:lnTo>
                  <a:pt x="938" y="492"/>
                </a:lnTo>
                <a:lnTo>
                  <a:pt x="938" y="490"/>
                </a:lnTo>
                <a:lnTo>
                  <a:pt x="936" y="490"/>
                </a:lnTo>
                <a:lnTo>
                  <a:pt x="935" y="490"/>
                </a:lnTo>
                <a:lnTo>
                  <a:pt x="935" y="491"/>
                </a:lnTo>
                <a:lnTo>
                  <a:pt x="936" y="493"/>
                </a:lnTo>
                <a:lnTo>
                  <a:pt x="935" y="497"/>
                </a:lnTo>
                <a:lnTo>
                  <a:pt x="931" y="498"/>
                </a:lnTo>
                <a:lnTo>
                  <a:pt x="928" y="497"/>
                </a:lnTo>
                <a:lnTo>
                  <a:pt x="927" y="497"/>
                </a:lnTo>
                <a:lnTo>
                  <a:pt x="925" y="498"/>
                </a:lnTo>
                <a:lnTo>
                  <a:pt x="926" y="499"/>
                </a:lnTo>
                <a:lnTo>
                  <a:pt x="930" y="499"/>
                </a:lnTo>
                <a:lnTo>
                  <a:pt x="931" y="499"/>
                </a:lnTo>
                <a:lnTo>
                  <a:pt x="931" y="500"/>
                </a:lnTo>
                <a:lnTo>
                  <a:pt x="931" y="502"/>
                </a:lnTo>
                <a:lnTo>
                  <a:pt x="930" y="502"/>
                </a:lnTo>
                <a:lnTo>
                  <a:pt x="927" y="503"/>
                </a:lnTo>
                <a:lnTo>
                  <a:pt x="921" y="505"/>
                </a:lnTo>
                <a:lnTo>
                  <a:pt x="921" y="507"/>
                </a:lnTo>
                <a:lnTo>
                  <a:pt x="917" y="510"/>
                </a:lnTo>
                <a:lnTo>
                  <a:pt x="916" y="511"/>
                </a:lnTo>
                <a:lnTo>
                  <a:pt x="914" y="515"/>
                </a:lnTo>
                <a:lnTo>
                  <a:pt x="913" y="517"/>
                </a:lnTo>
                <a:lnTo>
                  <a:pt x="912" y="518"/>
                </a:lnTo>
                <a:lnTo>
                  <a:pt x="912" y="519"/>
                </a:lnTo>
                <a:lnTo>
                  <a:pt x="913" y="525"/>
                </a:lnTo>
                <a:lnTo>
                  <a:pt x="909" y="528"/>
                </a:lnTo>
                <a:lnTo>
                  <a:pt x="909" y="534"/>
                </a:lnTo>
                <a:lnTo>
                  <a:pt x="909" y="535"/>
                </a:lnTo>
                <a:lnTo>
                  <a:pt x="909" y="538"/>
                </a:lnTo>
                <a:lnTo>
                  <a:pt x="907" y="540"/>
                </a:lnTo>
                <a:lnTo>
                  <a:pt x="906" y="541"/>
                </a:lnTo>
                <a:lnTo>
                  <a:pt x="907" y="543"/>
                </a:lnTo>
                <a:lnTo>
                  <a:pt x="907" y="545"/>
                </a:lnTo>
                <a:lnTo>
                  <a:pt x="906" y="547"/>
                </a:lnTo>
                <a:lnTo>
                  <a:pt x="906" y="548"/>
                </a:lnTo>
                <a:lnTo>
                  <a:pt x="905" y="549"/>
                </a:lnTo>
                <a:lnTo>
                  <a:pt x="904" y="549"/>
                </a:lnTo>
                <a:lnTo>
                  <a:pt x="903" y="550"/>
                </a:lnTo>
                <a:lnTo>
                  <a:pt x="902" y="552"/>
                </a:lnTo>
                <a:lnTo>
                  <a:pt x="902" y="554"/>
                </a:lnTo>
                <a:lnTo>
                  <a:pt x="895" y="561"/>
                </a:lnTo>
                <a:lnTo>
                  <a:pt x="895" y="562"/>
                </a:lnTo>
                <a:lnTo>
                  <a:pt x="890" y="561"/>
                </a:lnTo>
                <a:lnTo>
                  <a:pt x="888" y="561"/>
                </a:lnTo>
                <a:lnTo>
                  <a:pt x="887" y="562"/>
                </a:lnTo>
                <a:lnTo>
                  <a:pt x="890" y="564"/>
                </a:lnTo>
                <a:lnTo>
                  <a:pt x="891" y="565"/>
                </a:lnTo>
                <a:lnTo>
                  <a:pt x="891" y="570"/>
                </a:lnTo>
                <a:lnTo>
                  <a:pt x="891" y="571"/>
                </a:lnTo>
                <a:lnTo>
                  <a:pt x="894" y="569"/>
                </a:lnTo>
                <a:lnTo>
                  <a:pt x="895" y="568"/>
                </a:lnTo>
                <a:lnTo>
                  <a:pt x="896" y="568"/>
                </a:lnTo>
                <a:lnTo>
                  <a:pt x="898" y="568"/>
                </a:lnTo>
                <a:lnTo>
                  <a:pt x="899" y="569"/>
                </a:lnTo>
                <a:lnTo>
                  <a:pt x="900" y="569"/>
                </a:lnTo>
                <a:lnTo>
                  <a:pt x="901" y="570"/>
                </a:lnTo>
                <a:lnTo>
                  <a:pt x="903" y="571"/>
                </a:lnTo>
                <a:lnTo>
                  <a:pt x="903" y="575"/>
                </a:lnTo>
                <a:lnTo>
                  <a:pt x="904" y="576"/>
                </a:lnTo>
                <a:lnTo>
                  <a:pt x="906" y="576"/>
                </a:lnTo>
                <a:lnTo>
                  <a:pt x="908" y="577"/>
                </a:lnTo>
                <a:lnTo>
                  <a:pt x="909" y="580"/>
                </a:lnTo>
                <a:lnTo>
                  <a:pt x="907" y="582"/>
                </a:lnTo>
                <a:lnTo>
                  <a:pt x="905" y="581"/>
                </a:lnTo>
                <a:lnTo>
                  <a:pt x="903" y="580"/>
                </a:lnTo>
                <a:lnTo>
                  <a:pt x="902" y="579"/>
                </a:lnTo>
                <a:lnTo>
                  <a:pt x="901" y="580"/>
                </a:lnTo>
                <a:lnTo>
                  <a:pt x="898" y="580"/>
                </a:lnTo>
                <a:lnTo>
                  <a:pt x="896" y="578"/>
                </a:lnTo>
                <a:lnTo>
                  <a:pt x="895" y="579"/>
                </a:lnTo>
                <a:lnTo>
                  <a:pt x="889" y="585"/>
                </a:lnTo>
                <a:lnTo>
                  <a:pt x="888" y="587"/>
                </a:lnTo>
                <a:lnTo>
                  <a:pt x="888" y="591"/>
                </a:lnTo>
                <a:lnTo>
                  <a:pt x="888" y="592"/>
                </a:lnTo>
                <a:lnTo>
                  <a:pt x="886" y="593"/>
                </a:lnTo>
                <a:lnTo>
                  <a:pt x="886" y="598"/>
                </a:lnTo>
                <a:lnTo>
                  <a:pt x="886" y="601"/>
                </a:lnTo>
                <a:lnTo>
                  <a:pt x="880" y="607"/>
                </a:lnTo>
                <a:lnTo>
                  <a:pt x="880" y="608"/>
                </a:lnTo>
                <a:lnTo>
                  <a:pt x="879" y="611"/>
                </a:lnTo>
                <a:lnTo>
                  <a:pt x="878" y="614"/>
                </a:lnTo>
                <a:lnTo>
                  <a:pt x="878" y="613"/>
                </a:lnTo>
                <a:lnTo>
                  <a:pt x="877" y="612"/>
                </a:lnTo>
                <a:lnTo>
                  <a:pt x="875" y="611"/>
                </a:lnTo>
                <a:lnTo>
                  <a:pt x="873" y="612"/>
                </a:lnTo>
                <a:lnTo>
                  <a:pt x="867" y="616"/>
                </a:lnTo>
                <a:lnTo>
                  <a:pt x="868" y="617"/>
                </a:lnTo>
                <a:lnTo>
                  <a:pt x="867" y="617"/>
                </a:lnTo>
                <a:lnTo>
                  <a:pt x="861" y="623"/>
                </a:lnTo>
                <a:lnTo>
                  <a:pt x="857" y="623"/>
                </a:lnTo>
                <a:lnTo>
                  <a:pt x="857" y="624"/>
                </a:lnTo>
                <a:lnTo>
                  <a:pt x="856" y="625"/>
                </a:lnTo>
                <a:lnTo>
                  <a:pt x="849" y="632"/>
                </a:lnTo>
                <a:lnTo>
                  <a:pt x="846" y="635"/>
                </a:lnTo>
                <a:lnTo>
                  <a:pt x="845" y="634"/>
                </a:lnTo>
                <a:lnTo>
                  <a:pt x="844" y="634"/>
                </a:lnTo>
                <a:lnTo>
                  <a:pt x="840" y="634"/>
                </a:lnTo>
                <a:lnTo>
                  <a:pt x="837" y="635"/>
                </a:lnTo>
                <a:lnTo>
                  <a:pt x="830" y="639"/>
                </a:lnTo>
                <a:lnTo>
                  <a:pt x="830" y="646"/>
                </a:lnTo>
                <a:lnTo>
                  <a:pt x="827" y="648"/>
                </a:lnTo>
                <a:lnTo>
                  <a:pt x="825" y="649"/>
                </a:lnTo>
                <a:lnTo>
                  <a:pt x="821" y="653"/>
                </a:lnTo>
                <a:lnTo>
                  <a:pt x="815" y="652"/>
                </a:lnTo>
                <a:lnTo>
                  <a:pt x="813" y="654"/>
                </a:lnTo>
                <a:lnTo>
                  <a:pt x="812" y="654"/>
                </a:lnTo>
                <a:lnTo>
                  <a:pt x="808" y="652"/>
                </a:lnTo>
                <a:lnTo>
                  <a:pt x="806" y="653"/>
                </a:lnTo>
                <a:lnTo>
                  <a:pt x="807" y="653"/>
                </a:lnTo>
                <a:lnTo>
                  <a:pt x="800" y="656"/>
                </a:lnTo>
                <a:lnTo>
                  <a:pt x="800" y="658"/>
                </a:lnTo>
                <a:lnTo>
                  <a:pt x="801" y="659"/>
                </a:lnTo>
                <a:lnTo>
                  <a:pt x="803" y="664"/>
                </a:lnTo>
                <a:lnTo>
                  <a:pt x="803" y="665"/>
                </a:lnTo>
                <a:lnTo>
                  <a:pt x="802" y="666"/>
                </a:lnTo>
                <a:lnTo>
                  <a:pt x="800" y="666"/>
                </a:lnTo>
                <a:lnTo>
                  <a:pt x="797" y="667"/>
                </a:lnTo>
                <a:lnTo>
                  <a:pt x="790" y="673"/>
                </a:lnTo>
                <a:lnTo>
                  <a:pt x="787" y="675"/>
                </a:lnTo>
                <a:lnTo>
                  <a:pt x="785" y="677"/>
                </a:lnTo>
                <a:lnTo>
                  <a:pt x="783" y="677"/>
                </a:lnTo>
                <a:lnTo>
                  <a:pt x="782" y="677"/>
                </a:lnTo>
                <a:lnTo>
                  <a:pt x="778" y="673"/>
                </a:lnTo>
                <a:lnTo>
                  <a:pt x="774" y="675"/>
                </a:lnTo>
                <a:lnTo>
                  <a:pt x="773" y="676"/>
                </a:lnTo>
                <a:lnTo>
                  <a:pt x="771" y="677"/>
                </a:lnTo>
                <a:lnTo>
                  <a:pt x="770" y="675"/>
                </a:lnTo>
                <a:lnTo>
                  <a:pt x="770" y="674"/>
                </a:lnTo>
                <a:lnTo>
                  <a:pt x="770" y="670"/>
                </a:lnTo>
                <a:lnTo>
                  <a:pt x="768" y="670"/>
                </a:lnTo>
                <a:lnTo>
                  <a:pt x="757" y="674"/>
                </a:lnTo>
                <a:lnTo>
                  <a:pt x="750" y="677"/>
                </a:lnTo>
                <a:lnTo>
                  <a:pt x="749" y="677"/>
                </a:lnTo>
                <a:lnTo>
                  <a:pt x="745" y="679"/>
                </a:lnTo>
                <a:lnTo>
                  <a:pt x="745" y="678"/>
                </a:lnTo>
                <a:lnTo>
                  <a:pt x="740" y="680"/>
                </a:lnTo>
                <a:lnTo>
                  <a:pt x="739" y="680"/>
                </a:lnTo>
                <a:lnTo>
                  <a:pt x="720" y="690"/>
                </a:lnTo>
                <a:lnTo>
                  <a:pt x="720" y="691"/>
                </a:lnTo>
                <a:lnTo>
                  <a:pt x="720" y="692"/>
                </a:lnTo>
                <a:lnTo>
                  <a:pt x="720" y="692"/>
                </a:lnTo>
                <a:lnTo>
                  <a:pt x="720" y="694"/>
                </a:lnTo>
                <a:lnTo>
                  <a:pt x="721" y="698"/>
                </a:lnTo>
                <a:lnTo>
                  <a:pt x="719" y="701"/>
                </a:lnTo>
                <a:lnTo>
                  <a:pt x="719" y="701"/>
                </a:lnTo>
                <a:lnTo>
                  <a:pt x="713" y="702"/>
                </a:lnTo>
                <a:lnTo>
                  <a:pt x="707" y="702"/>
                </a:lnTo>
                <a:lnTo>
                  <a:pt x="707" y="703"/>
                </a:lnTo>
                <a:lnTo>
                  <a:pt x="706" y="704"/>
                </a:lnTo>
                <a:lnTo>
                  <a:pt x="706" y="704"/>
                </a:lnTo>
                <a:lnTo>
                  <a:pt x="704" y="707"/>
                </a:lnTo>
                <a:lnTo>
                  <a:pt x="703" y="707"/>
                </a:lnTo>
                <a:lnTo>
                  <a:pt x="700" y="708"/>
                </a:lnTo>
                <a:lnTo>
                  <a:pt x="696" y="711"/>
                </a:lnTo>
                <a:lnTo>
                  <a:pt x="695" y="711"/>
                </a:lnTo>
                <a:lnTo>
                  <a:pt x="694" y="713"/>
                </a:lnTo>
                <a:lnTo>
                  <a:pt x="688" y="712"/>
                </a:lnTo>
                <a:lnTo>
                  <a:pt x="686" y="715"/>
                </a:lnTo>
                <a:lnTo>
                  <a:pt x="685" y="717"/>
                </a:lnTo>
                <a:lnTo>
                  <a:pt x="681" y="716"/>
                </a:lnTo>
                <a:lnTo>
                  <a:pt x="679" y="715"/>
                </a:lnTo>
                <a:lnTo>
                  <a:pt x="678" y="717"/>
                </a:lnTo>
                <a:lnTo>
                  <a:pt x="678" y="718"/>
                </a:lnTo>
                <a:lnTo>
                  <a:pt x="677" y="719"/>
                </a:lnTo>
                <a:lnTo>
                  <a:pt x="675" y="725"/>
                </a:lnTo>
                <a:lnTo>
                  <a:pt x="674" y="730"/>
                </a:lnTo>
                <a:lnTo>
                  <a:pt x="671" y="733"/>
                </a:lnTo>
                <a:lnTo>
                  <a:pt x="669" y="736"/>
                </a:lnTo>
                <a:lnTo>
                  <a:pt x="666" y="738"/>
                </a:lnTo>
                <a:lnTo>
                  <a:pt x="663" y="740"/>
                </a:lnTo>
                <a:lnTo>
                  <a:pt x="662" y="740"/>
                </a:lnTo>
                <a:lnTo>
                  <a:pt x="656" y="743"/>
                </a:lnTo>
                <a:lnTo>
                  <a:pt x="651" y="744"/>
                </a:lnTo>
                <a:lnTo>
                  <a:pt x="650" y="744"/>
                </a:lnTo>
                <a:lnTo>
                  <a:pt x="650" y="743"/>
                </a:lnTo>
                <a:lnTo>
                  <a:pt x="650" y="740"/>
                </a:lnTo>
                <a:lnTo>
                  <a:pt x="650" y="739"/>
                </a:lnTo>
                <a:lnTo>
                  <a:pt x="646" y="736"/>
                </a:lnTo>
                <a:lnTo>
                  <a:pt x="644" y="736"/>
                </a:lnTo>
                <a:lnTo>
                  <a:pt x="643" y="736"/>
                </a:lnTo>
                <a:lnTo>
                  <a:pt x="643" y="737"/>
                </a:lnTo>
                <a:lnTo>
                  <a:pt x="641" y="735"/>
                </a:lnTo>
                <a:lnTo>
                  <a:pt x="639" y="733"/>
                </a:lnTo>
                <a:lnTo>
                  <a:pt x="641" y="730"/>
                </a:lnTo>
                <a:lnTo>
                  <a:pt x="647" y="730"/>
                </a:lnTo>
                <a:lnTo>
                  <a:pt x="647" y="729"/>
                </a:lnTo>
                <a:lnTo>
                  <a:pt x="647" y="728"/>
                </a:lnTo>
                <a:lnTo>
                  <a:pt x="645" y="726"/>
                </a:lnTo>
                <a:lnTo>
                  <a:pt x="644" y="725"/>
                </a:lnTo>
                <a:lnTo>
                  <a:pt x="643" y="724"/>
                </a:lnTo>
                <a:lnTo>
                  <a:pt x="644" y="721"/>
                </a:lnTo>
                <a:lnTo>
                  <a:pt x="643" y="718"/>
                </a:lnTo>
                <a:lnTo>
                  <a:pt x="640" y="717"/>
                </a:lnTo>
                <a:lnTo>
                  <a:pt x="640" y="717"/>
                </a:lnTo>
                <a:lnTo>
                  <a:pt x="639" y="717"/>
                </a:lnTo>
                <a:lnTo>
                  <a:pt x="639" y="716"/>
                </a:lnTo>
                <a:lnTo>
                  <a:pt x="640" y="715"/>
                </a:lnTo>
                <a:lnTo>
                  <a:pt x="640" y="713"/>
                </a:lnTo>
                <a:lnTo>
                  <a:pt x="638" y="708"/>
                </a:lnTo>
                <a:lnTo>
                  <a:pt x="638" y="704"/>
                </a:lnTo>
                <a:lnTo>
                  <a:pt x="637" y="701"/>
                </a:lnTo>
                <a:lnTo>
                  <a:pt x="637" y="701"/>
                </a:lnTo>
                <a:lnTo>
                  <a:pt x="635" y="701"/>
                </a:lnTo>
                <a:lnTo>
                  <a:pt x="634" y="701"/>
                </a:lnTo>
                <a:lnTo>
                  <a:pt x="632" y="698"/>
                </a:lnTo>
                <a:lnTo>
                  <a:pt x="636" y="692"/>
                </a:lnTo>
                <a:lnTo>
                  <a:pt x="637" y="692"/>
                </a:lnTo>
                <a:lnTo>
                  <a:pt x="637" y="692"/>
                </a:lnTo>
                <a:lnTo>
                  <a:pt x="640" y="692"/>
                </a:lnTo>
                <a:lnTo>
                  <a:pt x="642" y="690"/>
                </a:lnTo>
                <a:lnTo>
                  <a:pt x="644" y="689"/>
                </a:lnTo>
                <a:lnTo>
                  <a:pt x="644" y="688"/>
                </a:lnTo>
                <a:lnTo>
                  <a:pt x="643" y="688"/>
                </a:lnTo>
                <a:lnTo>
                  <a:pt x="642" y="686"/>
                </a:lnTo>
                <a:lnTo>
                  <a:pt x="645" y="679"/>
                </a:lnTo>
                <a:lnTo>
                  <a:pt x="646" y="677"/>
                </a:lnTo>
                <a:lnTo>
                  <a:pt x="645" y="676"/>
                </a:lnTo>
                <a:lnTo>
                  <a:pt x="644" y="676"/>
                </a:lnTo>
                <a:lnTo>
                  <a:pt x="643" y="675"/>
                </a:lnTo>
                <a:lnTo>
                  <a:pt x="644" y="672"/>
                </a:lnTo>
                <a:lnTo>
                  <a:pt x="644" y="669"/>
                </a:lnTo>
                <a:lnTo>
                  <a:pt x="644" y="668"/>
                </a:lnTo>
                <a:lnTo>
                  <a:pt x="643" y="667"/>
                </a:lnTo>
                <a:lnTo>
                  <a:pt x="642" y="667"/>
                </a:lnTo>
                <a:lnTo>
                  <a:pt x="641" y="661"/>
                </a:lnTo>
                <a:lnTo>
                  <a:pt x="633" y="662"/>
                </a:lnTo>
                <a:lnTo>
                  <a:pt x="631" y="662"/>
                </a:lnTo>
                <a:lnTo>
                  <a:pt x="624" y="661"/>
                </a:lnTo>
                <a:lnTo>
                  <a:pt x="623" y="661"/>
                </a:lnTo>
                <a:lnTo>
                  <a:pt x="620" y="660"/>
                </a:lnTo>
                <a:lnTo>
                  <a:pt x="613" y="660"/>
                </a:lnTo>
                <a:lnTo>
                  <a:pt x="609" y="657"/>
                </a:lnTo>
                <a:lnTo>
                  <a:pt x="604" y="656"/>
                </a:lnTo>
                <a:lnTo>
                  <a:pt x="584" y="661"/>
                </a:lnTo>
                <a:lnTo>
                  <a:pt x="583" y="661"/>
                </a:lnTo>
                <a:lnTo>
                  <a:pt x="561" y="667"/>
                </a:lnTo>
                <a:lnTo>
                  <a:pt x="550" y="675"/>
                </a:lnTo>
                <a:lnTo>
                  <a:pt x="550" y="676"/>
                </a:lnTo>
                <a:lnTo>
                  <a:pt x="549" y="678"/>
                </a:lnTo>
                <a:lnTo>
                  <a:pt x="548" y="686"/>
                </a:lnTo>
                <a:lnTo>
                  <a:pt x="548" y="685"/>
                </a:lnTo>
                <a:lnTo>
                  <a:pt x="548" y="686"/>
                </a:lnTo>
                <a:lnTo>
                  <a:pt x="548" y="690"/>
                </a:lnTo>
                <a:lnTo>
                  <a:pt x="549" y="705"/>
                </a:lnTo>
                <a:lnTo>
                  <a:pt x="548" y="705"/>
                </a:lnTo>
                <a:lnTo>
                  <a:pt x="548" y="707"/>
                </a:lnTo>
                <a:lnTo>
                  <a:pt x="542" y="714"/>
                </a:lnTo>
                <a:lnTo>
                  <a:pt x="520" y="736"/>
                </a:lnTo>
                <a:lnTo>
                  <a:pt x="512" y="743"/>
                </a:lnTo>
                <a:lnTo>
                  <a:pt x="510" y="745"/>
                </a:lnTo>
                <a:lnTo>
                  <a:pt x="496" y="758"/>
                </a:lnTo>
                <a:lnTo>
                  <a:pt x="474" y="781"/>
                </a:lnTo>
                <a:lnTo>
                  <a:pt x="471" y="783"/>
                </a:lnTo>
                <a:lnTo>
                  <a:pt x="472" y="784"/>
                </a:lnTo>
                <a:lnTo>
                  <a:pt x="468" y="786"/>
                </a:lnTo>
                <a:lnTo>
                  <a:pt x="457" y="796"/>
                </a:lnTo>
                <a:lnTo>
                  <a:pt x="453" y="800"/>
                </a:lnTo>
                <a:lnTo>
                  <a:pt x="451" y="800"/>
                </a:lnTo>
                <a:lnTo>
                  <a:pt x="442" y="800"/>
                </a:lnTo>
                <a:lnTo>
                  <a:pt x="437" y="799"/>
                </a:lnTo>
                <a:lnTo>
                  <a:pt x="426" y="798"/>
                </a:lnTo>
                <a:lnTo>
                  <a:pt x="415" y="800"/>
                </a:lnTo>
                <a:lnTo>
                  <a:pt x="410" y="800"/>
                </a:lnTo>
                <a:lnTo>
                  <a:pt x="409" y="800"/>
                </a:lnTo>
                <a:lnTo>
                  <a:pt x="405" y="806"/>
                </a:lnTo>
                <a:lnTo>
                  <a:pt x="401" y="810"/>
                </a:lnTo>
                <a:lnTo>
                  <a:pt x="400" y="812"/>
                </a:lnTo>
                <a:lnTo>
                  <a:pt x="397" y="814"/>
                </a:lnTo>
                <a:lnTo>
                  <a:pt x="393" y="820"/>
                </a:lnTo>
                <a:lnTo>
                  <a:pt x="392" y="820"/>
                </a:lnTo>
                <a:lnTo>
                  <a:pt x="393" y="820"/>
                </a:lnTo>
                <a:lnTo>
                  <a:pt x="396" y="825"/>
                </a:lnTo>
                <a:lnTo>
                  <a:pt x="396" y="826"/>
                </a:lnTo>
                <a:lnTo>
                  <a:pt x="398" y="829"/>
                </a:lnTo>
                <a:lnTo>
                  <a:pt x="388" y="844"/>
                </a:lnTo>
                <a:lnTo>
                  <a:pt x="388" y="845"/>
                </a:lnTo>
                <a:lnTo>
                  <a:pt x="385" y="847"/>
                </a:lnTo>
                <a:lnTo>
                  <a:pt x="371" y="852"/>
                </a:lnTo>
                <a:lnTo>
                  <a:pt x="367" y="853"/>
                </a:lnTo>
                <a:lnTo>
                  <a:pt x="365" y="856"/>
                </a:lnTo>
                <a:lnTo>
                  <a:pt x="360" y="859"/>
                </a:lnTo>
                <a:lnTo>
                  <a:pt x="345" y="876"/>
                </a:lnTo>
                <a:lnTo>
                  <a:pt x="344" y="877"/>
                </a:lnTo>
                <a:lnTo>
                  <a:pt x="344" y="878"/>
                </a:lnTo>
                <a:lnTo>
                  <a:pt x="344" y="879"/>
                </a:lnTo>
                <a:lnTo>
                  <a:pt x="324" y="874"/>
                </a:lnTo>
                <a:lnTo>
                  <a:pt x="320" y="874"/>
                </a:lnTo>
                <a:lnTo>
                  <a:pt x="320" y="873"/>
                </a:lnTo>
                <a:lnTo>
                  <a:pt x="319" y="873"/>
                </a:lnTo>
                <a:lnTo>
                  <a:pt x="318" y="873"/>
                </a:lnTo>
                <a:lnTo>
                  <a:pt x="313" y="868"/>
                </a:lnTo>
                <a:lnTo>
                  <a:pt x="288" y="864"/>
                </a:lnTo>
                <a:lnTo>
                  <a:pt x="288" y="864"/>
                </a:lnTo>
                <a:lnTo>
                  <a:pt x="283" y="864"/>
                </a:lnTo>
                <a:lnTo>
                  <a:pt x="282" y="864"/>
                </a:lnTo>
                <a:lnTo>
                  <a:pt x="280" y="865"/>
                </a:lnTo>
                <a:lnTo>
                  <a:pt x="273" y="866"/>
                </a:lnTo>
                <a:lnTo>
                  <a:pt x="270" y="866"/>
                </a:lnTo>
                <a:lnTo>
                  <a:pt x="267" y="866"/>
                </a:lnTo>
                <a:lnTo>
                  <a:pt x="266" y="865"/>
                </a:lnTo>
                <a:lnTo>
                  <a:pt x="249" y="867"/>
                </a:lnTo>
                <a:lnTo>
                  <a:pt x="239" y="868"/>
                </a:lnTo>
                <a:lnTo>
                  <a:pt x="239" y="874"/>
                </a:lnTo>
                <a:lnTo>
                  <a:pt x="236" y="880"/>
                </a:lnTo>
                <a:lnTo>
                  <a:pt x="233" y="885"/>
                </a:lnTo>
                <a:lnTo>
                  <a:pt x="228" y="889"/>
                </a:lnTo>
                <a:lnTo>
                  <a:pt x="226" y="888"/>
                </a:lnTo>
                <a:lnTo>
                  <a:pt x="219" y="890"/>
                </a:lnTo>
                <a:lnTo>
                  <a:pt x="215" y="892"/>
                </a:lnTo>
                <a:lnTo>
                  <a:pt x="209" y="890"/>
                </a:lnTo>
                <a:lnTo>
                  <a:pt x="207" y="886"/>
                </a:lnTo>
                <a:lnTo>
                  <a:pt x="206" y="888"/>
                </a:lnTo>
                <a:lnTo>
                  <a:pt x="205" y="889"/>
                </a:lnTo>
                <a:lnTo>
                  <a:pt x="203" y="890"/>
                </a:lnTo>
                <a:lnTo>
                  <a:pt x="201" y="890"/>
                </a:lnTo>
                <a:lnTo>
                  <a:pt x="200" y="890"/>
                </a:lnTo>
                <a:lnTo>
                  <a:pt x="198" y="890"/>
                </a:lnTo>
                <a:lnTo>
                  <a:pt x="194" y="890"/>
                </a:lnTo>
                <a:lnTo>
                  <a:pt x="191" y="886"/>
                </a:lnTo>
                <a:lnTo>
                  <a:pt x="190" y="884"/>
                </a:lnTo>
                <a:lnTo>
                  <a:pt x="188" y="885"/>
                </a:lnTo>
                <a:lnTo>
                  <a:pt x="187" y="887"/>
                </a:lnTo>
                <a:lnTo>
                  <a:pt x="184" y="885"/>
                </a:lnTo>
                <a:lnTo>
                  <a:pt x="180" y="881"/>
                </a:lnTo>
                <a:lnTo>
                  <a:pt x="177" y="882"/>
                </a:lnTo>
                <a:lnTo>
                  <a:pt x="176" y="882"/>
                </a:lnTo>
                <a:lnTo>
                  <a:pt x="174" y="883"/>
                </a:lnTo>
                <a:lnTo>
                  <a:pt x="162" y="885"/>
                </a:lnTo>
                <a:lnTo>
                  <a:pt x="160" y="892"/>
                </a:lnTo>
                <a:lnTo>
                  <a:pt x="154" y="892"/>
                </a:lnTo>
                <a:lnTo>
                  <a:pt x="153" y="890"/>
                </a:lnTo>
                <a:lnTo>
                  <a:pt x="149" y="887"/>
                </a:lnTo>
                <a:lnTo>
                  <a:pt x="149" y="886"/>
                </a:lnTo>
                <a:lnTo>
                  <a:pt x="149" y="884"/>
                </a:lnTo>
                <a:lnTo>
                  <a:pt x="148" y="881"/>
                </a:lnTo>
                <a:lnTo>
                  <a:pt x="148" y="879"/>
                </a:lnTo>
                <a:lnTo>
                  <a:pt x="148" y="877"/>
                </a:lnTo>
                <a:lnTo>
                  <a:pt x="148" y="876"/>
                </a:lnTo>
                <a:lnTo>
                  <a:pt x="150" y="872"/>
                </a:lnTo>
                <a:lnTo>
                  <a:pt x="151" y="871"/>
                </a:lnTo>
                <a:lnTo>
                  <a:pt x="150" y="871"/>
                </a:lnTo>
                <a:lnTo>
                  <a:pt x="149" y="868"/>
                </a:lnTo>
                <a:lnTo>
                  <a:pt x="148" y="863"/>
                </a:lnTo>
                <a:lnTo>
                  <a:pt x="151" y="862"/>
                </a:lnTo>
                <a:lnTo>
                  <a:pt x="154" y="861"/>
                </a:lnTo>
                <a:lnTo>
                  <a:pt x="154" y="860"/>
                </a:lnTo>
                <a:lnTo>
                  <a:pt x="151" y="855"/>
                </a:lnTo>
                <a:lnTo>
                  <a:pt x="149" y="852"/>
                </a:lnTo>
                <a:lnTo>
                  <a:pt x="148" y="848"/>
                </a:lnTo>
                <a:lnTo>
                  <a:pt x="147" y="846"/>
                </a:lnTo>
                <a:lnTo>
                  <a:pt x="145" y="843"/>
                </a:lnTo>
                <a:lnTo>
                  <a:pt x="149" y="840"/>
                </a:lnTo>
                <a:lnTo>
                  <a:pt x="150" y="839"/>
                </a:lnTo>
                <a:lnTo>
                  <a:pt x="151" y="839"/>
                </a:lnTo>
                <a:lnTo>
                  <a:pt x="150" y="838"/>
                </a:lnTo>
                <a:lnTo>
                  <a:pt x="150" y="837"/>
                </a:lnTo>
                <a:lnTo>
                  <a:pt x="149" y="835"/>
                </a:lnTo>
                <a:lnTo>
                  <a:pt x="149" y="834"/>
                </a:lnTo>
                <a:lnTo>
                  <a:pt x="153" y="832"/>
                </a:lnTo>
                <a:lnTo>
                  <a:pt x="153" y="831"/>
                </a:lnTo>
                <a:lnTo>
                  <a:pt x="153" y="830"/>
                </a:lnTo>
                <a:lnTo>
                  <a:pt x="153" y="827"/>
                </a:lnTo>
                <a:lnTo>
                  <a:pt x="152" y="826"/>
                </a:lnTo>
                <a:lnTo>
                  <a:pt x="152" y="826"/>
                </a:lnTo>
                <a:lnTo>
                  <a:pt x="153" y="824"/>
                </a:lnTo>
                <a:lnTo>
                  <a:pt x="151" y="822"/>
                </a:lnTo>
                <a:lnTo>
                  <a:pt x="150" y="820"/>
                </a:lnTo>
                <a:lnTo>
                  <a:pt x="149" y="819"/>
                </a:lnTo>
                <a:lnTo>
                  <a:pt x="148" y="819"/>
                </a:lnTo>
                <a:lnTo>
                  <a:pt x="147" y="819"/>
                </a:lnTo>
                <a:lnTo>
                  <a:pt x="147" y="818"/>
                </a:lnTo>
                <a:lnTo>
                  <a:pt x="143" y="817"/>
                </a:lnTo>
                <a:lnTo>
                  <a:pt x="141" y="815"/>
                </a:lnTo>
                <a:lnTo>
                  <a:pt x="140" y="815"/>
                </a:lnTo>
                <a:lnTo>
                  <a:pt x="139" y="813"/>
                </a:lnTo>
                <a:lnTo>
                  <a:pt x="138" y="813"/>
                </a:lnTo>
                <a:lnTo>
                  <a:pt x="131" y="808"/>
                </a:lnTo>
                <a:lnTo>
                  <a:pt x="130" y="807"/>
                </a:lnTo>
                <a:lnTo>
                  <a:pt x="129" y="806"/>
                </a:lnTo>
                <a:lnTo>
                  <a:pt x="122" y="802"/>
                </a:lnTo>
                <a:lnTo>
                  <a:pt x="121" y="802"/>
                </a:lnTo>
                <a:lnTo>
                  <a:pt x="115" y="799"/>
                </a:lnTo>
                <a:lnTo>
                  <a:pt x="102" y="793"/>
                </a:lnTo>
                <a:lnTo>
                  <a:pt x="101" y="792"/>
                </a:lnTo>
                <a:lnTo>
                  <a:pt x="98" y="789"/>
                </a:lnTo>
                <a:lnTo>
                  <a:pt x="97" y="789"/>
                </a:lnTo>
                <a:lnTo>
                  <a:pt x="88" y="791"/>
                </a:lnTo>
                <a:lnTo>
                  <a:pt x="83" y="793"/>
                </a:lnTo>
                <a:lnTo>
                  <a:pt x="79" y="792"/>
                </a:lnTo>
                <a:lnTo>
                  <a:pt x="74" y="791"/>
                </a:lnTo>
                <a:lnTo>
                  <a:pt x="68" y="795"/>
                </a:lnTo>
                <a:lnTo>
                  <a:pt x="66" y="794"/>
                </a:lnTo>
                <a:lnTo>
                  <a:pt x="65" y="794"/>
                </a:lnTo>
                <a:lnTo>
                  <a:pt x="58" y="792"/>
                </a:lnTo>
                <a:lnTo>
                  <a:pt x="48" y="790"/>
                </a:lnTo>
                <a:lnTo>
                  <a:pt x="40" y="788"/>
                </a:lnTo>
                <a:lnTo>
                  <a:pt x="39" y="788"/>
                </a:lnTo>
                <a:lnTo>
                  <a:pt x="24" y="786"/>
                </a:lnTo>
                <a:lnTo>
                  <a:pt x="16" y="784"/>
                </a:lnTo>
                <a:lnTo>
                  <a:pt x="15" y="783"/>
                </a:lnTo>
                <a:lnTo>
                  <a:pt x="15" y="781"/>
                </a:lnTo>
                <a:lnTo>
                  <a:pt x="14" y="781"/>
                </a:lnTo>
                <a:lnTo>
                  <a:pt x="13" y="780"/>
                </a:lnTo>
                <a:lnTo>
                  <a:pt x="12" y="779"/>
                </a:lnTo>
                <a:lnTo>
                  <a:pt x="12" y="778"/>
                </a:lnTo>
                <a:lnTo>
                  <a:pt x="12" y="775"/>
                </a:lnTo>
                <a:lnTo>
                  <a:pt x="11" y="774"/>
                </a:lnTo>
                <a:lnTo>
                  <a:pt x="10" y="772"/>
                </a:lnTo>
                <a:lnTo>
                  <a:pt x="5" y="768"/>
                </a:lnTo>
                <a:lnTo>
                  <a:pt x="4" y="768"/>
                </a:lnTo>
                <a:lnTo>
                  <a:pt x="0" y="767"/>
                </a:lnTo>
                <a:lnTo>
                  <a:pt x="1" y="766"/>
                </a:lnTo>
                <a:lnTo>
                  <a:pt x="1" y="765"/>
                </a:lnTo>
                <a:lnTo>
                  <a:pt x="3" y="764"/>
                </a:lnTo>
                <a:lnTo>
                  <a:pt x="4" y="762"/>
                </a:lnTo>
                <a:lnTo>
                  <a:pt x="5" y="760"/>
                </a:lnTo>
                <a:lnTo>
                  <a:pt x="10" y="760"/>
                </a:lnTo>
                <a:lnTo>
                  <a:pt x="11" y="759"/>
                </a:lnTo>
                <a:lnTo>
                  <a:pt x="15" y="759"/>
                </a:lnTo>
                <a:lnTo>
                  <a:pt x="17" y="757"/>
                </a:lnTo>
                <a:lnTo>
                  <a:pt x="21" y="760"/>
                </a:lnTo>
                <a:lnTo>
                  <a:pt x="23" y="760"/>
                </a:lnTo>
                <a:lnTo>
                  <a:pt x="26" y="760"/>
                </a:lnTo>
                <a:lnTo>
                  <a:pt x="29" y="757"/>
                </a:lnTo>
                <a:lnTo>
                  <a:pt x="31" y="752"/>
                </a:lnTo>
                <a:lnTo>
                  <a:pt x="32" y="749"/>
                </a:lnTo>
                <a:lnTo>
                  <a:pt x="34" y="746"/>
                </a:lnTo>
                <a:lnTo>
                  <a:pt x="34" y="744"/>
                </a:lnTo>
                <a:lnTo>
                  <a:pt x="35" y="743"/>
                </a:lnTo>
                <a:lnTo>
                  <a:pt x="35" y="742"/>
                </a:lnTo>
                <a:lnTo>
                  <a:pt x="36" y="739"/>
                </a:lnTo>
                <a:lnTo>
                  <a:pt x="38" y="737"/>
                </a:lnTo>
                <a:lnTo>
                  <a:pt x="43" y="734"/>
                </a:lnTo>
                <a:lnTo>
                  <a:pt x="46" y="730"/>
                </a:lnTo>
                <a:lnTo>
                  <a:pt x="47" y="729"/>
                </a:lnTo>
                <a:lnTo>
                  <a:pt x="48" y="727"/>
                </a:lnTo>
                <a:lnTo>
                  <a:pt x="52" y="724"/>
                </a:lnTo>
                <a:lnTo>
                  <a:pt x="54" y="724"/>
                </a:lnTo>
                <a:lnTo>
                  <a:pt x="55" y="724"/>
                </a:lnTo>
                <a:lnTo>
                  <a:pt x="58" y="722"/>
                </a:lnTo>
                <a:lnTo>
                  <a:pt x="59" y="722"/>
                </a:lnTo>
                <a:lnTo>
                  <a:pt x="60" y="721"/>
                </a:lnTo>
                <a:lnTo>
                  <a:pt x="62" y="718"/>
                </a:lnTo>
                <a:lnTo>
                  <a:pt x="63" y="717"/>
                </a:lnTo>
                <a:lnTo>
                  <a:pt x="64" y="717"/>
                </a:lnTo>
                <a:lnTo>
                  <a:pt x="68" y="715"/>
                </a:lnTo>
                <a:lnTo>
                  <a:pt x="69" y="715"/>
                </a:lnTo>
                <a:lnTo>
                  <a:pt x="70" y="714"/>
                </a:lnTo>
                <a:lnTo>
                  <a:pt x="74" y="713"/>
                </a:lnTo>
                <a:lnTo>
                  <a:pt x="79" y="712"/>
                </a:lnTo>
                <a:lnTo>
                  <a:pt x="82" y="711"/>
                </a:lnTo>
                <a:lnTo>
                  <a:pt x="84" y="710"/>
                </a:lnTo>
                <a:lnTo>
                  <a:pt x="90" y="706"/>
                </a:lnTo>
                <a:lnTo>
                  <a:pt x="93" y="705"/>
                </a:lnTo>
                <a:lnTo>
                  <a:pt x="95" y="703"/>
                </a:lnTo>
                <a:lnTo>
                  <a:pt x="95" y="702"/>
                </a:lnTo>
                <a:lnTo>
                  <a:pt x="94" y="699"/>
                </a:lnTo>
                <a:lnTo>
                  <a:pt x="93" y="698"/>
                </a:lnTo>
                <a:lnTo>
                  <a:pt x="94" y="696"/>
                </a:lnTo>
                <a:lnTo>
                  <a:pt x="96" y="694"/>
                </a:lnTo>
                <a:lnTo>
                  <a:pt x="104" y="692"/>
                </a:lnTo>
                <a:lnTo>
                  <a:pt x="105" y="691"/>
                </a:lnTo>
                <a:lnTo>
                  <a:pt x="107" y="688"/>
                </a:lnTo>
                <a:lnTo>
                  <a:pt x="109" y="686"/>
                </a:lnTo>
                <a:lnTo>
                  <a:pt x="113" y="685"/>
                </a:lnTo>
                <a:lnTo>
                  <a:pt x="117" y="685"/>
                </a:lnTo>
                <a:lnTo>
                  <a:pt x="118" y="685"/>
                </a:lnTo>
                <a:lnTo>
                  <a:pt x="120" y="686"/>
                </a:lnTo>
                <a:lnTo>
                  <a:pt x="121" y="685"/>
                </a:lnTo>
                <a:lnTo>
                  <a:pt x="124" y="685"/>
                </a:lnTo>
                <a:lnTo>
                  <a:pt x="125" y="684"/>
                </a:lnTo>
                <a:lnTo>
                  <a:pt x="127" y="681"/>
                </a:lnTo>
                <a:lnTo>
                  <a:pt x="128" y="680"/>
                </a:lnTo>
                <a:lnTo>
                  <a:pt x="132" y="679"/>
                </a:lnTo>
                <a:lnTo>
                  <a:pt x="137" y="680"/>
                </a:lnTo>
                <a:lnTo>
                  <a:pt x="141" y="679"/>
                </a:lnTo>
                <a:lnTo>
                  <a:pt x="143" y="679"/>
                </a:lnTo>
                <a:lnTo>
                  <a:pt x="145" y="679"/>
                </a:lnTo>
                <a:lnTo>
                  <a:pt x="145" y="678"/>
                </a:lnTo>
                <a:lnTo>
                  <a:pt x="147" y="675"/>
                </a:lnTo>
                <a:lnTo>
                  <a:pt x="147" y="674"/>
                </a:lnTo>
                <a:lnTo>
                  <a:pt x="147" y="672"/>
                </a:lnTo>
                <a:lnTo>
                  <a:pt x="151" y="666"/>
                </a:lnTo>
                <a:lnTo>
                  <a:pt x="156" y="660"/>
                </a:lnTo>
                <a:lnTo>
                  <a:pt x="157" y="659"/>
                </a:lnTo>
                <a:lnTo>
                  <a:pt x="159" y="657"/>
                </a:lnTo>
                <a:lnTo>
                  <a:pt x="159" y="656"/>
                </a:lnTo>
                <a:lnTo>
                  <a:pt x="159" y="655"/>
                </a:lnTo>
                <a:lnTo>
                  <a:pt x="160" y="653"/>
                </a:lnTo>
                <a:lnTo>
                  <a:pt x="161" y="652"/>
                </a:lnTo>
                <a:lnTo>
                  <a:pt x="166" y="650"/>
                </a:lnTo>
                <a:lnTo>
                  <a:pt x="168" y="647"/>
                </a:lnTo>
                <a:lnTo>
                  <a:pt x="170" y="643"/>
                </a:lnTo>
                <a:lnTo>
                  <a:pt x="174" y="640"/>
                </a:lnTo>
                <a:lnTo>
                  <a:pt x="176" y="638"/>
                </a:lnTo>
                <a:lnTo>
                  <a:pt x="178" y="637"/>
                </a:lnTo>
                <a:lnTo>
                  <a:pt x="183" y="633"/>
                </a:lnTo>
                <a:lnTo>
                  <a:pt x="187" y="628"/>
                </a:lnTo>
                <a:lnTo>
                  <a:pt x="190" y="628"/>
                </a:lnTo>
                <a:lnTo>
                  <a:pt x="194" y="627"/>
                </a:lnTo>
                <a:lnTo>
                  <a:pt x="196" y="626"/>
                </a:lnTo>
                <a:lnTo>
                  <a:pt x="200" y="625"/>
                </a:lnTo>
                <a:lnTo>
                  <a:pt x="201" y="624"/>
                </a:lnTo>
                <a:lnTo>
                  <a:pt x="203" y="623"/>
                </a:lnTo>
                <a:lnTo>
                  <a:pt x="207" y="621"/>
                </a:lnTo>
                <a:lnTo>
                  <a:pt x="211" y="621"/>
                </a:lnTo>
                <a:lnTo>
                  <a:pt x="213" y="619"/>
                </a:lnTo>
                <a:lnTo>
                  <a:pt x="218" y="616"/>
                </a:lnTo>
                <a:lnTo>
                  <a:pt x="230" y="608"/>
                </a:lnTo>
                <a:lnTo>
                  <a:pt x="232" y="606"/>
                </a:lnTo>
                <a:lnTo>
                  <a:pt x="242" y="599"/>
                </a:lnTo>
                <a:lnTo>
                  <a:pt x="252" y="591"/>
                </a:lnTo>
                <a:lnTo>
                  <a:pt x="254" y="590"/>
                </a:lnTo>
                <a:lnTo>
                  <a:pt x="257" y="588"/>
                </a:lnTo>
                <a:lnTo>
                  <a:pt x="263" y="584"/>
                </a:lnTo>
                <a:lnTo>
                  <a:pt x="265" y="582"/>
                </a:lnTo>
                <a:lnTo>
                  <a:pt x="267" y="579"/>
                </a:lnTo>
                <a:lnTo>
                  <a:pt x="271" y="576"/>
                </a:lnTo>
                <a:lnTo>
                  <a:pt x="273" y="576"/>
                </a:lnTo>
                <a:lnTo>
                  <a:pt x="275" y="573"/>
                </a:lnTo>
                <a:lnTo>
                  <a:pt x="277" y="570"/>
                </a:lnTo>
                <a:lnTo>
                  <a:pt x="278" y="570"/>
                </a:lnTo>
                <a:lnTo>
                  <a:pt x="284" y="567"/>
                </a:lnTo>
                <a:lnTo>
                  <a:pt x="293" y="562"/>
                </a:lnTo>
                <a:lnTo>
                  <a:pt x="301" y="558"/>
                </a:lnTo>
                <a:lnTo>
                  <a:pt x="308" y="554"/>
                </a:lnTo>
                <a:lnTo>
                  <a:pt x="308" y="554"/>
                </a:lnTo>
                <a:lnTo>
                  <a:pt x="311" y="552"/>
                </a:lnTo>
                <a:lnTo>
                  <a:pt x="312" y="552"/>
                </a:lnTo>
                <a:lnTo>
                  <a:pt x="314" y="548"/>
                </a:lnTo>
                <a:lnTo>
                  <a:pt x="317" y="544"/>
                </a:lnTo>
                <a:lnTo>
                  <a:pt x="319" y="543"/>
                </a:lnTo>
                <a:lnTo>
                  <a:pt x="325" y="540"/>
                </a:lnTo>
                <a:lnTo>
                  <a:pt x="329" y="538"/>
                </a:lnTo>
                <a:lnTo>
                  <a:pt x="331" y="536"/>
                </a:lnTo>
                <a:lnTo>
                  <a:pt x="333" y="535"/>
                </a:lnTo>
                <a:lnTo>
                  <a:pt x="335" y="531"/>
                </a:lnTo>
                <a:lnTo>
                  <a:pt x="336" y="526"/>
                </a:lnTo>
                <a:lnTo>
                  <a:pt x="335" y="523"/>
                </a:lnTo>
                <a:lnTo>
                  <a:pt x="335" y="517"/>
                </a:lnTo>
                <a:lnTo>
                  <a:pt x="335" y="513"/>
                </a:lnTo>
                <a:lnTo>
                  <a:pt x="335" y="509"/>
                </a:lnTo>
                <a:lnTo>
                  <a:pt x="336" y="503"/>
                </a:lnTo>
                <a:lnTo>
                  <a:pt x="332" y="504"/>
                </a:lnTo>
                <a:lnTo>
                  <a:pt x="328" y="505"/>
                </a:lnTo>
                <a:lnTo>
                  <a:pt x="323" y="506"/>
                </a:lnTo>
                <a:lnTo>
                  <a:pt x="316" y="507"/>
                </a:lnTo>
                <a:lnTo>
                  <a:pt x="313" y="507"/>
                </a:lnTo>
                <a:lnTo>
                  <a:pt x="310" y="507"/>
                </a:lnTo>
                <a:lnTo>
                  <a:pt x="308" y="509"/>
                </a:lnTo>
                <a:lnTo>
                  <a:pt x="308" y="508"/>
                </a:lnTo>
                <a:lnTo>
                  <a:pt x="307" y="509"/>
                </a:lnTo>
                <a:lnTo>
                  <a:pt x="301" y="512"/>
                </a:lnTo>
                <a:lnTo>
                  <a:pt x="295" y="512"/>
                </a:lnTo>
                <a:lnTo>
                  <a:pt x="294" y="511"/>
                </a:lnTo>
                <a:lnTo>
                  <a:pt x="287" y="508"/>
                </a:lnTo>
                <a:lnTo>
                  <a:pt x="279" y="504"/>
                </a:lnTo>
                <a:lnTo>
                  <a:pt x="272" y="500"/>
                </a:lnTo>
                <a:lnTo>
                  <a:pt x="270" y="500"/>
                </a:lnTo>
                <a:lnTo>
                  <a:pt x="267" y="499"/>
                </a:lnTo>
                <a:lnTo>
                  <a:pt x="259" y="500"/>
                </a:lnTo>
                <a:lnTo>
                  <a:pt x="255" y="500"/>
                </a:lnTo>
                <a:lnTo>
                  <a:pt x="252" y="500"/>
                </a:lnTo>
                <a:lnTo>
                  <a:pt x="248" y="497"/>
                </a:lnTo>
                <a:lnTo>
                  <a:pt x="245" y="493"/>
                </a:lnTo>
                <a:lnTo>
                  <a:pt x="245" y="492"/>
                </a:lnTo>
                <a:lnTo>
                  <a:pt x="229" y="480"/>
                </a:lnTo>
                <a:lnTo>
                  <a:pt x="206" y="472"/>
                </a:lnTo>
                <a:lnTo>
                  <a:pt x="193" y="465"/>
                </a:lnTo>
                <a:lnTo>
                  <a:pt x="191" y="456"/>
                </a:lnTo>
                <a:lnTo>
                  <a:pt x="175" y="442"/>
                </a:lnTo>
                <a:lnTo>
                  <a:pt x="174" y="442"/>
                </a:lnTo>
                <a:lnTo>
                  <a:pt x="170" y="444"/>
                </a:lnTo>
                <a:lnTo>
                  <a:pt x="149" y="441"/>
                </a:lnTo>
                <a:lnTo>
                  <a:pt x="132" y="440"/>
                </a:lnTo>
                <a:lnTo>
                  <a:pt x="124" y="438"/>
                </a:lnTo>
                <a:lnTo>
                  <a:pt x="124" y="432"/>
                </a:lnTo>
                <a:lnTo>
                  <a:pt x="120" y="424"/>
                </a:lnTo>
                <a:lnTo>
                  <a:pt x="118" y="414"/>
                </a:lnTo>
                <a:lnTo>
                  <a:pt x="109" y="408"/>
                </a:lnTo>
                <a:lnTo>
                  <a:pt x="101" y="397"/>
                </a:lnTo>
                <a:lnTo>
                  <a:pt x="91" y="392"/>
                </a:lnTo>
                <a:lnTo>
                  <a:pt x="82" y="385"/>
                </a:lnTo>
                <a:lnTo>
                  <a:pt x="75" y="374"/>
                </a:lnTo>
                <a:lnTo>
                  <a:pt x="67" y="370"/>
                </a:lnTo>
                <a:lnTo>
                  <a:pt x="63" y="365"/>
                </a:lnTo>
                <a:lnTo>
                  <a:pt x="64" y="365"/>
                </a:lnTo>
                <a:lnTo>
                  <a:pt x="65" y="366"/>
                </a:lnTo>
                <a:lnTo>
                  <a:pt x="75" y="360"/>
                </a:lnTo>
                <a:lnTo>
                  <a:pt x="87" y="352"/>
                </a:lnTo>
                <a:lnTo>
                  <a:pt x="87" y="347"/>
                </a:lnTo>
                <a:lnTo>
                  <a:pt x="89" y="346"/>
                </a:lnTo>
                <a:lnTo>
                  <a:pt x="92" y="342"/>
                </a:lnTo>
                <a:lnTo>
                  <a:pt x="100" y="341"/>
                </a:lnTo>
                <a:lnTo>
                  <a:pt x="99" y="335"/>
                </a:lnTo>
                <a:lnTo>
                  <a:pt x="105" y="333"/>
                </a:lnTo>
                <a:lnTo>
                  <a:pt x="104" y="326"/>
                </a:lnTo>
                <a:lnTo>
                  <a:pt x="109" y="321"/>
                </a:lnTo>
                <a:lnTo>
                  <a:pt x="108" y="318"/>
                </a:lnTo>
                <a:lnTo>
                  <a:pt x="122" y="320"/>
                </a:lnTo>
                <a:lnTo>
                  <a:pt x="126" y="314"/>
                </a:lnTo>
                <a:lnTo>
                  <a:pt x="128" y="312"/>
                </a:lnTo>
                <a:lnTo>
                  <a:pt x="126" y="306"/>
                </a:lnTo>
                <a:lnTo>
                  <a:pt x="129" y="303"/>
                </a:lnTo>
                <a:lnTo>
                  <a:pt x="127" y="298"/>
                </a:lnTo>
                <a:lnTo>
                  <a:pt x="141" y="282"/>
                </a:lnTo>
                <a:lnTo>
                  <a:pt x="139" y="276"/>
                </a:lnTo>
                <a:lnTo>
                  <a:pt x="142" y="274"/>
                </a:lnTo>
                <a:lnTo>
                  <a:pt x="145" y="279"/>
                </a:lnTo>
                <a:lnTo>
                  <a:pt x="145" y="275"/>
                </a:lnTo>
                <a:lnTo>
                  <a:pt x="155" y="269"/>
                </a:lnTo>
                <a:lnTo>
                  <a:pt x="160" y="268"/>
                </a:lnTo>
                <a:lnTo>
                  <a:pt x="159" y="262"/>
                </a:lnTo>
                <a:lnTo>
                  <a:pt x="167" y="250"/>
                </a:lnTo>
                <a:lnTo>
                  <a:pt x="171" y="250"/>
                </a:lnTo>
                <a:lnTo>
                  <a:pt x="177" y="246"/>
                </a:lnTo>
                <a:lnTo>
                  <a:pt x="176" y="244"/>
                </a:lnTo>
                <a:lnTo>
                  <a:pt x="177" y="239"/>
                </a:lnTo>
                <a:lnTo>
                  <a:pt x="184" y="235"/>
                </a:lnTo>
                <a:lnTo>
                  <a:pt x="183" y="231"/>
                </a:lnTo>
                <a:lnTo>
                  <a:pt x="188" y="230"/>
                </a:lnTo>
                <a:lnTo>
                  <a:pt x="192" y="220"/>
                </a:lnTo>
                <a:lnTo>
                  <a:pt x="191" y="216"/>
                </a:lnTo>
                <a:lnTo>
                  <a:pt x="199" y="209"/>
                </a:lnTo>
                <a:lnTo>
                  <a:pt x="212" y="204"/>
                </a:lnTo>
                <a:lnTo>
                  <a:pt x="220" y="200"/>
                </a:lnTo>
                <a:lnTo>
                  <a:pt x="229" y="190"/>
                </a:lnTo>
                <a:lnTo>
                  <a:pt x="240" y="185"/>
                </a:lnTo>
                <a:lnTo>
                  <a:pt x="243" y="186"/>
                </a:lnTo>
                <a:lnTo>
                  <a:pt x="250" y="186"/>
                </a:lnTo>
                <a:lnTo>
                  <a:pt x="260" y="184"/>
                </a:lnTo>
                <a:lnTo>
                  <a:pt x="269" y="180"/>
                </a:lnTo>
                <a:lnTo>
                  <a:pt x="269" y="159"/>
                </a:lnTo>
                <a:lnTo>
                  <a:pt x="268" y="93"/>
                </a:lnTo>
                <a:lnTo>
                  <a:pt x="269" y="77"/>
                </a:lnTo>
                <a:lnTo>
                  <a:pt x="269" y="70"/>
                </a:lnTo>
                <a:lnTo>
                  <a:pt x="279" y="67"/>
                </a:lnTo>
                <a:lnTo>
                  <a:pt x="290" y="61"/>
                </a:lnTo>
                <a:lnTo>
                  <a:pt x="297" y="56"/>
                </a:lnTo>
                <a:lnTo>
                  <a:pt x="299" y="52"/>
                </a:lnTo>
                <a:lnTo>
                  <a:pt x="301" y="49"/>
                </a:lnTo>
                <a:lnTo>
                  <a:pt x="302" y="51"/>
                </a:lnTo>
                <a:lnTo>
                  <a:pt x="303" y="51"/>
                </a:lnTo>
                <a:lnTo>
                  <a:pt x="306" y="46"/>
                </a:lnTo>
                <a:lnTo>
                  <a:pt x="309" y="47"/>
                </a:lnTo>
                <a:lnTo>
                  <a:pt x="310" y="42"/>
                </a:lnTo>
                <a:lnTo>
                  <a:pt x="312" y="42"/>
                </a:lnTo>
                <a:lnTo>
                  <a:pt x="313" y="40"/>
                </a:lnTo>
                <a:lnTo>
                  <a:pt x="314" y="37"/>
                </a:lnTo>
                <a:lnTo>
                  <a:pt x="315" y="41"/>
                </a:lnTo>
                <a:lnTo>
                  <a:pt x="315" y="45"/>
                </a:lnTo>
                <a:lnTo>
                  <a:pt x="315" y="46"/>
                </a:lnTo>
                <a:lnTo>
                  <a:pt x="322" y="44"/>
                </a:lnTo>
                <a:lnTo>
                  <a:pt x="330" y="42"/>
                </a:lnTo>
                <a:lnTo>
                  <a:pt x="341" y="38"/>
                </a:lnTo>
                <a:lnTo>
                  <a:pt x="347" y="36"/>
                </a:lnTo>
                <a:lnTo>
                  <a:pt x="358" y="30"/>
                </a:lnTo>
                <a:lnTo>
                  <a:pt x="361" y="29"/>
                </a:lnTo>
                <a:lnTo>
                  <a:pt x="371" y="26"/>
                </a:lnTo>
                <a:lnTo>
                  <a:pt x="377" y="26"/>
                </a:lnTo>
                <a:lnTo>
                  <a:pt x="377" y="25"/>
                </a:lnTo>
                <a:lnTo>
                  <a:pt x="385" y="21"/>
                </a:lnTo>
                <a:lnTo>
                  <a:pt x="389" y="19"/>
                </a:lnTo>
                <a:lnTo>
                  <a:pt x="392" y="18"/>
                </a:lnTo>
                <a:lnTo>
                  <a:pt x="393" y="17"/>
                </a:lnTo>
                <a:lnTo>
                  <a:pt x="396" y="16"/>
                </a:lnTo>
                <a:lnTo>
                  <a:pt x="398" y="18"/>
                </a:lnTo>
                <a:lnTo>
                  <a:pt x="402" y="21"/>
                </a:lnTo>
                <a:lnTo>
                  <a:pt x="403" y="21"/>
                </a:lnTo>
                <a:lnTo>
                  <a:pt x="408" y="20"/>
                </a:lnTo>
                <a:lnTo>
                  <a:pt x="409" y="19"/>
                </a:lnTo>
                <a:lnTo>
                  <a:pt x="414" y="19"/>
                </a:lnTo>
                <a:lnTo>
                  <a:pt x="415" y="18"/>
                </a:lnTo>
                <a:lnTo>
                  <a:pt x="420" y="19"/>
                </a:lnTo>
                <a:lnTo>
                  <a:pt x="427" y="18"/>
                </a:lnTo>
                <a:lnTo>
                  <a:pt x="427" y="19"/>
                </a:lnTo>
                <a:lnTo>
                  <a:pt x="427" y="21"/>
                </a:lnTo>
                <a:lnTo>
                  <a:pt x="428" y="25"/>
                </a:lnTo>
                <a:lnTo>
                  <a:pt x="428" y="28"/>
                </a:lnTo>
                <a:lnTo>
                  <a:pt x="430" y="27"/>
                </a:lnTo>
                <a:lnTo>
                  <a:pt x="443" y="22"/>
                </a:lnTo>
                <a:lnTo>
                  <a:pt x="447" y="20"/>
                </a:lnTo>
                <a:lnTo>
                  <a:pt x="466" y="13"/>
                </a:lnTo>
                <a:lnTo>
                  <a:pt x="470" y="13"/>
                </a:lnTo>
                <a:lnTo>
                  <a:pt x="472" y="12"/>
                </a:lnTo>
                <a:lnTo>
                  <a:pt x="474" y="10"/>
                </a:lnTo>
                <a:lnTo>
                  <a:pt x="476" y="11"/>
                </a:lnTo>
                <a:lnTo>
                  <a:pt x="479" y="2"/>
                </a:lnTo>
                <a:lnTo>
                  <a:pt x="481" y="0"/>
                </a:lnTo>
                <a:lnTo>
                  <a:pt x="482" y="0"/>
                </a:lnTo>
                <a:lnTo>
                  <a:pt x="490" y="5"/>
                </a:lnTo>
                <a:lnTo>
                  <a:pt x="493" y="5"/>
                </a:lnTo>
                <a:lnTo>
                  <a:pt x="497" y="5"/>
                </a:lnTo>
                <a:lnTo>
                  <a:pt x="502" y="3"/>
                </a:lnTo>
                <a:lnTo>
                  <a:pt x="507" y="9"/>
                </a:lnTo>
                <a:lnTo>
                  <a:pt x="508" y="10"/>
                </a:lnTo>
                <a:lnTo>
                  <a:pt x="505" y="15"/>
                </a:lnTo>
                <a:lnTo>
                  <a:pt x="504" y="25"/>
                </a:lnTo>
                <a:lnTo>
                  <a:pt x="498" y="37"/>
                </a:lnTo>
                <a:lnTo>
                  <a:pt x="491" y="44"/>
                </a:lnTo>
                <a:lnTo>
                  <a:pt x="488" y="47"/>
                </a:lnTo>
                <a:lnTo>
                  <a:pt x="488" y="51"/>
                </a:lnTo>
                <a:lnTo>
                  <a:pt x="485" y="59"/>
                </a:lnTo>
                <a:lnTo>
                  <a:pt x="481" y="65"/>
                </a:lnTo>
                <a:lnTo>
                  <a:pt x="482" y="66"/>
                </a:lnTo>
                <a:lnTo>
                  <a:pt x="485" y="71"/>
                </a:lnTo>
                <a:lnTo>
                  <a:pt x="492" y="72"/>
                </a:lnTo>
                <a:lnTo>
                  <a:pt x="504" y="66"/>
                </a:lnTo>
                <a:lnTo>
                  <a:pt x="507" y="66"/>
                </a:lnTo>
                <a:lnTo>
                  <a:pt x="504" y="76"/>
                </a:lnTo>
                <a:lnTo>
                  <a:pt x="502" y="81"/>
                </a:lnTo>
                <a:lnTo>
                  <a:pt x="500" y="90"/>
                </a:lnTo>
                <a:lnTo>
                  <a:pt x="494" y="95"/>
                </a:lnTo>
                <a:lnTo>
                  <a:pt x="491" y="97"/>
                </a:lnTo>
                <a:lnTo>
                  <a:pt x="488" y="99"/>
                </a:lnTo>
                <a:lnTo>
                  <a:pt x="486" y="101"/>
                </a:lnTo>
                <a:lnTo>
                  <a:pt x="488" y="111"/>
                </a:lnTo>
                <a:lnTo>
                  <a:pt x="490" y="112"/>
                </a:lnTo>
                <a:lnTo>
                  <a:pt x="492" y="114"/>
                </a:lnTo>
                <a:lnTo>
                  <a:pt x="492" y="116"/>
                </a:lnTo>
                <a:lnTo>
                  <a:pt x="492" y="118"/>
                </a:lnTo>
                <a:lnTo>
                  <a:pt x="494" y="119"/>
                </a:lnTo>
                <a:lnTo>
                  <a:pt x="498" y="122"/>
                </a:lnTo>
                <a:lnTo>
                  <a:pt x="498" y="122"/>
                </a:lnTo>
                <a:lnTo>
                  <a:pt x="505" y="120"/>
                </a:lnTo>
                <a:lnTo>
                  <a:pt x="512" y="121"/>
                </a:lnTo>
                <a:lnTo>
                  <a:pt x="515" y="122"/>
                </a:lnTo>
                <a:lnTo>
                  <a:pt x="517" y="124"/>
                </a:lnTo>
                <a:lnTo>
                  <a:pt x="511" y="146"/>
                </a:lnTo>
                <a:lnTo>
                  <a:pt x="512" y="145"/>
                </a:lnTo>
                <a:lnTo>
                  <a:pt x="511" y="148"/>
                </a:lnTo>
                <a:lnTo>
                  <a:pt x="515" y="147"/>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2"/>
          <p:cNvSpPr>
            <a:spLocks/>
          </p:cNvSpPr>
          <p:nvPr/>
        </p:nvSpPr>
        <p:spPr bwMode="auto">
          <a:xfrm>
            <a:off x="3454401" y="3071812"/>
            <a:ext cx="950913" cy="1427163"/>
          </a:xfrm>
          <a:custGeom>
            <a:avLst/>
            <a:gdLst>
              <a:gd name="T0" fmla="*/ 520 w 599"/>
              <a:gd name="T1" fmla="*/ 705 h 899"/>
              <a:gd name="T2" fmla="*/ 528 w 599"/>
              <a:gd name="T3" fmla="*/ 728 h 899"/>
              <a:gd name="T4" fmla="*/ 536 w 599"/>
              <a:gd name="T5" fmla="*/ 760 h 899"/>
              <a:gd name="T6" fmla="*/ 530 w 599"/>
              <a:gd name="T7" fmla="*/ 786 h 899"/>
              <a:gd name="T8" fmla="*/ 542 w 599"/>
              <a:gd name="T9" fmla="*/ 816 h 899"/>
              <a:gd name="T10" fmla="*/ 538 w 599"/>
              <a:gd name="T11" fmla="*/ 837 h 899"/>
              <a:gd name="T12" fmla="*/ 517 w 599"/>
              <a:gd name="T13" fmla="*/ 855 h 899"/>
              <a:gd name="T14" fmla="*/ 494 w 599"/>
              <a:gd name="T15" fmla="*/ 877 h 899"/>
              <a:gd name="T16" fmla="*/ 454 w 599"/>
              <a:gd name="T17" fmla="*/ 864 h 899"/>
              <a:gd name="T18" fmla="*/ 366 w 599"/>
              <a:gd name="T19" fmla="*/ 782 h 899"/>
              <a:gd name="T20" fmla="*/ 276 w 599"/>
              <a:gd name="T21" fmla="*/ 708 h 899"/>
              <a:gd name="T22" fmla="*/ 251 w 599"/>
              <a:gd name="T23" fmla="*/ 661 h 899"/>
              <a:gd name="T24" fmla="*/ 241 w 599"/>
              <a:gd name="T25" fmla="*/ 641 h 899"/>
              <a:gd name="T26" fmla="*/ 189 w 599"/>
              <a:gd name="T27" fmla="*/ 601 h 899"/>
              <a:gd name="T28" fmla="*/ 113 w 599"/>
              <a:gd name="T29" fmla="*/ 531 h 899"/>
              <a:gd name="T30" fmla="*/ 9 w 599"/>
              <a:gd name="T31" fmla="*/ 472 h 899"/>
              <a:gd name="T32" fmla="*/ 21 w 599"/>
              <a:gd name="T33" fmla="*/ 446 h 899"/>
              <a:gd name="T34" fmla="*/ 28 w 599"/>
              <a:gd name="T35" fmla="*/ 408 h 899"/>
              <a:gd name="T36" fmla="*/ 29 w 599"/>
              <a:gd name="T37" fmla="*/ 370 h 899"/>
              <a:gd name="T38" fmla="*/ 40 w 599"/>
              <a:gd name="T39" fmla="*/ 358 h 899"/>
              <a:gd name="T40" fmla="*/ 56 w 599"/>
              <a:gd name="T41" fmla="*/ 346 h 899"/>
              <a:gd name="T42" fmla="*/ 62 w 599"/>
              <a:gd name="T43" fmla="*/ 333 h 899"/>
              <a:gd name="T44" fmla="*/ 61 w 599"/>
              <a:gd name="T45" fmla="*/ 322 h 899"/>
              <a:gd name="T46" fmla="*/ 60 w 599"/>
              <a:gd name="T47" fmla="*/ 308 h 899"/>
              <a:gd name="T48" fmla="*/ 76 w 599"/>
              <a:gd name="T49" fmla="*/ 293 h 899"/>
              <a:gd name="T50" fmla="*/ 88 w 599"/>
              <a:gd name="T51" fmla="*/ 272 h 899"/>
              <a:gd name="T52" fmla="*/ 101 w 599"/>
              <a:gd name="T53" fmla="*/ 231 h 899"/>
              <a:gd name="T54" fmla="*/ 113 w 599"/>
              <a:gd name="T55" fmla="*/ 216 h 899"/>
              <a:gd name="T56" fmla="*/ 124 w 599"/>
              <a:gd name="T57" fmla="*/ 197 h 899"/>
              <a:gd name="T58" fmla="*/ 113 w 599"/>
              <a:gd name="T59" fmla="*/ 199 h 899"/>
              <a:gd name="T60" fmla="*/ 113 w 599"/>
              <a:gd name="T61" fmla="*/ 185 h 899"/>
              <a:gd name="T62" fmla="*/ 101 w 599"/>
              <a:gd name="T63" fmla="*/ 159 h 899"/>
              <a:gd name="T64" fmla="*/ 126 w 599"/>
              <a:gd name="T65" fmla="*/ 152 h 899"/>
              <a:gd name="T66" fmla="*/ 142 w 599"/>
              <a:gd name="T67" fmla="*/ 152 h 899"/>
              <a:gd name="T68" fmla="*/ 162 w 599"/>
              <a:gd name="T69" fmla="*/ 150 h 899"/>
              <a:gd name="T70" fmla="*/ 175 w 599"/>
              <a:gd name="T71" fmla="*/ 172 h 899"/>
              <a:gd name="T72" fmla="*/ 196 w 599"/>
              <a:gd name="T73" fmla="*/ 184 h 899"/>
              <a:gd name="T74" fmla="*/ 211 w 599"/>
              <a:gd name="T75" fmla="*/ 201 h 899"/>
              <a:gd name="T76" fmla="*/ 225 w 599"/>
              <a:gd name="T77" fmla="*/ 194 h 899"/>
              <a:gd name="T78" fmla="*/ 244 w 599"/>
              <a:gd name="T79" fmla="*/ 203 h 899"/>
              <a:gd name="T80" fmla="*/ 269 w 599"/>
              <a:gd name="T81" fmla="*/ 216 h 899"/>
              <a:gd name="T82" fmla="*/ 294 w 599"/>
              <a:gd name="T83" fmla="*/ 230 h 899"/>
              <a:gd name="T84" fmla="*/ 322 w 599"/>
              <a:gd name="T85" fmla="*/ 227 h 899"/>
              <a:gd name="T86" fmla="*/ 336 w 599"/>
              <a:gd name="T87" fmla="*/ 207 h 899"/>
              <a:gd name="T88" fmla="*/ 340 w 599"/>
              <a:gd name="T89" fmla="*/ 188 h 899"/>
              <a:gd name="T90" fmla="*/ 354 w 599"/>
              <a:gd name="T91" fmla="*/ 167 h 899"/>
              <a:gd name="T92" fmla="*/ 373 w 599"/>
              <a:gd name="T93" fmla="*/ 145 h 899"/>
              <a:gd name="T94" fmla="*/ 386 w 599"/>
              <a:gd name="T95" fmla="*/ 101 h 899"/>
              <a:gd name="T96" fmla="*/ 404 w 599"/>
              <a:gd name="T97" fmla="*/ 67 h 899"/>
              <a:gd name="T98" fmla="*/ 487 w 599"/>
              <a:gd name="T99" fmla="*/ 15 h 899"/>
              <a:gd name="T100" fmla="*/ 515 w 599"/>
              <a:gd name="T101" fmla="*/ 53 h 899"/>
              <a:gd name="T102" fmla="*/ 532 w 599"/>
              <a:gd name="T103" fmla="*/ 62 h 899"/>
              <a:gd name="T104" fmla="*/ 557 w 599"/>
              <a:gd name="T105" fmla="*/ 72 h 899"/>
              <a:gd name="T106" fmla="*/ 584 w 599"/>
              <a:gd name="T107" fmla="*/ 87 h 899"/>
              <a:gd name="T108" fmla="*/ 599 w 599"/>
              <a:gd name="T109" fmla="*/ 108 h 899"/>
              <a:gd name="T110" fmla="*/ 581 w 599"/>
              <a:gd name="T111" fmla="*/ 158 h 899"/>
              <a:gd name="T112" fmla="*/ 562 w 599"/>
              <a:gd name="T113" fmla="*/ 197 h 899"/>
              <a:gd name="T114" fmla="*/ 547 w 599"/>
              <a:gd name="T115" fmla="*/ 230 h 899"/>
              <a:gd name="T116" fmla="*/ 549 w 599"/>
              <a:gd name="T117" fmla="*/ 254 h 899"/>
              <a:gd name="T118" fmla="*/ 563 w 599"/>
              <a:gd name="T119" fmla="*/ 24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9" h="899">
                <a:moveTo>
                  <a:pt x="537" y="677"/>
                </a:moveTo>
                <a:lnTo>
                  <a:pt x="537" y="679"/>
                </a:lnTo>
                <a:lnTo>
                  <a:pt x="537" y="681"/>
                </a:lnTo>
                <a:lnTo>
                  <a:pt x="536" y="683"/>
                </a:lnTo>
                <a:lnTo>
                  <a:pt x="533" y="687"/>
                </a:lnTo>
                <a:lnTo>
                  <a:pt x="531" y="690"/>
                </a:lnTo>
                <a:lnTo>
                  <a:pt x="528" y="693"/>
                </a:lnTo>
                <a:lnTo>
                  <a:pt x="527" y="693"/>
                </a:lnTo>
                <a:lnTo>
                  <a:pt x="525" y="695"/>
                </a:lnTo>
                <a:lnTo>
                  <a:pt x="524" y="698"/>
                </a:lnTo>
                <a:lnTo>
                  <a:pt x="525" y="699"/>
                </a:lnTo>
                <a:lnTo>
                  <a:pt x="524" y="701"/>
                </a:lnTo>
                <a:lnTo>
                  <a:pt x="525" y="702"/>
                </a:lnTo>
                <a:lnTo>
                  <a:pt x="524" y="704"/>
                </a:lnTo>
                <a:lnTo>
                  <a:pt x="523" y="704"/>
                </a:lnTo>
                <a:lnTo>
                  <a:pt x="521" y="705"/>
                </a:lnTo>
                <a:lnTo>
                  <a:pt x="520" y="705"/>
                </a:lnTo>
                <a:lnTo>
                  <a:pt x="521" y="706"/>
                </a:lnTo>
                <a:lnTo>
                  <a:pt x="521" y="708"/>
                </a:lnTo>
                <a:lnTo>
                  <a:pt x="522" y="708"/>
                </a:lnTo>
                <a:lnTo>
                  <a:pt x="523" y="708"/>
                </a:lnTo>
                <a:lnTo>
                  <a:pt x="523" y="709"/>
                </a:lnTo>
                <a:lnTo>
                  <a:pt x="524" y="709"/>
                </a:lnTo>
                <a:lnTo>
                  <a:pt x="525" y="710"/>
                </a:lnTo>
                <a:lnTo>
                  <a:pt x="524" y="712"/>
                </a:lnTo>
                <a:lnTo>
                  <a:pt x="522" y="715"/>
                </a:lnTo>
                <a:lnTo>
                  <a:pt x="520" y="718"/>
                </a:lnTo>
                <a:lnTo>
                  <a:pt x="520" y="719"/>
                </a:lnTo>
                <a:lnTo>
                  <a:pt x="521" y="718"/>
                </a:lnTo>
                <a:lnTo>
                  <a:pt x="522" y="719"/>
                </a:lnTo>
                <a:lnTo>
                  <a:pt x="522" y="720"/>
                </a:lnTo>
                <a:lnTo>
                  <a:pt x="522" y="723"/>
                </a:lnTo>
                <a:lnTo>
                  <a:pt x="525" y="728"/>
                </a:lnTo>
                <a:lnTo>
                  <a:pt x="528" y="728"/>
                </a:lnTo>
                <a:lnTo>
                  <a:pt x="529" y="728"/>
                </a:lnTo>
                <a:lnTo>
                  <a:pt x="531" y="729"/>
                </a:lnTo>
                <a:lnTo>
                  <a:pt x="531" y="731"/>
                </a:lnTo>
                <a:lnTo>
                  <a:pt x="530" y="731"/>
                </a:lnTo>
                <a:lnTo>
                  <a:pt x="530" y="732"/>
                </a:lnTo>
                <a:lnTo>
                  <a:pt x="531" y="735"/>
                </a:lnTo>
                <a:lnTo>
                  <a:pt x="530" y="739"/>
                </a:lnTo>
                <a:lnTo>
                  <a:pt x="530" y="740"/>
                </a:lnTo>
                <a:lnTo>
                  <a:pt x="530" y="741"/>
                </a:lnTo>
                <a:lnTo>
                  <a:pt x="531" y="743"/>
                </a:lnTo>
                <a:lnTo>
                  <a:pt x="533" y="743"/>
                </a:lnTo>
                <a:lnTo>
                  <a:pt x="535" y="743"/>
                </a:lnTo>
                <a:lnTo>
                  <a:pt x="537" y="746"/>
                </a:lnTo>
                <a:lnTo>
                  <a:pt x="537" y="747"/>
                </a:lnTo>
                <a:lnTo>
                  <a:pt x="537" y="748"/>
                </a:lnTo>
                <a:lnTo>
                  <a:pt x="537" y="751"/>
                </a:lnTo>
                <a:lnTo>
                  <a:pt x="536" y="760"/>
                </a:lnTo>
                <a:lnTo>
                  <a:pt x="534" y="761"/>
                </a:lnTo>
                <a:lnTo>
                  <a:pt x="536" y="762"/>
                </a:lnTo>
                <a:lnTo>
                  <a:pt x="537" y="764"/>
                </a:lnTo>
                <a:lnTo>
                  <a:pt x="535" y="764"/>
                </a:lnTo>
                <a:lnTo>
                  <a:pt x="534" y="764"/>
                </a:lnTo>
                <a:lnTo>
                  <a:pt x="532" y="765"/>
                </a:lnTo>
                <a:lnTo>
                  <a:pt x="527" y="768"/>
                </a:lnTo>
                <a:lnTo>
                  <a:pt x="524" y="772"/>
                </a:lnTo>
                <a:lnTo>
                  <a:pt x="525" y="774"/>
                </a:lnTo>
                <a:lnTo>
                  <a:pt x="525" y="775"/>
                </a:lnTo>
                <a:lnTo>
                  <a:pt x="525" y="777"/>
                </a:lnTo>
                <a:lnTo>
                  <a:pt x="525" y="779"/>
                </a:lnTo>
                <a:lnTo>
                  <a:pt x="525" y="778"/>
                </a:lnTo>
                <a:lnTo>
                  <a:pt x="525" y="780"/>
                </a:lnTo>
                <a:lnTo>
                  <a:pt x="525" y="782"/>
                </a:lnTo>
                <a:lnTo>
                  <a:pt x="528" y="784"/>
                </a:lnTo>
                <a:lnTo>
                  <a:pt x="530" y="786"/>
                </a:lnTo>
                <a:lnTo>
                  <a:pt x="531" y="786"/>
                </a:lnTo>
                <a:lnTo>
                  <a:pt x="533" y="787"/>
                </a:lnTo>
                <a:lnTo>
                  <a:pt x="533" y="790"/>
                </a:lnTo>
                <a:lnTo>
                  <a:pt x="535" y="791"/>
                </a:lnTo>
                <a:lnTo>
                  <a:pt x="537" y="792"/>
                </a:lnTo>
                <a:lnTo>
                  <a:pt x="540" y="794"/>
                </a:lnTo>
                <a:lnTo>
                  <a:pt x="539" y="796"/>
                </a:lnTo>
                <a:lnTo>
                  <a:pt x="539" y="798"/>
                </a:lnTo>
                <a:lnTo>
                  <a:pt x="540" y="799"/>
                </a:lnTo>
                <a:lnTo>
                  <a:pt x="542" y="803"/>
                </a:lnTo>
                <a:lnTo>
                  <a:pt x="541" y="806"/>
                </a:lnTo>
                <a:lnTo>
                  <a:pt x="539" y="808"/>
                </a:lnTo>
                <a:lnTo>
                  <a:pt x="540" y="811"/>
                </a:lnTo>
                <a:lnTo>
                  <a:pt x="541" y="812"/>
                </a:lnTo>
                <a:lnTo>
                  <a:pt x="542" y="813"/>
                </a:lnTo>
                <a:lnTo>
                  <a:pt x="542" y="815"/>
                </a:lnTo>
                <a:lnTo>
                  <a:pt x="542" y="816"/>
                </a:lnTo>
                <a:lnTo>
                  <a:pt x="540" y="817"/>
                </a:lnTo>
                <a:lnTo>
                  <a:pt x="539" y="821"/>
                </a:lnTo>
                <a:lnTo>
                  <a:pt x="540" y="823"/>
                </a:lnTo>
                <a:lnTo>
                  <a:pt x="544" y="822"/>
                </a:lnTo>
                <a:lnTo>
                  <a:pt x="545" y="823"/>
                </a:lnTo>
                <a:lnTo>
                  <a:pt x="545" y="824"/>
                </a:lnTo>
                <a:lnTo>
                  <a:pt x="545" y="824"/>
                </a:lnTo>
                <a:lnTo>
                  <a:pt x="545" y="825"/>
                </a:lnTo>
                <a:lnTo>
                  <a:pt x="545" y="828"/>
                </a:lnTo>
                <a:lnTo>
                  <a:pt x="545" y="829"/>
                </a:lnTo>
                <a:lnTo>
                  <a:pt x="545" y="830"/>
                </a:lnTo>
                <a:lnTo>
                  <a:pt x="544" y="832"/>
                </a:lnTo>
                <a:lnTo>
                  <a:pt x="544" y="833"/>
                </a:lnTo>
                <a:lnTo>
                  <a:pt x="543" y="834"/>
                </a:lnTo>
                <a:lnTo>
                  <a:pt x="542" y="833"/>
                </a:lnTo>
                <a:lnTo>
                  <a:pt x="538" y="834"/>
                </a:lnTo>
                <a:lnTo>
                  <a:pt x="538" y="837"/>
                </a:lnTo>
                <a:lnTo>
                  <a:pt x="538" y="839"/>
                </a:lnTo>
                <a:lnTo>
                  <a:pt x="537" y="839"/>
                </a:lnTo>
                <a:lnTo>
                  <a:pt x="536" y="840"/>
                </a:lnTo>
                <a:lnTo>
                  <a:pt x="535" y="841"/>
                </a:lnTo>
                <a:lnTo>
                  <a:pt x="535" y="842"/>
                </a:lnTo>
                <a:lnTo>
                  <a:pt x="533" y="845"/>
                </a:lnTo>
                <a:lnTo>
                  <a:pt x="532" y="845"/>
                </a:lnTo>
                <a:lnTo>
                  <a:pt x="531" y="846"/>
                </a:lnTo>
                <a:lnTo>
                  <a:pt x="529" y="846"/>
                </a:lnTo>
                <a:lnTo>
                  <a:pt x="528" y="846"/>
                </a:lnTo>
                <a:lnTo>
                  <a:pt x="525" y="847"/>
                </a:lnTo>
                <a:lnTo>
                  <a:pt x="525" y="850"/>
                </a:lnTo>
                <a:lnTo>
                  <a:pt x="525" y="851"/>
                </a:lnTo>
                <a:lnTo>
                  <a:pt x="523" y="852"/>
                </a:lnTo>
                <a:lnTo>
                  <a:pt x="522" y="852"/>
                </a:lnTo>
                <a:lnTo>
                  <a:pt x="519" y="854"/>
                </a:lnTo>
                <a:lnTo>
                  <a:pt x="517" y="855"/>
                </a:lnTo>
                <a:lnTo>
                  <a:pt x="515" y="856"/>
                </a:lnTo>
                <a:lnTo>
                  <a:pt x="514" y="856"/>
                </a:lnTo>
                <a:lnTo>
                  <a:pt x="513" y="857"/>
                </a:lnTo>
                <a:lnTo>
                  <a:pt x="513" y="858"/>
                </a:lnTo>
                <a:lnTo>
                  <a:pt x="511" y="863"/>
                </a:lnTo>
                <a:lnTo>
                  <a:pt x="511" y="865"/>
                </a:lnTo>
                <a:lnTo>
                  <a:pt x="512" y="865"/>
                </a:lnTo>
                <a:lnTo>
                  <a:pt x="513" y="866"/>
                </a:lnTo>
                <a:lnTo>
                  <a:pt x="514" y="867"/>
                </a:lnTo>
                <a:lnTo>
                  <a:pt x="514" y="869"/>
                </a:lnTo>
                <a:lnTo>
                  <a:pt x="513" y="869"/>
                </a:lnTo>
                <a:lnTo>
                  <a:pt x="514" y="871"/>
                </a:lnTo>
                <a:lnTo>
                  <a:pt x="510" y="872"/>
                </a:lnTo>
                <a:lnTo>
                  <a:pt x="507" y="873"/>
                </a:lnTo>
                <a:lnTo>
                  <a:pt x="506" y="873"/>
                </a:lnTo>
                <a:lnTo>
                  <a:pt x="500" y="875"/>
                </a:lnTo>
                <a:lnTo>
                  <a:pt x="494" y="877"/>
                </a:lnTo>
                <a:lnTo>
                  <a:pt x="494" y="878"/>
                </a:lnTo>
                <a:lnTo>
                  <a:pt x="495" y="882"/>
                </a:lnTo>
                <a:lnTo>
                  <a:pt x="495" y="884"/>
                </a:lnTo>
                <a:lnTo>
                  <a:pt x="494" y="887"/>
                </a:lnTo>
                <a:lnTo>
                  <a:pt x="495" y="890"/>
                </a:lnTo>
                <a:lnTo>
                  <a:pt x="497" y="893"/>
                </a:lnTo>
                <a:lnTo>
                  <a:pt x="498" y="894"/>
                </a:lnTo>
                <a:lnTo>
                  <a:pt x="498" y="895"/>
                </a:lnTo>
                <a:lnTo>
                  <a:pt x="498" y="899"/>
                </a:lnTo>
                <a:lnTo>
                  <a:pt x="493" y="896"/>
                </a:lnTo>
                <a:lnTo>
                  <a:pt x="490" y="894"/>
                </a:lnTo>
                <a:lnTo>
                  <a:pt x="483" y="888"/>
                </a:lnTo>
                <a:lnTo>
                  <a:pt x="475" y="883"/>
                </a:lnTo>
                <a:lnTo>
                  <a:pt x="468" y="878"/>
                </a:lnTo>
                <a:lnTo>
                  <a:pt x="463" y="875"/>
                </a:lnTo>
                <a:lnTo>
                  <a:pt x="457" y="869"/>
                </a:lnTo>
                <a:lnTo>
                  <a:pt x="454" y="864"/>
                </a:lnTo>
                <a:lnTo>
                  <a:pt x="449" y="859"/>
                </a:lnTo>
                <a:lnTo>
                  <a:pt x="444" y="854"/>
                </a:lnTo>
                <a:lnTo>
                  <a:pt x="437" y="848"/>
                </a:lnTo>
                <a:lnTo>
                  <a:pt x="431" y="842"/>
                </a:lnTo>
                <a:lnTo>
                  <a:pt x="430" y="841"/>
                </a:lnTo>
                <a:lnTo>
                  <a:pt x="425" y="835"/>
                </a:lnTo>
                <a:lnTo>
                  <a:pt x="420" y="831"/>
                </a:lnTo>
                <a:lnTo>
                  <a:pt x="415" y="826"/>
                </a:lnTo>
                <a:lnTo>
                  <a:pt x="409" y="817"/>
                </a:lnTo>
                <a:lnTo>
                  <a:pt x="409" y="816"/>
                </a:lnTo>
                <a:lnTo>
                  <a:pt x="402" y="810"/>
                </a:lnTo>
                <a:lnTo>
                  <a:pt x="398" y="802"/>
                </a:lnTo>
                <a:lnTo>
                  <a:pt x="386" y="794"/>
                </a:lnTo>
                <a:lnTo>
                  <a:pt x="383" y="792"/>
                </a:lnTo>
                <a:lnTo>
                  <a:pt x="376" y="789"/>
                </a:lnTo>
                <a:lnTo>
                  <a:pt x="372" y="786"/>
                </a:lnTo>
                <a:lnTo>
                  <a:pt x="366" y="782"/>
                </a:lnTo>
                <a:lnTo>
                  <a:pt x="363" y="780"/>
                </a:lnTo>
                <a:lnTo>
                  <a:pt x="357" y="774"/>
                </a:lnTo>
                <a:lnTo>
                  <a:pt x="354" y="771"/>
                </a:lnTo>
                <a:lnTo>
                  <a:pt x="349" y="767"/>
                </a:lnTo>
                <a:lnTo>
                  <a:pt x="345" y="765"/>
                </a:lnTo>
                <a:lnTo>
                  <a:pt x="337" y="757"/>
                </a:lnTo>
                <a:lnTo>
                  <a:pt x="329" y="749"/>
                </a:lnTo>
                <a:lnTo>
                  <a:pt x="326" y="746"/>
                </a:lnTo>
                <a:lnTo>
                  <a:pt x="322" y="742"/>
                </a:lnTo>
                <a:lnTo>
                  <a:pt x="320" y="740"/>
                </a:lnTo>
                <a:lnTo>
                  <a:pt x="318" y="738"/>
                </a:lnTo>
                <a:lnTo>
                  <a:pt x="314" y="734"/>
                </a:lnTo>
                <a:lnTo>
                  <a:pt x="312" y="733"/>
                </a:lnTo>
                <a:lnTo>
                  <a:pt x="298" y="723"/>
                </a:lnTo>
                <a:lnTo>
                  <a:pt x="291" y="717"/>
                </a:lnTo>
                <a:lnTo>
                  <a:pt x="284" y="713"/>
                </a:lnTo>
                <a:lnTo>
                  <a:pt x="276" y="708"/>
                </a:lnTo>
                <a:lnTo>
                  <a:pt x="276" y="707"/>
                </a:lnTo>
                <a:lnTo>
                  <a:pt x="276" y="700"/>
                </a:lnTo>
                <a:lnTo>
                  <a:pt x="275" y="696"/>
                </a:lnTo>
                <a:lnTo>
                  <a:pt x="274" y="693"/>
                </a:lnTo>
                <a:lnTo>
                  <a:pt x="256" y="679"/>
                </a:lnTo>
                <a:lnTo>
                  <a:pt x="255" y="678"/>
                </a:lnTo>
                <a:lnTo>
                  <a:pt x="253" y="677"/>
                </a:lnTo>
                <a:lnTo>
                  <a:pt x="251" y="675"/>
                </a:lnTo>
                <a:lnTo>
                  <a:pt x="250" y="674"/>
                </a:lnTo>
                <a:lnTo>
                  <a:pt x="246" y="671"/>
                </a:lnTo>
                <a:lnTo>
                  <a:pt x="247" y="670"/>
                </a:lnTo>
                <a:lnTo>
                  <a:pt x="247" y="670"/>
                </a:lnTo>
                <a:lnTo>
                  <a:pt x="249" y="669"/>
                </a:lnTo>
                <a:lnTo>
                  <a:pt x="250" y="666"/>
                </a:lnTo>
                <a:lnTo>
                  <a:pt x="251" y="665"/>
                </a:lnTo>
                <a:lnTo>
                  <a:pt x="251" y="664"/>
                </a:lnTo>
                <a:lnTo>
                  <a:pt x="251" y="661"/>
                </a:lnTo>
                <a:lnTo>
                  <a:pt x="251" y="659"/>
                </a:lnTo>
                <a:lnTo>
                  <a:pt x="251" y="658"/>
                </a:lnTo>
                <a:lnTo>
                  <a:pt x="251" y="658"/>
                </a:lnTo>
                <a:lnTo>
                  <a:pt x="250" y="658"/>
                </a:lnTo>
                <a:lnTo>
                  <a:pt x="250" y="657"/>
                </a:lnTo>
                <a:lnTo>
                  <a:pt x="251" y="656"/>
                </a:lnTo>
                <a:lnTo>
                  <a:pt x="251" y="655"/>
                </a:lnTo>
                <a:lnTo>
                  <a:pt x="251" y="654"/>
                </a:lnTo>
                <a:lnTo>
                  <a:pt x="251" y="653"/>
                </a:lnTo>
                <a:lnTo>
                  <a:pt x="250" y="652"/>
                </a:lnTo>
                <a:lnTo>
                  <a:pt x="248" y="651"/>
                </a:lnTo>
                <a:lnTo>
                  <a:pt x="246" y="648"/>
                </a:lnTo>
                <a:lnTo>
                  <a:pt x="246" y="647"/>
                </a:lnTo>
                <a:lnTo>
                  <a:pt x="245" y="645"/>
                </a:lnTo>
                <a:lnTo>
                  <a:pt x="243" y="644"/>
                </a:lnTo>
                <a:lnTo>
                  <a:pt x="242" y="643"/>
                </a:lnTo>
                <a:lnTo>
                  <a:pt x="241" y="641"/>
                </a:lnTo>
                <a:lnTo>
                  <a:pt x="241" y="638"/>
                </a:lnTo>
                <a:lnTo>
                  <a:pt x="241" y="637"/>
                </a:lnTo>
                <a:lnTo>
                  <a:pt x="240" y="637"/>
                </a:lnTo>
                <a:lnTo>
                  <a:pt x="240" y="635"/>
                </a:lnTo>
                <a:lnTo>
                  <a:pt x="238" y="634"/>
                </a:lnTo>
                <a:lnTo>
                  <a:pt x="235" y="632"/>
                </a:lnTo>
                <a:lnTo>
                  <a:pt x="225" y="623"/>
                </a:lnTo>
                <a:lnTo>
                  <a:pt x="221" y="621"/>
                </a:lnTo>
                <a:lnTo>
                  <a:pt x="215" y="620"/>
                </a:lnTo>
                <a:lnTo>
                  <a:pt x="210" y="617"/>
                </a:lnTo>
                <a:lnTo>
                  <a:pt x="207" y="613"/>
                </a:lnTo>
                <a:lnTo>
                  <a:pt x="204" y="612"/>
                </a:lnTo>
                <a:lnTo>
                  <a:pt x="202" y="610"/>
                </a:lnTo>
                <a:lnTo>
                  <a:pt x="202" y="608"/>
                </a:lnTo>
                <a:lnTo>
                  <a:pt x="200" y="606"/>
                </a:lnTo>
                <a:lnTo>
                  <a:pt x="196" y="603"/>
                </a:lnTo>
                <a:lnTo>
                  <a:pt x="189" y="601"/>
                </a:lnTo>
                <a:lnTo>
                  <a:pt x="183" y="600"/>
                </a:lnTo>
                <a:lnTo>
                  <a:pt x="182" y="599"/>
                </a:lnTo>
                <a:lnTo>
                  <a:pt x="177" y="597"/>
                </a:lnTo>
                <a:lnTo>
                  <a:pt x="171" y="594"/>
                </a:lnTo>
                <a:lnTo>
                  <a:pt x="167" y="593"/>
                </a:lnTo>
                <a:lnTo>
                  <a:pt x="162" y="590"/>
                </a:lnTo>
                <a:lnTo>
                  <a:pt x="155" y="586"/>
                </a:lnTo>
                <a:lnTo>
                  <a:pt x="149" y="570"/>
                </a:lnTo>
                <a:lnTo>
                  <a:pt x="144" y="563"/>
                </a:lnTo>
                <a:lnTo>
                  <a:pt x="142" y="562"/>
                </a:lnTo>
                <a:lnTo>
                  <a:pt x="132" y="554"/>
                </a:lnTo>
                <a:lnTo>
                  <a:pt x="127" y="546"/>
                </a:lnTo>
                <a:lnTo>
                  <a:pt x="124" y="543"/>
                </a:lnTo>
                <a:lnTo>
                  <a:pt x="124" y="542"/>
                </a:lnTo>
                <a:lnTo>
                  <a:pt x="121" y="537"/>
                </a:lnTo>
                <a:lnTo>
                  <a:pt x="120" y="536"/>
                </a:lnTo>
                <a:lnTo>
                  <a:pt x="113" y="531"/>
                </a:lnTo>
                <a:lnTo>
                  <a:pt x="108" y="530"/>
                </a:lnTo>
                <a:lnTo>
                  <a:pt x="101" y="525"/>
                </a:lnTo>
                <a:lnTo>
                  <a:pt x="97" y="523"/>
                </a:lnTo>
                <a:lnTo>
                  <a:pt x="74" y="512"/>
                </a:lnTo>
                <a:lnTo>
                  <a:pt x="50" y="504"/>
                </a:lnTo>
                <a:lnTo>
                  <a:pt x="43" y="502"/>
                </a:lnTo>
                <a:lnTo>
                  <a:pt x="31" y="496"/>
                </a:lnTo>
                <a:lnTo>
                  <a:pt x="26" y="494"/>
                </a:lnTo>
                <a:lnTo>
                  <a:pt x="25" y="494"/>
                </a:lnTo>
                <a:lnTo>
                  <a:pt x="14" y="489"/>
                </a:lnTo>
                <a:lnTo>
                  <a:pt x="9" y="485"/>
                </a:lnTo>
                <a:lnTo>
                  <a:pt x="6" y="480"/>
                </a:lnTo>
                <a:lnTo>
                  <a:pt x="4" y="478"/>
                </a:lnTo>
                <a:lnTo>
                  <a:pt x="5" y="476"/>
                </a:lnTo>
                <a:lnTo>
                  <a:pt x="7" y="474"/>
                </a:lnTo>
                <a:lnTo>
                  <a:pt x="8" y="473"/>
                </a:lnTo>
                <a:lnTo>
                  <a:pt x="9" y="472"/>
                </a:lnTo>
                <a:lnTo>
                  <a:pt x="10" y="470"/>
                </a:lnTo>
                <a:lnTo>
                  <a:pt x="9" y="468"/>
                </a:lnTo>
                <a:lnTo>
                  <a:pt x="7" y="467"/>
                </a:lnTo>
                <a:lnTo>
                  <a:pt x="5" y="465"/>
                </a:lnTo>
                <a:lnTo>
                  <a:pt x="0" y="462"/>
                </a:lnTo>
                <a:lnTo>
                  <a:pt x="0" y="459"/>
                </a:lnTo>
                <a:lnTo>
                  <a:pt x="1" y="456"/>
                </a:lnTo>
                <a:lnTo>
                  <a:pt x="2" y="456"/>
                </a:lnTo>
                <a:lnTo>
                  <a:pt x="3" y="455"/>
                </a:lnTo>
                <a:lnTo>
                  <a:pt x="6" y="454"/>
                </a:lnTo>
                <a:lnTo>
                  <a:pt x="6" y="455"/>
                </a:lnTo>
                <a:lnTo>
                  <a:pt x="7" y="454"/>
                </a:lnTo>
                <a:lnTo>
                  <a:pt x="15" y="453"/>
                </a:lnTo>
                <a:lnTo>
                  <a:pt x="16" y="453"/>
                </a:lnTo>
                <a:lnTo>
                  <a:pt x="18" y="452"/>
                </a:lnTo>
                <a:lnTo>
                  <a:pt x="20" y="450"/>
                </a:lnTo>
                <a:lnTo>
                  <a:pt x="21" y="446"/>
                </a:lnTo>
                <a:lnTo>
                  <a:pt x="22" y="445"/>
                </a:lnTo>
                <a:lnTo>
                  <a:pt x="22" y="444"/>
                </a:lnTo>
                <a:lnTo>
                  <a:pt x="22" y="442"/>
                </a:lnTo>
                <a:lnTo>
                  <a:pt x="22" y="441"/>
                </a:lnTo>
                <a:lnTo>
                  <a:pt x="20" y="438"/>
                </a:lnTo>
                <a:lnTo>
                  <a:pt x="18" y="435"/>
                </a:lnTo>
                <a:lnTo>
                  <a:pt x="18" y="434"/>
                </a:lnTo>
                <a:lnTo>
                  <a:pt x="18" y="433"/>
                </a:lnTo>
                <a:lnTo>
                  <a:pt x="20" y="431"/>
                </a:lnTo>
                <a:lnTo>
                  <a:pt x="22" y="427"/>
                </a:lnTo>
                <a:lnTo>
                  <a:pt x="25" y="425"/>
                </a:lnTo>
                <a:lnTo>
                  <a:pt x="32" y="417"/>
                </a:lnTo>
                <a:lnTo>
                  <a:pt x="32" y="415"/>
                </a:lnTo>
                <a:lnTo>
                  <a:pt x="32" y="415"/>
                </a:lnTo>
                <a:lnTo>
                  <a:pt x="31" y="413"/>
                </a:lnTo>
                <a:lnTo>
                  <a:pt x="31" y="411"/>
                </a:lnTo>
                <a:lnTo>
                  <a:pt x="28" y="408"/>
                </a:lnTo>
                <a:lnTo>
                  <a:pt x="26" y="402"/>
                </a:lnTo>
                <a:lnTo>
                  <a:pt x="25" y="401"/>
                </a:lnTo>
                <a:lnTo>
                  <a:pt x="24" y="399"/>
                </a:lnTo>
                <a:lnTo>
                  <a:pt x="22" y="397"/>
                </a:lnTo>
                <a:lnTo>
                  <a:pt x="21" y="394"/>
                </a:lnTo>
                <a:lnTo>
                  <a:pt x="20" y="391"/>
                </a:lnTo>
                <a:lnTo>
                  <a:pt x="21" y="390"/>
                </a:lnTo>
                <a:lnTo>
                  <a:pt x="21" y="389"/>
                </a:lnTo>
                <a:lnTo>
                  <a:pt x="21" y="389"/>
                </a:lnTo>
                <a:lnTo>
                  <a:pt x="22" y="388"/>
                </a:lnTo>
                <a:lnTo>
                  <a:pt x="25" y="383"/>
                </a:lnTo>
                <a:lnTo>
                  <a:pt x="25" y="383"/>
                </a:lnTo>
                <a:lnTo>
                  <a:pt x="26" y="379"/>
                </a:lnTo>
                <a:lnTo>
                  <a:pt x="25" y="378"/>
                </a:lnTo>
                <a:lnTo>
                  <a:pt x="27" y="377"/>
                </a:lnTo>
                <a:lnTo>
                  <a:pt x="27" y="374"/>
                </a:lnTo>
                <a:lnTo>
                  <a:pt x="29" y="370"/>
                </a:lnTo>
                <a:lnTo>
                  <a:pt x="31" y="370"/>
                </a:lnTo>
                <a:lnTo>
                  <a:pt x="32" y="369"/>
                </a:lnTo>
                <a:lnTo>
                  <a:pt x="33" y="369"/>
                </a:lnTo>
                <a:lnTo>
                  <a:pt x="36" y="365"/>
                </a:lnTo>
                <a:lnTo>
                  <a:pt x="37" y="365"/>
                </a:lnTo>
                <a:lnTo>
                  <a:pt x="39" y="366"/>
                </a:lnTo>
                <a:lnTo>
                  <a:pt x="41" y="366"/>
                </a:lnTo>
                <a:lnTo>
                  <a:pt x="42" y="366"/>
                </a:lnTo>
                <a:lnTo>
                  <a:pt x="42" y="365"/>
                </a:lnTo>
                <a:lnTo>
                  <a:pt x="42" y="364"/>
                </a:lnTo>
                <a:lnTo>
                  <a:pt x="41" y="364"/>
                </a:lnTo>
                <a:lnTo>
                  <a:pt x="40" y="364"/>
                </a:lnTo>
                <a:lnTo>
                  <a:pt x="39" y="363"/>
                </a:lnTo>
                <a:lnTo>
                  <a:pt x="38" y="363"/>
                </a:lnTo>
                <a:lnTo>
                  <a:pt x="38" y="360"/>
                </a:lnTo>
                <a:lnTo>
                  <a:pt x="38" y="358"/>
                </a:lnTo>
                <a:lnTo>
                  <a:pt x="40" y="358"/>
                </a:lnTo>
                <a:lnTo>
                  <a:pt x="42" y="357"/>
                </a:lnTo>
                <a:lnTo>
                  <a:pt x="42" y="361"/>
                </a:lnTo>
                <a:lnTo>
                  <a:pt x="42" y="362"/>
                </a:lnTo>
                <a:lnTo>
                  <a:pt x="43" y="362"/>
                </a:lnTo>
                <a:lnTo>
                  <a:pt x="44" y="362"/>
                </a:lnTo>
                <a:lnTo>
                  <a:pt x="45" y="362"/>
                </a:lnTo>
                <a:lnTo>
                  <a:pt x="46" y="362"/>
                </a:lnTo>
                <a:lnTo>
                  <a:pt x="47" y="362"/>
                </a:lnTo>
                <a:lnTo>
                  <a:pt x="47" y="361"/>
                </a:lnTo>
                <a:lnTo>
                  <a:pt x="47" y="362"/>
                </a:lnTo>
                <a:lnTo>
                  <a:pt x="48" y="363"/>
                </a:lnTo>
                <a:lnTo>
                  <a:pt x="49" y="360"/>
                </a:lnTo>
                <a:lnTo>
                  <a:pt x="52" y="358"/>
                </a:lnTo>
                <a:lnTo>
                  <a:pt x="55" y="354"/>
                </a:lnTo>
                <a:lnTo>
                  <a:pt x="56" y="351"/>
                </a:lnTo>
                <a:lnTo>
                  <a:pt x="55" y="347"/>
                </a:lnTo>
                <a:lnTo>
                  <a:pt x="56" y="346"/>
                </a:lnTo>
                <a:lnTo>
                  <a:pt x="58" y="345"/>
                </a:lnTo>
                <a:lnTo>
                  <a:pt x="59" y="343"/>
                </a:lnTo>
                <a:lnTo>
                  <a:pt x="61" y="343"/>
                </a:lnTo>
                <a:lnTo>
                  <a:pt x="62" y="342"/>
                </a:lnTo>
                <a:lnTo>
                  <a:pt x="62" y="341"/>
                </a:lnTo>
                <a:lnTo>
                  <a:pt x="63" y="340"/>
                </a:lnTo>
                <a:lnTo>
                  <a:pt x="63" y="340"/>
                </a:lnTo>
                <a:lnTo>
                  <a:pt x="64" y="341"/>
                </a:lnTo>
                <a:lnTo>
                  <a:pt x="65" y="341"/>
                </a:lnTo>
                <a:lnTo>
                  <a:pt x="66" y="340"/>
                </a:lnTo>
                <a:lnTo>
                  <a:pt x="66" y="339"/>
                </a:lnTo>
                <a:lnTo>
                  <a:pt x="65" y="338"/>
                </a:lnTo>
                <a:lnTo>
                  <a:pt x="64" y="336"/>
                </a:lnTo>
                <a:lnTo>
                  <a:pt x="62" y="336"/>
                </a:lnTo>
                <a:lnTo>
                  <a:pt x="61" y="336"/>
                </a:lnTo>
                <a:lnTo>
                  <a:pt x="61" y="334"/>
                </a:lnTo>
                <a:lnTo>
                  <a:pt x="62" y="333"/>
                </a:lnTo>
                <a:lnTo>
                  <a:pt x="63" y="331"/>
                </a:lnTo>
                <a:lnTo>
                  <a:pt x="63" y="331"/>
                </a:lnTo>
                <a:lnTo>
                  <a:pt x="63" y="330"/>
                </a:lnTo>
                <a:lnTo>
                  <a:pt x="62" y="330"/>
                </a:lnTo>
                <a:lnTo>
                  <a:pt x="61" y="330"/>
                </a:lnTo>
                <a:lnTo>
                  <a:pt x="59" y="331"/>
                </a:lnTo>
                <a:lnTo>
                  <a:pt x="57" y="331"/>
                </a:lnTo>
                <a:lnTo>
                  <a:pt x="56" y="331"/>
                </a:lnTo>
                <a:lnTo>
                  <a:pt x="54" y="330"/>
                </a:lnTo>
                <a:lnTo>
                  <a:pt x="53" y="329"/>
                </a:lnTo>
                <a:lnTo>
                  <a:pt x="53" y="328"/>
                </a:lnTo>
                <a:lnTo>
                  <a:pt x="54" y="327"/>
                </a:lnTo>
                <a:lnTo>
                  <a:pt x="55" y="326"/>
                </a:lnTo>
                <a:lnTo>
                  <a:pt x="56" y="326"/>
                </a:lnTo>
                <a:lnTo>
                  <a:pt x="59" y="324"/>
                </a:lnTo>
                <a:lnTo>
                  <a:pt x="60" y="323"/>
                </a:lnTo>
                <a:lnTo>
                  <a:pt x="61" y="322"/>
                </a:lnTo>
                <a:lnTo>
                  <a:pt x="62" y="319"/>
                </a:lnTo>
                <a:lnTo>
                  <a:pt x="62" y="317"/>
                </a:lnTo>
                <a:lnTo>
                  <a:pt x="61" y="315"/>
                </a:lnTo>
                <a:lnTo>
                  <a:pt x="59" y="314"/>
                </a:lnTo>
                <a:lnTo>
                  <a:pt x="57" y="312"/>
                </a:lnTo>
                <a:lnTo>
                  <a:pt x="56" y="312"/>
                </a:lnTo>
                <a:lnTo>
                  <a:pt x="53" y="309"/>
                </a:lnTo>
                <a:lnTo>
                  <a:pt x="53" y="307"/>
                </a:lnTo>
                <a:lnTo>
                  <a:pt x="53" y="306"/>
                </a:lnTo>
                <a:lnTo>
                  <a:pt x="53" y="306"/>
                </a:lnTo>
                <a:lnTo>
                  <a:pt x="53" y="305"/>
                </a:lnTo>
                <a:lnTo>
                  <a:pt x="55" y="305"/>
                </a:lnTo>
                <a:lnTo>
                  <a:pt x="56" y="305"/>
                </a:lnTo>
                <a:lnTo>
                  <a:pt x="57" y="305"/>
                </a:lnTo>
                <a:lnTo>
                  <a:pt x="59" y="305"/>
                </a:lnTo>
                <a:lnTo>
                  <a:pt x="60" y="306"/>
                </a:lnTo>
                <a:lnTo>
                  <a:pt x="60" y="308"/>
                </a:lnTo>
                <a:lnTo>
                  <a:pt x="62" y="309"/>
                </a:lnTo>
                <a:lnTo>
                  <a:pt x="63" y="309"/>
                </a:lnTo>
                <a:lnTo>
                  <a:pt x="63" y="309"/>
                </a:lnTo>
                <a:lnTo>
                  <a:pt x="63" y="308"/>
                </a:lnTo>
                <a:lnTo>
                  <a:pt x="64" y="304"/>
                </a:lnTo>
                <a:lnTo>
                  <a:pt x="64" y="303"/>
                </a:lnTo>
                <a:lnTo>
                  <a:pt x="65" y="301"/>
                </a:lnTo>
                <a:lnTo>
                  <a:pt x="69" y="299"/>
                </a:lnTo>
                <a:lnTo>
                  <a:pt x="71" y="299"/>
                </a:lnTo>
                <a:lnTo>
                  <a:pt x="73" y="298"/>
                </a:lnTo>
                <a:lnTo>
                  <a:pt x="74" y="297"/>
                </a:lnTo>
                <a:lnTo>
                  <a:pt x="73" y="295"/>
                </a:lnTo>
                <a:lnTo>
                  <a:pt x="73" y="294"/>
                </a:lnTo>
                <a:lnTo>
                  <a:pt x="73" y="293"/>
                </a:lnTo>
                <a:lnTo>
                  <a:pt x="74" y="293"/>
                </a:lnTo>
                <a:lnTo>
                  <a:pt x="75" y="293"/>
                </a:lnTo>
                <a:lnTo>
                  <a:pt x="76" y="293"/>
                </a:lnTo>
                <a:lnTo>
                  <a:pt x="77" y="294"/>
                </a:lnTo>
                <a:lnTo>
                  <a:pt x="78" y="293"/>
                </a:lnTo>
                <a:lnTo>
                  <a:pt x="77" y="290"/>
                </a:lnTo>
                <a:lnTo>
                  <a:pt x="78" y="289"/>
                </a:lnTo>
                <a:lnTo>
                  <a:pt x="79" y="288"/>
                </a:lnTo>
                <a:lnTo>
                  <a:pt x="82" y="287"/>
                </a:lnTo>
                <a:lnTo>
                  <a:pt x="82" y="287"/>
                </a:lnTo>
                <a:lnTo>
                  <a:pt x="84" y="287"/>
                </a:lnTo>
                <a:lnTo>
                  <a:pt x="87" y="287"/>
                </a:lnTo>
                <a:lnTo>
                  <a:pt x="87" y="283"/>
                </a:lnTo>
                <a:lnTo>
                  <a:pt x="87" y="282"/>
                </a:lnTo>
                <a:lnTo>
                  <a:pt x="85" y="280"/>
                </a:lnTo>
                <a:lnTo>
                  <a:pt x="85" y="279"/>
                </a:lnTo>
                <a:lnTo>
                  <a:pt x="87" y="278"/>
                </a:lnTo>
                <a:lnTo>
                  <a:pt x="89" y="277"/>
                </a:lnTo>
                <a:lnTo>
                  <a:pt x="88" y="273"/>
                </a:lnTo>
                <a:lnTo>
                  <a:pt x="88" y="272"/>
                </a:lnTo>
                <a:lnTo>
                  <a:pt x="90" y="269"/>
                </a:lnTo>
                <a:lnTo>
                  <a:pt x="93" y="267"/>
                </a:lnTo>
                <a:lnTo>
                  <a:pt x="93" y="265"/>
                </a:lnTo>
                <a:lnTo>
                  <a:pt x="91" y="262"/>
                </a:lnTo>
                <a:lnTo>
                  <a:pt x="90" y="261"/>
                </a:lnTo>
                <a:lnTo>
                  <a:pt x="88" y="257"/>
                </a:lnTo>
                <a:lnTo>
                  <a:pt x="87" y="254"/>
                </a:lnTo>
                <a:lnTo>
                  <a:pt x="86" y="250"/>
                </a:lnTo>
                <a:lnTo>
                  <a:pt x="85" y="244"/>
                </a:lnTo>
                <a:lnTo>
                  <a:pt x="87" y="243"/>
                </a:lnTo>
                <a:lnTo>
                  <a:pt x="90" y="243"/>
                </a:lnTo>
                <a:lnTo>
                  <a:pt x="94" y="242"/>
                </a:lnTo>
                <a:lnTo>
                  <a:pt x="95" y="241"/>
                </a:lnTo>
                <a:lnTo>
                  <a:pt x="95" y="237"/>
                </a:lnTo>
                <a:lnTo>
                  <a:pt x="98" y="235"/>
                </a:lnTo>
                <a:lnTo>
                  <a:pt x="100" y="231"/>
                </a:lnTo>
                <a:lnTo>
                  <a:pt x="101" y="231"/>
                </a:lnTo>
                <a:lnTo>
                  <a:pt x="103" y="230"/>
                </a:lnTo>
                <a:lnTo>
                  <a:pt x="104" y="230"/>
                </a:lnTo>
                <a:lnTo>
                  <a:pt x="105" y="230"/>
                </a:lnTo>
                <a:lnTo>
                  <a:pt x="108" y="231"/>
                </a:lnTo>
                <a:lnTo>
                  <a:pt x="111" y="231"/>
                </a:lnTo>
                <a:lnTo>
                  <a:pt x="111" y="230"/>
                </a:lnTo>
                <a:lnTo>
                  <a:pt x="111" y="229"/>
                </a:lnTo>
                <a:lnTo>
                  <a:pt x="111" y="228"/>
                </a:lnTo>
                <a:lnTo>
                  <a:pt x="112" y="228"/>
                </a:lnTo>
                <a:lnTo>
                  <a:pt x="112" y="226"/>
                </a:lnTo>
                <a:lnTo>
                  <a:pt x="113" y="226"/>
                </a:lnTo>
                <a:lnTo>
                  <a:pt x="113" y="224"/>
                </a:lnTo>
                <a:lnTo>
                  <a:pt x="113" y="220"/>
                </a:lnTo>
                <a:lnTo>
                  <a:pt x="111" y="217"/>
                </a:lnTo>
                <a:lnTo>
                  <a:pt x="111" y="216"/>
                </a:lnTo>
                <a:lnTo>
                  <a:pt x="112" y="216"/>
                </a:lnTo>
                <a:lnTo>
                  <a:pt x="113" y="216"/>
                </a:lnTo>
                <a:lnTo>
                  <a:pt x="114" y="217"/>
                </a:lnTo>
                <a:lnTo>
                  <a:pt x="115" y="217"/>
                </a:lnTo>
                <a:lnTo>
                  <a:pt x="116" y="216"/>
                </a:lnTo>
                <a:lnTo>
                  <a:pt x="117" y="216"/>
                </a:lnTo>
                <a:lnTo>
                  <a:pt x="119" y="212"/>
                </a:lnTo>
                <a:lnTo>
                  <a:pt x="119" y="210"/>
                </a:lnTo>
                <a:lnTo>
                  <a:pt x="119" y="210"/>
                </a:lnTo>
                <a:lnTo>
                  <a:pt x="119" y="209"/>
                </a:lnTo>
                <a:lnTo>
                  <a:pt x="118" y="208"/>
                </a:lnTo>
                <a:lnTo>
                  <a:pt x="119" y="206"/>
                </a:lnTo>
                <a:lnTo>
                  <a:pt x="120" y="203"/>
                </a:lnTo>
                <a:lnTo>
                  <a:pt x="120" y="203"/>
                </a:lnTo>
                <a:lnTo>
                  <a:pt x="120" y="201"/>
                </a:lnTo>
                <a:lnTo>
                  <a:pt x="120" y="200"/>
                </a:lnTo>
                <a:lnTo>
                  <a:pt x="121" y="197"/>
                </a:lnTo>
                <a:lnTo>
                  <a:pt x="123" y="197"/>
                </a:lnTo>
                <a:lnTo>
                  <a:pt x="124" y="197"/>
                </a:lnTo>
                <a:lnTo>
                  <a:pt x="124" y="196"/>
                </a:lnTo>
                <a:lnTo>
                  <a:pt x="122" y="195"/>
                </a:lnTo>
                <a:lnTo>
                  <a:pt x="121" y="196"/>
                </a:lnTo>
                <a:lnTo>
                  <a:pt x="120" y="195"/>
                </a:lnTo>
                <a:lnTo>
                  <a:pt x="120" y="194"/>
                </a:lnTo>
                <a:lnTo>
                  <a:pt x="120" y="193"/>
                </a:lnTo>
                <a:lnTo>
                  <a:pt x="119" y="192"/>
                </a:lnTo>
                <a:lnTo>
                  <a:pt x="119" y="193"/>
                </a:lnTo>
                <a:lnTo>
                  <a:pt x="117" y="193"/>
                </a:lnTo>
                <a:lnTo>
                  <a:pt x="116" y="192"/>
                </a:lnTo>
                <a:lnTo>
                  <a:pt x="115" y="192"/>
                </a:lnTo>
                <a:lnTo>
                  <a:pt x="113" y="192"/>
                </a:lnTo>
                <a:lnTo>
                  <a:pt x="113" y="195"/>
                </a:lnTo>
                <a:lnTo>
                  <a:pt x="113" y="196"/>
                </a:lnTo>
                <a:lnTo>
                  <a:pt x="113" y="197"/>
                </a:lnTo>
                <a:lnTo>
                  <a:pt x="113" y="198"/>
                </a:lnTo>
                <a:lnTo>
                  <a:pt x="113" y="199"/>
                </a:lnTo>
                <a:lnTo>
                  <a:pt x="111" y="199"/>
                </a:lnTo>
                <a:lnTo>
                  <a:pt x="111" y="198"/>
                </a:lnTo>
                <a:lnTo>
                  <a:pt x="110" y="199"/>
                </a:lnTo>
                <a:lnTo>
                  <a:pt x="109" y="198"/>
                </a:lnTo>
                <a:lnTo>
                  <a:pt x="109" y="197"/>
                </a:lnTo>
                <a:lnTo>
                  <a:pt x="108" y="197"/>
                </a:lnTo>
                <a:lnTo>
                  <a:pt x="107" y="195"/>
                </a:lnTo>
                <a:lnTo>
                  <a:pt x="108" y="194"/>
                </a:lnTo>
                <a:lnTo>
                  <a:pt x="108" y="193"/>
                </a:lnTo>
                <a:lnTo>
                  <a:pt x="108" y="191"/>
                </a:lnTo>
                <a:lnTo>
                  <a:pt x="108" y="191"/>
                </a:lnTo>
                <a:lnTo>
                  <a:pt x="109" y="190"/>
                </a:lnTo>
                <a:lnTo>
                  <a:pt x="111" y="190"/>
                </a:lnTo>
                <a:lnTo>
                  <a:pt x="112" y="189"/>
                </a:lnTo>
                <a:lnTo>
                  <a:pt x="112" y="188"/>
                </a:lnTo>
                <a:lnTo>
                  <a:pt x="113" y="186"/>
                </a:lnTo>
                <a:lnTo>
                  <a:pt x="113" y="185"/>
                </a:lnTo>
                <a:lnTo>
                  <a:pt x="110" y="184"/>
                </a:lnTo>
                <a:lnTo>
                  <a:pt x="109" y="183"/>
                </a:lnTo>
                <a:lnTo>
                  <a:pt x="107" y="182"/>
                </a:lnTo>
                <a:lnTo>
                  <a:pt x="107" y="181"/>
                </a:lnTo>
                <a:lnTo>
                  <a:pt x="107" y="180"/>
                </a:lnTo>
                <a:lnTo>
                  <a:pt x="108" y="178"/>
                </a:lnTo>
                <a:lnTo>
                  <a:pt x="107" y="178"/>
                </a:lnTo>
                <a:lnTo>
                  <a:pt x="106" y="178"/>
                </a:lnTo>
                <a:lnTo>
                  <a:pt x="105" y="179"/>
                </a:lnTo>
                <a:lnTo>
                  <a:pt x="104" y="179"/>
                </a:lnTo>
                <a:lnTo>
                  <a:pt x="102" y="178"/>
                </a:lnTo>
                <a:lnTo>
                  <a:pt x="101" y="174"/>
                </a:lnTo>
                <a:lnTo>
                  <a:pt x="100" y="174"/>
                </a:lnTo>
                <a:lnTo>
                  <a:pt x="99" y="167"/>
                </a:lnTo>
                <a:lnTo>
                  <a:pt x="99" y="165"/>
                </a:lnTo>
                <a:lnTo>
                  <a:pt x="99" y="164"/>
                </a:lnTo>
                <a:lnTo>
                  <a:pt x="101" y="159"/>
                </a:lnTo>
                <a:lnTo>
                  <a:pt x="103" y="158"/>
                </a:lnTo>
                <a:lnTo>
                  <a:pt x="104" y="158"/>
                </a:lnTo>
                <a:lnTo>
                  <a:pt x="105" y="158"/>
                </a:lnTo>
                <a:lnTo>
                  <a:pt x="108" y="157"/>
                </a:lnTo>
                <a:lnTo>
                  <a:pt x="111" y="155"/>
                </a:lnTo>
                <a:lnTo>
                  <a:pt x="112" y="155"/>
                </a:lnTo>
                <a:lnTo>
                  <a:pt x="113" y="153"/>
                </a:lnTo>
                <a:lnTo>
                  <a:pt x="115" y="154"/>
                </a:lnTo>
                <a:lnTo>
                  <a:pt x="117" y="153"/>
                </a:lnTo>
                <a:lnTo>
                  <a:pt x="118" y="152"/>
                </a:lnTo>
                <a:lnTo>
                  <a:pt x="119" y="152"/>
                </a:lnTo>
                <a:lnTo>
                  <a:pt x="120" y="151"/>
                </a:lnTo>
                <a:lnTo>
                  <a:pt x="121" y="151"/>
                </a:lnTo>
                <a:lnTo>
                  <a:pt x="122" y="151"/>
                </a:lnTo>
                <a:lnTo>
                  <a:pt x="123" y="151"/>
                </a:lnTo>
                <a:lnTo>
                  <a:pt x="124" y="151"/>
                </a:lnTo>
                <a:lnTo>
                  <a:pt x="126" y="152"/>
                </a:lnTo>
                <a:lnTo>
                  <a:pt x="127" y="151"/>
                </a:lnTo>
                <a:lnTo>
                  <a:pt x="129" y="149"/>
                </a:lnTo>
                <a:lnTo>
                  <a:pt x="130" y="150"/>
                </a:lnTo>
                <a:lnTo>
                  <a:pt x="131" y="150"/>
                </a:lnTo>
                <a:lnTo>
                  <a:pt x="131" y="148"/>
                </a:lnTo>
                <a:lnTo>
                  <a:pt x="131" y="147"/>
                </a:lnTo>
                <a:lnTo>
                  <a:pt x="131" y="146"/>
                </a:lnTo>
                <a:lnTo>
                  <a:pt x="132" y="145"/>
                </a:lnTo>
                <a:lnTo>
                  <a:pt x="132" y="145"/>
                </a:lnTo>
                <a:lnTo>
                  <a:pt x="133" y="146"/>
                </a:lnTo>
                <a:lnTo>
                  <a:pt x="133" y="146"/>
                </a:lnTo>
                <a:lnTo>
                  <a:pt x="134" y="148"/>
                </a:lnTo>
                <a:lnTo>
                  <a:pt x="134" y="149"/>
                </a:lnTo>
                <a:lnTo>
                  <a:pt x="134" y="150"/>
                </a:lnTo>
                <a:lnTo>
                  <a:pt x="138" y="151"/>
                </a:lnTo>
                <a:lnTo>
                  <a:pt x="140" y="152"/>
                </a:lnTo>
                <a:lnTo>
                  <a:pt x="142" y="152"/>
                </a:lnTo>
                <a:lnTo>
                  <a:pt x="144" y="152"/>
                </a:lnTo>
                <a:lnTo>
                  <a:pt x="145" y="154"/>
                </a:lnTo>
                <a:lnTo>
                  <a:pt x="146" y="155"/>
                </a:lnTo>
                <a:lnTo>
                  <a:pt x="147" y="155"/>
                </a:lnTo>
                <a:lnTo>
                  <a:pt x="148" y="155"/>
                </a:lnTo>
                <a:lnTo>
                  <a:pt x="147" y="152"/>
                </a:lnTo>
                <a:lnTo>
                  <a:pt x="149" y="151"/>
                </a:lnTo>
                <a:lnTo>
                  <a:pt x="149" y="150"/>
                </a:lnTo>
                <a:lnTo>
                  <a:pt x="149" y="147"/>
                </a:lnTo>
                <a:lnTo>
                  <a:pt x="151" y="147"/>
                </a:lnTo>
                <a:lnTo>
                  <a:pt x="152" y="147"/>
                </a:lnTo>
                <a:lnTo>
                  <a:pt x="155" y="146"/>
                </a:lnTo>
                <a:lnTo>
                  <a:pt x="157" y="146"/>
                </a:lnTo>
                <a:lnTo>
                  <a:pt x="158" y="146"/>
                </a:lnTo>
                <a:lnTo>
                  <a:pt x="160" y="147"/>
                </a:lnTo>
                <a:lnTo>
                  <a:pt x="162" y="148"/>
                </a:lnTo>
                <a:lnTo>
                  <a:pt x="162" y="150"/>
                </a:lnTo>
                <a:lnTo>
                  <a:pt x="162" y="151"/>
                </a:lnTo>
                <a:lnTo>
                  <a:pt x="166" y="151"/>
                </a:lnTo>
                <a:lnTo>
                  <a:pt x="167" y="151"/>
                </a:lnTo>
                <a:lnTo>
                  <a:pt x="168" y="151"/>
                </a:lnTo>
                <a:lnTo>
                  <a:pt x="168" y="153"/>
                </a:lnTo>
                <a:lnTo>
                  <a:pt x="168" y="154"/>
                </a:lnTo>
                <a:lnTo>
                  <a:pt x="167" y="155"/>
                </a:lnTo>
                <a:lnTo>
                  <a:pt x="166" y="157"/>
                </a:lnTo>
                <a:lnTo>
                  <a:pt x="164" y="159"/>
                </a:lnTo>
                <a:lnTo>
                  <a:pt x="164" y="160"/>
                </a:lnTo>
                <a:lnTo>
                  <a:pt x="164" y="162"/>
                </a:lnTo>
                <a:lnTo>
                  <a:pt x="165" y="166"/>
                </a:lnTo>
                <a:lnTo>
                  <a:pt x="166" y="167"/>
                </a:lnTo>
                <a:lnTo>
                  <a:pt x="169" y="169"/>
                </a:lnTo>
                <a:lnTo>
                  <a:pt x="171" y="172"/>
                </a:lnTo>
                <a:lnTo>
                  <a:pt x="174" y="173"/>
                </a:lnTo>
                <a:lnTo>
                  <a:pt x="175" y="172"/>
                </a:lnTo>
                <a:lnTo>
                  <a:pt x="176" y="174"/>
                </a:lnTo>
                <a:lnTo>
                  <a:pt x="176" y="175"/>
                </a:lnTo>
                <a:lnTo>
                  <a:pt x="177" y="177"/>
                </a:lnTo>
                <a:lnTo>
                  <a:pt x="177" y="178"/>
                </a:lnTo>
                <a:lnTo>
                  <a:pt x="177" y="181"/>
                </a:lnTo>
                <a:lnTo>
                  <a:pt x="178" y="181"/>
                </a:lnTo>
                <a:lnTo>
                  <a:pt x="179" y="181"/>
                </a:lnTo>
                <a:lnTo>
                  <a:pt x="182" y="180"/>
                </a:lnTo>
                <a:lnTo>
                  <a:pt x="184" y="179"/>
                </a:lnTo>
                <a:lnTo>
                  <a:pt x="186" y="180"/>
                </a:lnTo>
                <a:lnTo>
                  <a:pt x="188" y="182"/>
                </a:lnTo>
                <a:lnTo>
                  <a:pt x="189" y="184"/>
                </a:lnTo>
                <a:lnTo>
                  <a:pt x="189" y="184"/>
                </a:lnTo>
                <a:lnTo>
                  <a:pt x="191" y="184"/>
                </a:lnTo>
                <a:lnTo>
                  <a:pt x="192" y="183"/>
                </a:lnTo>
                <a:lnTo>
                  <a:pt x="194" y="184"/>
                </a:lnTo>
                <a:lnTo>
                  <a:pt x="196" y="184"/>
                </a:lnTo>
                <a:lnTo>
                  <a:pt x="196" y="184"/>
                </a:lnTo>
                <a:lnTo>
                  <a:pt x="197" y="185"/>
                </a:lnTo>
                <a:lnTo>
                  <a:pt x="199" y="186"/>
                </a:lnTo>
                <a:lnTo>
                  <a:pt x="199" y="187"/>
                </a:lnTo>
                <a:lnTo>
                  <a:pt x="199" y="188"/>
                </a:lnTo>
                <a:lnTo>
                  <a:pt x="200" y="191"/>
                </a:lnTo>
                <a:lnTo>
                  <a:pt x="201" y="191"/>
                </a:lnTo>
                <a:lnTo>
                  <a:pt x="202" y="192"/>
                </a:lnTo>
                <a:lnTo>
                  <a:pt x="202" y="193"/>
                </a:lnTo>
                <a:lnTo>
                  <a:pt x="203" y="194"/>
                </a:lnTo>
                <a:lnTo>
                  <a:pt x="205" y="197"/>
                </a:lnTo>
                <a:lnTo>
                  <a:pt x="208" y="197"/>
                </a:lnTo>
                <a:lnTo>
                  <a:pt x="208" y="197"/>
                </a:lnTo>
                <a:lnTo>
                  <a:pt x="209" y="198"/>
                </a:lnTo>
                <a:lnTo>
                  <a:pt x="210" y="199"/>
                </a:lnTo>
                <a:lnTo>
                  <a:pt x="211" y="200"/>
                </a:lnTo>
                <a:lnTo>
                  <a:pt x="211" y="201"/>
                </a:lnTo>
                <a:lnTo>
                  <a:pt x="212" y="201"/>
                </a:lnTo>
                <a:lnTo>
                  <a:pt x="213" y="200"/>
                </a:lnTo>
                <a:lnTo>
                  <a:pt x="214" y="199"/>
                </a:lnTo>
                <a:lnTo>
                  <a:pt x="215" y="198"/>
                </a:lnTo>
                <a:lnTo>
                  <a:pt x="215" y="197"/>
                </a:lnTo>
                <a:lnTo>
                  <a:pt x="216" y="197"/>
                </a:lnTo>
                <a:lnTo>
                  <a:pt x="218" y="196"/>
                </a:lnTo>
                <a:lnTo>
                  <a:pt x="218" y="194"/>
                </a:lnTo>
                <a:lnTo>
                  <a:pt x="217" y="192"/>
                </a:lnTo>
                <a:lnTo>
                  <a:pt x="218" y="191"/>
                </a:lnTo>
                <a:lnTo>
                  <a:pt x="219" y="193"/>
                </a:lnTo>
                <a:lnTo>
                  <a:pt x="221" y="193"/>
                </a:lnTo>
                <a:lnTo>
                  <a:pt x="222" y="192"/>
                </a:lnTo>
                <a:lnTo>
                  <a:pt x="223" y="192"/>
                </a:lnTo>
                <a:lnTo>
                  <a:pt x="223" y="194"/>
                </a:lnTo>
                <a:lnTo>
                  <a:pt x="223" y="195"/>
                </a:lnTo>
                <a:lnTo>
                  <a:pt x="225" y="194"/>
                </a:lnTo>
                <a:lnTo>
                  <a:pt x="227" y="194"/>
                </a:lnTo>
                <a:lnTo>
                  <a:pt x="227" y="196"/>
                </a:lnTo>
                <a:lnTo>
                  <a:pt x="229" y="197"/>
                </a:lnTo>
                <a:lnTo>
                  <a:pt x="230" y="198"/>
                </a:lnTo>
                <a:lnTo>
                  <a:pt x="231" y="198"/>
                </a:lnTo>
                <a:lnTo>
                  <a:pt x="232" y="197"/>
                </a:lnTo>
                <a:lnTo>
                  <a:pt x="231" y="197"/>
                </a:lnTo>
                <a:lnTo>
                  <a:pt x="231" y="196"/>
                </a:lnTo>
                <a:lnTo>
                  <a:pt x="232" y="196"/>
                </a:lnTo>
                <a:lnTo>
                  <a:pt x="234" y="196"/>
                </a:lnTo>
                <a:lnTo>
                  <a:pt x="234" y="196"/>
                </a:lnTo>
                <a:lnTo>
                  <a:pt x="235" y="195"/>
                </a:lnTo>
                <a:lnTo>
                  <a:pt x="236" y="196"/>
                </a:lnTo>
                <a:lnTo>
                  <a:pt x="237" y="197"/>
                </a:lnTo>
                <a:lnTo>
                  <a:pt x="240" y="201"/>
                </a:lnTo>
                <a:lnTo>
                  <a:pt x="242" y="203"/>
                </a:lnTo>
                <a:lnTo>
                  <a:pt x="244" y="203"/>
                </a:lnTo>
                <a:lnTo>
                  <a:pt x="246" y="205"/>
                </a:lnTo>
                <a:lnTo>
                  <a:pt x="246" y="207"/>
                </a:lnTo>
                <a:lnTo>
                  <a:pt x="247" y="208"/>
                </a:lnTo>
                <a:lnTo>
                  <a:pt x="250" y="209"/>
                </a:lnTo>
                <a:lnTo>
                  <a:pt x="253" y="210"/>
                </a:lnTo>
                <a:lnTo>
                  <a:pt x="256" y="210"/>
                </a:lnTo>
                <a:lnTo>
                  <a:pt x="258" y="210"/>
                </a:lnTo>
                <a:lnTo>
                  <a:pt x="259" y="209"/>
                </a:lnTo>
                <a:lnTo>
                  <a:pt x="260" y="210"/>
                </a:lnTo>
                <a:lnTo>
                  <a:pt x="260" y="211"/>
                </a:lnTo>
                <a:lnTo>
                  <a:pt x="262" y="210"/>
                </a:lnTo>
                <a:lnTo>
                  <a:pt x="262" y="214"/>
                </a:lnTo>
                <a:lnTo>
                  <a:pt x="262" y="216"/>
                </a:lnTo>
                <a:lnTo>
                  <a:pt x="263" y="216"/>
                </a:lnTo>
                <a:lnTo>
                  <a:pt x="268" y="217"/>
                </a:lnTo>
                <a:lnTo>
                  <a:pt x="268" y="216"/>
                </a:lnTo>
                <a:lnTo>
                  <a:pt x="269" y="216"/>
                </a:lnTo>
                <a:lnTo>
                  <a:pt x="271" y="217"/>
                </a:lnTo>
                <a:lnTo>
                  <a:pt x="271" y="218"/>
                </a:lnTo>
                <a:lnTo>
                  <a:pt x="271" y="219"/>
                </a:lnTo>
                <a:lnTo>
                  <a:pt x="272" y="221"/>
                </a:lnTo>
                <a:lnTo>
                  <a:pt x="275" y="221"/>
                </a:lnTo>
                <a:lnTo>
                  <a:pt x="275" y="222"/>
                </a:lnTo>
                <a:lnTo>
                  <a:pt x="275" y="223"/>
                </a:lnTo>
                <a:lnTo>
                  <a:pt x="277" y="224"/>
                </a:lnTo>
                <a:lnTo>
                  <a:pt x="279" y="223"/>
                </a:lnTo>
                <a:lnTo>
                  <a:pt x="283" y="224"/>
                </a:lnTo>
                <a:lnTo>
                  <a:pt x="285" y="224"/>
                </a:lnTo>
                <a:lnTo>
                  <a:pt x="285" y="223"/>
                </a:lnTo>
                <a:lnTo>
                  <a:pt x="287" y="223"/>
                </a:lnTo>
                <a:lnTo>
                  <a:pt x="290" y="225"/>
                </a:lnTo>
                <a:lnTo>
                  <a:pt x="289" y="226"/>
                </a:lnTo>
                <a:lnTo>
                  <a:pt x="291" y="229"/>
                </a:lnTo>
                <a:lnTo>
                  <a:pt x="294" y="230"/>
                </a:lnTo>
                <a:lnTo>
                  <a:pt x="297" y="231"/>
                </a:lnTo>
                <a:lnTo>
                  <a:pt x="299" y="233"/>
                </a:lnTo>
                <a:lnTo>
                  <a:pt x="301" y="233"/>
                </a:lnTo>
                <a:lnTo>
                  <a:pt x="303" y="235"/>
                </a:lnTo>
                <a:lnTo>
                  <a:pt x="304" y="234"/>
                </a:lnTo>
                <a:lnTo>
                  <a:pt x="307" y="234"/>
                </a:lnTo>
                <a:lnTo>
                  <a:pt x="308" y="233"/>
                </a:lnTo>
                <a:lnTo>
                  <a:pt x="309" y="231"/>
                </a:lnTo>
                <a:lnTo>
                  <a:pt x="313" y="229"/>
                </a:lnTo>
                <a:lnTo>
                  <a:pt x="314" y="229"/>
                </a:lnTo>
                <a:lnTo>
                  <a:pt x="316" y="229"/>
                </a:lnTo>
                <a:lnTo>
                  <a:pt x="316" y="229"/>
                </a:lnTo>
                <a:lnTo>
                  <a:pt x="316" y="229"/>
                </a:lnTo>
                <a:lnTo>
                  <a:pt x="317" y="229"/>
                </a:lnTo>
                <a:lnTo>
                  <a:pt x="319" y="229"/>
                </a:lnTo>
                <a:lnTo>
                  <a:pt x="321" y="227"/>
                </a:lnTo>
                <a:lnTo>
                  <a:pt x="322" y="227"/>
                </a:lnTo>
                <a:lnTo>
                  <a:pt x="324" y="227"/>
                </a:lnTo>
                <a:lnTo>
                  <a:pt x="325" y="226"/>
                </a:lnTo>
                <a:lnTo>
                  <a:pt x="327" y="226"/>
                </a:lnTo>
                <a:lnTo>
                  <a:pt x="329" y="225"/>
                </a:lnTo>
                <a:lnTo>
                  <a:pt x="329" y="223"/>
                </a:lnTo>
                <a:lnTo>
                  <a:pt x="329" y="222"/>
                </a:lnTo>
                <a:lnTo>
                  <a:pt x="331" y="221"/>
                </a:lnTo>
                <a:lnTo>
                  <a:pt x="332" y="221"/>
                </a:lnTo>
                <a:lnTo>
                  <a:pt x="332" y="219"/>
                </a:lnTo>
                <a:lnTo>
                  <a:pt x="333" y="217"/>
                </a:lnTo>
                <a:lnTo>
                  <a:pt x="333" y="215"/>
                </a:lnTo>
                <a:lnTo>
                  <a:pt x="334" y="212"/>
                </a:lnTo>
                <a:lnTo>
                  <a:pt x="335" y="211"/>
                </a:lnTo>
                <a:lnTo>
                  <a:pt x="336" y="211"/>
                </a:lnTo>
                <a:lnTo>
                  <a:pt x="337" y="211"/>
                </a:lnTo>
                <a:lnTo>
                  <a:pt x="337" y="209"/>
                </a:lnTo>
                <a:lnTo>
                  <a:pt x="336" y="207"/>
                </a:lnTo>
                <a:lnTo>
                  <a:pt x="335" y="204"/>
                </a:lnTo>
                <a:lnTo>
                  <a:pt x="334" y="203"/>
                </a:lnTo>
                <a:lnTo>
                  <a:pt x="334" y="203"/>
                </a:lnTo>
                <a:lnTo>
                  <a:pt x="334" y="202"/>
                </a:lnTo>
                <a:lnTo>
                  <a:pt x="335" y="201"/>
                </a:lnTo>
                <a:lnTo>
                  <a:pt x="335" y="200"/>
                </a:lnTo>
                <a:lnTo>
                  <a:pt x="336" y="199"/>
                </a:lnTo>
                <a:lnTo>
                  <a:pt x="337" y="197"/>
                </a:lnTo>
                <a:lnTo>
                  <a:pt x="338" y="197"/>
                </a:lnTo>
                <a:lnTo>
                  <a:pt x="340" y="196"/>
                </a:lnTo>
                <a:lnTo>
                  <a:pt x="340" y="193"/>
                </a:lnTo>
                <a:lnTo>
                  <a:pt x="340" y="192"/>
                </a:lnTo>
                <a:lnTo>
                  <a:pt x="339" y="191"/>
                </a:lnTo>
                <a:lnTo>
                  <a:pt x="338" y="191"/>
                </a:lnTo>
                <a:lnTo>
                  <a:pt x="338" y="191"/>
                </a:lnTo>
                <a:lnTo>
                  <a:pt x="339" y="190"/>
                </a:lnTo>
                <a:lnTo>
                  <a:pt x="340" y="188"/>
                </a:lnTo>
                <a:lnTo>
                  <a:pt x="340" y="187"/>
                </a:lnTo>
                <a:lnTo>
                  <a:pt x="341" y="187"/>
                </a:lnTo>
                <a:lnTo>
                  <a:pt x="341" y="185"/>
                </a:lnTo>
                <a:lnTo>
                  <a:pt x="344" y="184"/>
                </a:lnTo>
                <a:lnTo>
                  <a:pt x="345" y="184"/>
                </a:lnTo>
                <a:lnTo>
                  <a:pt x="345" y="182"/>
                </a:lnTo>
                <a:lnTo>
                  <a:pt x="346" y="179"/>
                </a:lnTo>
                <a:lnTo>
                  <a:pt x="347" y="178"/>
                </a:lnTo>
                <a:lnTo>
                  <a:pt x="348" y="178"/>
                </a:lnTo>
                <a:lnTo>
                  <a:pt x="348" y="178"/>
                </a:lnTo>
                <a:lnTo>
                  <a:pt x="348" y="177"/>
                </a:lnTo>
                <a:lnTo>
                  <a:pt x="348" y="176"/>
                </a:lnTo>
                <a:lnTo>
                  <a:pt x="349" y="175"/>
                </a:lnTo>
                <a:lnTo>
                  <a:pt x="350" y="173"/>
                </a:lnTo>
                <a:lnTo>
                  <a:pt x="353" y="169"/>
                </a:lnTo>
                <a:lnTo>
                  <a:pt x="354" y="168"/>
                </a:lnTo>
                <a:lnTo>
                  <a:pt x="354" y="167"/>
                </a:lnTo>
                <a:lnTo>
                  <a:pt x="354" y="164"/>
                </a:lnTo>
                <a:lnTo>
                  <a:pt x="354" y="163"/>
                </a:lnTo>
                <a:lnTo>
                  <a:pt x="355" y="163"/>
                </a:lnTo>
                <a:lnTo>
                  <a:pt x="358" y="162"/>
                </a:lnTo>
                <a:lnTo>
                  <a:pt x="359" y="162"/>
                </a:lnTo>
                <a:lnTo>
                  <a:pt x="360" y="162"/>
                </a:lnTo>
                <a:lnTo>
                  <a:pt x="360" y="161"/>
                </a:lnTo>
                <a:lnTo>
                  <a:pt x="362" y="160"/>
                </a:lnTo>
                <a:lnTo>
                  <a:pt x="366" y="157"/>
                </a:lnTo>
                <a:lnTo>
                  <a:pt x="367" y="155"/>
                </a:lnTo>
                <a:lnTo>
                  <a:pt x="367" y="154"/>
                </a:lnTo>
                <a:lnTo>
                  <a:pt x="367" y="153"/>
                </a:lnTo>
                <a:lnTo>
                  <a:pt x="367" y="152"/>
                </a:lnTo>
                <a:lnTo>
                  <a:pt x="369" y="150"/>
                </a:lnTo>
                <a:lnTo>
                  <a:pt x="371" y="149"/>
                </a:lnTo>
                <a:lnTo>
                  <a:pt x="371" y="147"/>
                </a:lnTo>
                <a:lnTo>
                  <a:pt x="373" y="145"/>
                </a:lnTo>
                <a:lnTo>
                  <a:pt x="373" y="142"/>
                </a:lnTo>
                <a:lnTo>
                  <a:pt x="373" y="140"/>
                </a:lnTo>
                <a:lnTo>
                  <a:pt x="373" y="139"/>
                </a:lnTo>
                <a:lnTo>
                  <a:pt x="374" y="137"/>
                </a:lnTo>
                <a:lnTo>
                  <a:pt x="376" y="136"/>
                </a:lnTo>
                <a:lnTo>
                  <a:pt x="378" y="134"/>
                </a:lnTo>
                <a:lnTo>
                  <a:pt x="379" y="134"/>
                </a:lnTo>
                <a:lnTo>
                  <a:pt x="379" y="133"/>
                </a:lnTo>
                <a:lnTo>
                  <a:pt x="380" y="132"/>
                </a:lnTo>
                <a:lnTo>
                  <a:pt x="381" y="131"/>
                </a:lnTo>
                <a:lnTo>
                  <a:pt x="383" y="129"/>
                </a:lnTo>
                <a:lnTo>
                  <a:pt x="384" y="127"/>
                </a:lnTo>
                <a:lnTo>
                  <a:pt x="385" y="125"/>
                </a:lnTo>
                <a:lnTo>
                  <a:pt x="386" y="124"/>
                </a:lnTo>
                <a:lnTo>
                  <a:pt x="386" y="122"/>
                </a:lnTo>
                <a:lnTo>
                  <a:pt x="385" y="102"/>
                </a:lnTo>
                <a:lnTo>
                  <a:pt x="386" y="101"/>
                </a:lnTo>
                <a:lnTo>
                  <a:pt x="386" y="99"/>
                </a:lnTo>
                <a:lnTo>
                  <a:pt x="387" y="97"/>
                </a:lnTo>
                <a:lnTo>
                  <a:pt x="389" y="94"/>
                </a:lnTo>
                <a:lnTo>
                  <a:pt x="390" y="92"/>
                </a:lnTo>
                <a:lnTo>
                  <a:pt x="391" y="89"/>
                </a:lnTo>
                <a:lnTo>
                  <a:pt x="391" y="88"/>
                </a:lnTo>
                <a:lnTo>
                  <a:pt x="391" y="86"/>
                </a:lnTo>
                <a:lnTo>
                  <a:pt x="392" y="84"/>
                </a:lnTo>
                <a:lnTo>
                  <a:pt x="391" y="84"/>
                </a:lnTo>
                <a:lnTo>
                  <a:pt x="392" y="81"/>
                </a:lnTo>
                <a:lnTo>
                  <a:pt x="392" y="80"/>
                </a:lnTo>
                <a:lnTo>
                  <a:pt x="392" y="80"/>
                </a:lnTo>
                <a:lnTo>
                  <a:pt x="393" y="79"/>
                </a:lnTo>
                <a:lnTo>
                  <a:pt x="393" y="78"/>
                </a:lnTo>
                <a:lnTo>
                  <a:pt x="397" y="75"/>
                </a:lnTo>
                <a:lnTo>
                  <a:pt x="401" y="69"/>
                </a:lnTo>
                <a:lnTo>
                  <a:pt x="404" y="67"/>
                </a:lnTo>
                <a:lnTo>
                  <a:pt x="405" y="63"/>
                </a:lnTo>
                <a:lnTo>
                  <a:pt x="407" y="56"/>
                </a:lnTo>
                <a:lnTo>
                  <a:pt x="411" y="50"/>
                </a:lnTo>
                <a:lnTo>
                  <a:pt x="421" y="37"/>
                </a:lnTo>
                <a:lnTo>
                  <a:pt x="425" y="31"/>
                </a:lnTo>
                <a:lnTo>
                  <a:pt x="429" y="28"/>
                </a:lnTo>
                <a:lnTo>
                  <a:pt x="433" y="23"/>
                </a:lnTo>
                <a:lnTo>
                  <a:pt x="445" y="14"/>
                </a:lnTo>
                <a:lnTo>
                  <a:pt x="450" y="11"/>
                </a:lnTo>
                <a:lnTo>
                  <a:pt x="452" y="11"/>
                </a:lnTo>
                <a:lnTo>
                  <a:pt x="466" y="4"/>
                </a:lnTo>
                <a:lnTo>
                  <a:pt x="482" y="0"/>
                </a:lnTo>
                <a:lnTo>
                  <a:pt x="482" y="2"/>
                </a:lnTo>
                <a:lnTo>
                  <a:pt x="482" y="7"/>
                </a:lnTo>
                <a:lnTo>
                  <a:pt x="482" y="8"/>
                </a:lnTo>
                <a:lnTo>
                  <a:pt x="483" y="10"/>
                </a:lnTo>
                <a:lnTo>
                  <a:pt x="487" y="15"/>
                </a:lnTo>
                <a:lnTo>
                  <a:pt x="488" y="18"/>
                </a:lnTo>
                <a:lnTo>
                  <a:pt x="490" y="20"/>
                </a:lnTo>
                <a:lnTo>
                  <a:pt x="491" y="21"/>
                </a:lnTo>
                <a:lnTo>
                  <a:pt x="492" y="24"/>
                </a:lnTo>
                <a:lnTo>
                  <a:pt x="493" y="24"/>
                </a:lnTo>
                <a:lnTo>
                  <a:pt x="495" y="25"/>
                </a:lnTo>
                <a:lnTo>
                  <a:pt x="498" y="27"/>
                </a:lnTo>
                <a:lnTo>
                  <a:pt x="500" y="30"/>
                </a:lnTo>
                <a:lnTo>
                  <a:pt x="504" y="34"/>
                </a:lnTo>
                <a:lnTo>
                  <a:pt x="505" y="36"/>
                </a:lnTo>
                <a:lnTo>
                  <a:pt x="506" y="39"/>
                </a:lnTo>
                <a:lnTo>
                  <a:pt x="512" y="43"/>
                </a:lnTo>
                <a:lnTo>
                  <a:pt x="514" y="47"/>
                </a:lnTo>
                <a:lnTo>
                  <a:pt x="514" y="49"/>
                </a:lnTo>
                <a:lnTo>
                  <a:pt x="514" y="50"/>
                </a:lnTo>
                <a:lnTo>
                  <a:pt x="514" y="51"/>
                </a:lnTo>
                <a:lnTo>
                  <a:pt x="515" y="53"/>
                </a:lnTo>
                <a:lnTo>
                  <a:pt x="518" y="54"/>
                </a:lnTo>
                <a:lnTo>
                  <a:pt x="520" y="54"/>
                </a:lnTo>
                <a:lnTo>
                  <a:pt x="521" y="55"/>
                </a:lnTo>
                <a:lnTo>
                  <a:pt x="523" y="54"/>
                </a:lnTo>
                <a:lnTo>
                  <a:pt x="524" y="54"/>
                </a:lnTo>
                <a:lnTo>
                  <a:pt x="525" y="54"/>
                </a:lnTo>
                <a:lnTo>
                  <a:pt x="526" y="55"/>
                </a:lnTo>
                <a:lnTo>
                  <a:pt x="527" y="56"/>
                </a:lnTo>
                <a:lnTo>
                  <a:pt x="527" y="57"/>
                </a:lnTo>
                <a:lnTo>
                  <a:pt x="528" y="59"/>
                </a:lnTo>
                <a:lnTo>
                  <a:pt x="528" y="60"/>
                </a:lnTo>
                <a:lnTo>
                  <a:pt x="529" y="60"/>
                </a:lnTo>
                <a:lnTo>
                  <a:pt x="530" y="59"/>
                </a:lnTo>
                <a:lnTo>
                  <a:pt x="531" y="59"/>
                </a:lnTo>
                <a:lnTo>
                  <a:pt x="531" y="60"/>
                </a:lnTo>
                <a:lnTo>
                  <a:pt x="531" y="61"/>
                </a:lnTo>
                <a:lnTo>
                  <a:pt x="532" y="62"/>
                </a:lnTo>
                <a:lnTo>
                  <a:pt x="533" y="63"/>
                </a:lnTo>
                <a:lnTo>
                  <a:pt x="535" y="63"/>
                </a:lnTo>
                <a:lnTo>
                  <a:pt x="536" y="63"/>
                </a:lnTo>
                <a:lnTo>
                  <a:pt x="537" y="64"/>
                </a:lnTo>
                <a:lnTo>
                  <a:pt x="537" y="65"/>
                </a:lnTo>
                <a:lnTo>
                  <a:pt x="539" y="66"/>
                </a:lnTo>
                <a:lnTo>
                  <a:pt x="540" y="66"/>
                </a:lnTo>
                <a:lnTo>
                  <a:pt x="542" y="65"/>
                </a:lnTo>
                <a:lnTo>
                  <a:pt x="543" y="65"/>
                </a:lnTo>
                <a:lnTo>
                  <a:pt x="544" y="66"/>
                </a:lnTo>
                <a:lnTo>
                  <a:pt x="545" y="68"/>
                </a:lnTo>
                <a:lnTo>
                  <a:pt x="547" y="68"/>
                </a:lnTo>
                <a:lnTo>
                  <a:pt x="550" y="68"/>
                </a:lnTo>
                <a:lnTo>
                  <a:pt x="550" y="67"/>
                </a:lnTo>
                <a:lnTo>
                  <a:pt x="551" y="69"/>
                </a:lnTo>
                <a:lnTo>
                  <a:pt x="556" y="70"/>
                </a:lnTo>
                <a:lnTo>
                  <a:pt x="557" y="72"/>
                </a:lnTo>
                <a:lnTo>
                  <a:pt x="559" y="73"/>
                </a:lnTo>
                <a:lnTo>
                  <a:pt x="563" y="75"/>
                </a:lnTo>
                <a:lnTo>
                  <a:pt x="566" y="76"/>
                </a:lnTo>
                <a:lnTo>
                  <a:pt x="568" y="78"/>
                </a:lnTo>
                <a:lnTo>
                  <a:pt x="569" y="80"/>
                </a:lnTo>
                <a:lnTo>
                  <a:pt x="573" y="82"/>
                </a:lnTo>
                <a:lnTo>
                  <a:pt x="574" y="82"/>
                </a:lnTo>
                <a:lnTo>
                  <a:pt x="572" y="83"/>
                </a:lnTo>
                <a:lnTo>
                  <a:pt x="572" y="85"/>
                </a:lnTo>
                <a:lnTo>
                  <a:pt x="574" y="85"/>
                </a:lnTo>
                <a:lnTo>
                  <a:pt x="575" y="85"/>
                </a:lnTo>
                <a:lnTo>
                  <a:pt x="578" y="86"/>
                </a:lnTo>
                <a:lnTo>
                  <a:pt x="579" y="85"/>
                </a:lnTo>
                <a:lnTo>
                  <a:pt x="580" y="84"/>
                </a:lnTo>
                <a:lnTo>
                  <a:pt x="581" y="84"/>
                </a:lnTo>
                <a:lnTo>
                  <a:pt x="583" y="86"/>
                </a:lnTo>
                <a:lnTo>
                  <a:pt x="584" y="87"/>
                </a:lnTo>
                <a:lnTo>
                  <a:pt x="585" y="88"/>
                </a:lnTo>
                <a:lnTo>
                  <a:pt x="588" y="88"/>
                </a:lnTo>
                <a:lnTo>
                  <a:pt x="589" y="88"/>
                </a:lnTo>
                <a:lnTo>
                  <a:pt x="588" y="89"/>
                </a:lnTo>
                <a:lnTo>
                  <a:pt x="588" y="90"/>
                </a:lnTo>
                <a:lnTo>
                  <a:pt x="588" y="91"/>
                </a:lnTo>
                <a:lnTo>
                  <a:pt x="590" y="92"/>
                </a:lnTo>
                <a:lnTo>
                  <a:pt x="592" y="92"/>
                </a:lnTo>
                <a:lnTo>
                  <a:pt x="593" y="94"/>
                </a:lnTo>
                <a:lnTo>
                  <a:pt x="594" y="95"/>
                </a:lnTo>
                <a:lnTo>
                  <a:pt x="594" y="95"/>
                </a:lnTo>
                <a:lnTo>
                  <a:pt x="596" y="95"/>
                </a:lnTo>
                <a:lnTo>
                  <a:pt x="596" y="96"/>
                </a:lnTo>
                <a:lnTo>
                  <a:pt x="598" y="97"/>
                </a:lnTo>
                <a:lnTo>
                  <a:pt x="598" y="103"/>
                </a:lnTo>
                <a:lnTo>
                  <a:pt x="598" y="106"/>
                </a:lnTo>
                <a:lnTo>
                  <a:pt x="599" y="108"/>
                </a:lnTo>
                <a:lnTo>
                  <a:pt x="597" y="112"/>
                </a:lnTo>
                <a:lnTo>
                  <a:pt x="596" y="115"/>
                </a:lnTo>
                <a:lnTo>
                  <a:pt x="596" y="119"/>
                </a:lnTo>
                <a:lnTo>
                  <a:pt x="594" y="123"/>
                </a:lnTo>
                <a:lnTo>
                  <a:pt x="594" y="125"/>
                </a:lnTo>
                <a:lnTo>
                  <a:pt x="591" y="132"/>
                </a:lnTo>
                <a:lnTo>
                  <a:pt x="586" y="139"/>
                </a:lnTo>
                <a:lnTo>
                  <a:pt x="586" y="142"/>
                </a:lnTo>
                <a:lnTo>
                  <a:pt x="584" y="145"/>
                </a:lnTo>
                <a:lnTo>
                  <a:pt x="585" y="147"/>
                </a:lnTo>
                <a:lnTo>
                  <a:pt x="584" y="147"/>
                </a:lnTo>
                <a:lnTo>
                  <a:pt x="582" y="148"/>
                </a:lnTo>
                <a:lnTo>
                  <a:pt x="582" y="149"/>
                </a:lnTo>
                <a:lnTo>
                  <a:pt x="583" y="151"/>
                </a:lnTo>
                <a:lnTo>
                  <a:pt x="582" y="153"/>
                </a:lnTo>
                <a:lnTo>
                  <a:pt x="583" y="155"/>
                </a:lnTo>
                <a:lnTo>
                  <a:pt x="581" y="158"/>
                </a:lnTo>
                <a:lnTo>
                  <a:pt x="577" y="165"/>
                </a:lnTo>
                <a:lnTo>
                  <a:pt x="576" y="167"/>
                </a:lnTo>
                <a:lnTo>
                  <a:pt x="575" y="168"/>
                </a:lnTo>
                <a:lnTo>
                  <a:pt x="575" y="169"/>
                </a:lnTo>
                <a:lnTo>
                  <a:pt x="575" y="171"/>
                </a:lnTo>
                <a:lnTo>
                  <a:pt x="571" y="180"/>
                </a:lnTo>
                <a:lnTo>
                  <a:pt x="569" y="182"/>
                </a:lnTo>
                <a:lnTo>
                  <a:pt x="569" y="185"/>
                </a:lnTo>
                <a:lnTo>
                  <a:pt x="567" y="189"/>
                </a:lnTo>
                <a:lnTo>
                  <a:pt x="566" y="189"/>
                </a:lnTo>
                <a:lnTo>
                  <a:pt x="565" y="190"/>
                </a:lnTo>
                <a:lnTo>
                  <a:pt x="564" y="191"/>
                </a:lnTo>
                <a:lnTo>
                  <a:pt x="564" y="193"/>
                </a:lnTo>
                <a:lnTo>
                  <a:pt x="563" y="194"/>
                </a:lnTo>
                <a:lnTo>
                  <a:pt x="563" y="194"/>
                </a:lnTo>
                <a:lnTo>
                  <a:pt x="562" y="196"/>
                </a:lnTo>
                <a:lnTo>
                  <a:pt x="562" y="197"/>
                </a:lnTo>
                <a:lnTo>
                  <a:pt x="561" y="199"/>
                </a:lnTo>
                <a:lnTo>
                  <a:pt x="560" y="201"/>
                </a:lnTo>
                <a:lnTo>
                  <a:pt x="560" y="202"/>
                </a:lnTo>
                <a:lnTo>
                  <a:pt x="559" y="203"/>
                </a:lnTo>
                <a:lnTo>
                  <a:pt x="557" y="203"/>
                </a:lnTo>
                <a:lnTo>
                  <a:pt x="556" y="206"/>
                </a:lnTo>
                <a:lnTo>
                  <a:pt x="555" y="208"/>
                </a:lnTo>
                <a:lnTo>
                  <a:pt x="554" y="211"/>
                </a:lnTo>
                <a:lnTo>
                  <a:pt x="553" y="212"/>
                </a:lnTo>
                <a:lnTo>
                  <a:pt x="551" y="215"/>
                </a:lnTo>
                <a:lnTo>
                  <a:pt x="551" y="216"/>
                </a:lnTo>
                <a:lnTo>
                  <a:pt x="550" y="217"/>
                </a:lnTo>
                <a:lnTo>
                  <a:pt x="546" y="222"/>
                </a:lnTo>
                <a:lnTo>
                  <a:pt x="546" y="223"/>
                </a:lnTo>
                <a:lnTo>
                  <a:pt x="546" y="224"/>
                </a:lnTo>
                <a:lnTo>
                  <a:pt x="545" y="227"/>
                </a:lnTo>
                <a:lnTo>
                  <a:pt x="547" y="230"/>
                </a:lnTo>
                <a:lnTo>
                  <a:pt x="548" y="231"/>
                </a:lnTo>
                <a:lnTo>
                  <a:pt x="549" y="233"/>
                </a:lnTo>
                <a:lnTo>
                  <a:pt x="550" y="233"/>
                </a:lnTo>
                <a:lnTo>
                  <a:pt x="550" y="235"/>
                </a:lnTo>
                <a:lnTo>
                  <a:pt x="550" y="236"/>
                </a:lnTo>
                <a:lnTo>
                  <a:pt x="552" y="237"/>
                </a:lnTo>
                <a:lnTo>
                  <a:pt x="551" y="239"/>
                </a:lnTo>
                <a:lnTo>
                  <a:pt x="551" y="240"/>
                </a:lnTo>
                <a:lnTo>
                  <a:pt x="551" y="241"/>
                </a:lnTo>
                <a:lnTo>
                  <a:pt x="550" y="241"/>
                </a:lnTo>
                <a:lnTo>
                  <a:pt x="549" y="242"/>
                </a:lnTo>
                <a:lnTo>
                  <a:pt x="548" y="242"/>
                </a:lnTo>
                <a:lnTo>
                  <a:pt x="548" y="243"/>
                </a:lnTo>
                <a:lnTo>
                  <a:pt x="548" y="246"/>
                </a:lnTo>
                <a:lnTo>
                  <a:pt x="548" y="249"/>
                </a:lnTo>
                <a:lnTo>
                  <a:pt x="548" y="252"/>
                </a:lnTo>
                <a:lnTo>
                  <a:pt x="549" y="254"/>
                </a:lnTo>
                <a:lnTo>
                  <a:pt x="548" y="255"/>
                </a:lnTo>
                <a:lnTo>
                  <a:pt x="548" y="255"/>
                </a:lnTo>
                <a:lnTo>
                  <a:pt x="546" y="258"/>
                </a:lnTo>
                <a:lnTo>
                  <a:pt x="545" y="260"/>
                </a:lnTo>
                <a:lnTo>
                  <a:pt x="546" y="261"/>
                </a:lnTo>
                <a:lnTo>
                  <a:pt x="546" y="261"/>
                </a:lnTo>
                <a:lnTo>
                  <a:pt x="546" y="262"/>
                </a:lnTo>
                <a:lnTo>
                  <a:pt x="547" y="261"/>
                </a:lnTo>
                <a:lnTo>
                  <a:pt x="549" y="261"/>
                </a:lnTo>
                <a:lnTo>
                  <a:pt x="550" y="260"/>
                </a:lnTo>
                <a:lnTo>
                  <a:pt x="551" y="259"/>
                </a:lnTo>
                <a:lnTo>
                  <a:pt x="556" y="255"/>
                </a:lnTo>
                <a:lnTo>
                  <a:pt x="559" y="254"/>
                </a:lnTo>
                <a:lnTo>
                  <a:pt x="562" y="252"/>
                </a:lnTo>
                <a:lnTo>
                  <a:pt x="561" y="248"/>
                </a:lnTo>
                <a:lnTo>
                  <a:pt x="562" y="247"/>
                </a:lnTo>
                <a:lnTo>
                  <a:pt x="563" y="244"/>
                </a:lnTo>
                <a:lnTo>
                  <a:pt x="564" y="243"/>
                </a:lnTo>
                <a:lnTo>
                  <a:pt x="569" y="242"/>
                </a:lnTo>
                <a:lnTo>
                  <a:pt x="571" y="241"/>
                </a:lnTo>
                <a:lnTo>
                  <a:pt x="571" y="240"/>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3"/>
          <p:cNvSpPr>
            <a:spLocks/>
          </p:cNvSpPr>
          <p:nvPr/>
        </p:nvSpPr>
        <p:spPr bwMode="auto">
          <a:xfrm>
            <a:off x="4306888" y="3208337"/>
            <a:ext cx="630238" cy="938213"/>
          </a:xfrm>
          <a:custGeom>
            <a:avLst/>
            <a:gdLst>
              <a:gd name="T0" fmla="*/ 71 w 397"/>
              <a:gd name="T1" fmla="*/ 133 h 591"/>
              <a:gd name="T2" fmla="*/ 83 w 397"/>
              <a:gd name="T3" fmla="*/ 118 h 591"/>
              <a:gd name="T4" fmla="*/ 103 w 397"/>
              <a:gd name="T5" fmla="*/ 128 h 591"/>
              <a:gd name="T6" fmla="*/ 122 w 397"/>
              <a:gd name="T7" fmla="*/ 119 h 591"/>
              <a:gd name="T8" fmla="*/ 134 w 397"/>
              <a:gd name="T9" fmla="*/ 111 h 591"/>
              <a:gd name="T10" fmla="*/ 137 w 397"/>
              <a:gd name="T11" fmla="*/ 100 h 591"/>
              <a:gd name="T12" fmla="*/ 151 w 397"/>
              <a:gd name="T13" fmla="*/ 99 h 591"/>
              <a:gd name="T14" fmla="*/ 167 w 397"/>
              <a:gd name="T15" fmla="*/ 95 h 591"/>
              <a:gd name="T16" fmla="*/ 178 w 397"/>
              <a:gd name="T17" fmla="*/ 87 h 591"/>
              <a:gd name="T18" fmla="*/ 200 w 397"/>
              <a:gd name="T19" fmla="*/ 64 h 591"/>
              <a:gd name="T20" fmla="*/ 220 w 397"/>
              <a:gd name="T21" fmla="*/ 59 h 591"/>
              <a:gd name="T22" fmla="*/ 235 w 397"/>
              <a:gd name="T23" fmla="*/ 36 h 591"/>
              <a:gd name="T24" fmla="*/ 255 w 397"/>
              <a:gd name="T25" fmla="*/ 24 h 591"/>
              <a:gd name="T26" fmla="*/ 262 w 397"/>
              <a:gd name="T27" fmla="*/ 9 h 591"/>
              <a:gd name="T28" fmla="*/ 279 w 397"/>
              <a:gd name="T29" fmla="*/ 21 h 591"/>
              <a:gd name="T30" fmla="*/ 292 w 397"/>
              <a:gd name="T31" fmla="*/ 28 h 591"/>
              <a:gd name="T32" fmla="*/ 323 w 397"/>
              <a:gd name="T33" fmla="*/ 17 h 591"/>
              <a:gd name="T34" fmla="*/ 342 w 397"/>
              <a:gd name="T35" fmla="*/ 13 h 591"/>
              <a:gd name="T36" fmla="*/ 357 w 397"/>
              <a:gd name="T37" fmla="*/ 0 h 591"/>
              <a:gd name="T38" fmla="*/ 374 w 397"/>
              <a:gd name="T39" fmla="*/ 7 h 591"/>
              <a:gd name="T40" fmla="*/ 387 w 397"/>
              <a:gd name="T41" fmla="*/ 15 h 591"/>
              <a:gd name="T42" fmla="*/ 392 w 397"/>
              <a:gd name="T43" fmla="*/ 97 h 591"/>
              <a:gd name="T44" fmla="*/ 379 w 397"/>
              <a:gd name="T45" fmla="*/ 156 h 591"/>
              <a:gd name="T46" fmla="*/ 354 w 397"/>
              <a:gd name="T47" fmla="*/ 190 h 591"/>
              <a:gd name="T48" fmla="*/ 303 w 397"/>
              <a:gd name="T49" fmla="*/ 216 h 591"/>
              <a:gd name="T50" fmla="*/ 268 w 397"/>
              <a:gd name="T51" fmla="*/ 214 h 591"/>
              <a:gd name="T52" fmla="*/ 260 w 397"/>
              <a:gd name="T53" fmla="*/ 244 h 591"/>
              <a:gd name="T54" fmla="*/ 237 w 397"/>
              <a:gd name="T55" fmla="*/ 247 h 591"/>
              <a:gd name="T56" fmla="*/ 222 w 397"/>
              <a:gd name="T57" fmla="*/ 234 h 591"/>
              <a:gd name="T58" fmla="*/ 209 w 397"/>
              <a:gd name="T59" fmla="*/ 244 h 591"/>
              <a:gd name="T60" fmla="*/ 204 w 397"/>
              <a:gd name="T61" fmla="*/ 269 h 591"/>
              <a:gd name="T62" fmla="*/ 202 w 397"/>
              <a:gd name="T63" fmla="*/ 302 h 591"/>
              <a:gd name="T64" fmla="*/ 202 w 397"/>
              <a:gd name="T65" fmla="*/ 326 h 591"/>
              <a:gd name="T66" fmla="*/ 207 w 397"/>
              <a:gd name="T67" fmla="*/ 349 h 591"/>
              <a:gd name="T68" fmla="*/ 194 w 397"/>
              <a:gd name="T69" fmla="*/ 362 h 591"/>
              <a:gd name="T70" fmla="*/ 175 w 397"/>
              <a:gd name="T71" fmla="*/ 360 h 591"/>
              <a:gd name="T72" fmla="*/ 162 w 397"/>
              <a:gd name="T73" fmla="*/ 361 h 591"/>
              <a:gd name="T74" fmla="*/ 148 w 397"/>
              <a:gd name="T75" fmla="*/ 367 h 591"/>
              <a:gd name="T76" fmla="*/ 138 w 397"/>
              <a:gd name="T77" fmla="*/ 380 h 591"/>
              <a:gd name="T78" fmla="*/ 128 w 397"/>
              <a:gd name="T79" fmla="*/ 392 h 591"/>
              <a:gd name="T80" fmla="*/ 125 w 397"/>
              <a:gd name="T81" fmla="*/ 402 h 591"/>
              <a:gd name="T82" fmla="*/ 118 w 397"/>
              <a:gd name="T83" fmla="*/ 421 h 591"/>
              <a:gd name="T84" fmla="*/ 108 w 397"/>
              <a:gd name="T85" fmla="*/ 421 h 591"/>
              <a:gd name="T86" fmla="*/ 104 w 397"/>
              <a:gd name="T87" fmla="*/ 409 h 591"/>
              <a:gd name="T88" fmla="*/ 90 w 397"/>
              <a:gd name="T89" fmla="*/ 402 h 591"/>
              <a:gd name="T90" fmla="*/ 73 w 397"/>
              <a:gd name="T91" fmla="*/ 395 h 591"/>
              <a:gd name="T92" fmla="*/ 63 w 397"/>
              <a:gd name="T93" fmla="*/ 405 h 591"/>
              <a:gd name="T94" fmla="*/ 53 w 397"/>
              <a:gd name="T95" fmla="*/ 412 h 591"/>
              <a:gd name="T96" fmla="*/ 57 w 397"/>
              <a:gd name="T97" fmla="*/ 426 h 591"/>
              <a:gd name="T98" fmla="*/ 48 w 397"/>
              <a:gd name="T99" fmla="*/ 436 h 591"/>
              <a:gd name="T100" fmla="*/ 32 w 397"/>
              <a:gd name="T101" fmla="*/ 442 h 591"/>
              <a:gd name="T102" fmla="*/ 22 w 397"/>
              <a:gd name="T103" fmla="*/ 453 h 591"/>
              <a:gd name="T104" fmla="*/ 22 w 397"/>
              <a:gd name="T105" fmla="*/ 476 h 591"/>
              <a:gd name="T106" fmla="*/ 19 w 397"/>
              <a:gd name="T107" fmla="*/ 486 h 591"/>
              <a:gd name="T108" fmla="*/ 22 w 397"/>
              <a:gd name="T109" fmla="*/ 498 h 591"/>
              <a:gd name="T110" fmla="*/ 19 w 397"/>
              <a:gd name="T111" fmla="*/ 507 h 591"/>
              <a:gd name="T112" fmla="*/ 9 w 397"/>
              <a:gd name="T113" fmla="*/ 513 h 591"/>
              <a:gd name="T114" fmla="*/ 11 w 397"/>
              <a:gd name="T115" fmla="*/ 526 h 591"/>
              <a:gd name="T116" fmla="*/ 7 w 397"/>
              <a:gd name="T117" fmla="*/ 531 h 591"/>
              <a:gd name="T118" fmla="*/ 13 w 397"/>
              <a:gd name="T119" fmla="*/ 561 h 591"/>
              <a:gd name="T120" fmla="*/ 12 w 397"/>
              <a:gd name="T121" fmla="*/ 573 h 591"/>
              <a:gd name="T122" fmla="*/ 5 w 397"/>
              <a:gd name="T123" fmla="*/ 5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7" h="591">
                <a:moveTo>
                  <a:pt x="34" y="154"/>
                </a:moveTo>
                <a:lnTo>
                  <a:pt x="38" y="152"/>
                </a:lnTo>
                <a:lnTo>
                  <a:pt x="44" y="150"/>
                </a:lnTo>
                <a:lnTo>
                  <a:pt x="45" y="149"/>
                </a:lnTo>
                <a:lnTo>
                  <a:pt x="47" y="148"/>
                </a:lnTo>
                <a:lnTo>
                  <a:pt x="50" y="144"/>
                </a:lnTo>
                <a:lnTo>
                  <a:pt x="51" y="144"/>
                </a:lnTo>
                <a:lnTo>
                  <a:pt x="55" y="140"/>
                </a:lnTo>
                <a:lnTo>
                  <a:pt x="57" y="138"/>
                </a:lnTo>
                <a:lnTo>
                  <a:pt x="61" y="137"/>
                </a:lnTo>
                <a:lnTo>
                  <a:pt x="67" y="135"/>
                </a:lnTo>
                <a:lnTo>
                  <a:pt x="71" y="133"/>
                </a:lnTo>
                <a:lnTo>
                  <a:pt x="72" y="132"/>
                </a:lnTo>
                <a:lnTo>
                  <a:pt x="73" y="130"/>
                </a:lnTo>
                <a:lnTo>
                  <a:pt x="72" y="128"/>
                </a:lnTo>
                <a:lnTo>
                  <a:pt x="73" y="126"/>
                </a:lnTo>
                <a:lnTo>
                  <a:pt x="72" y="123"/>
                </a:lnTo>
                <a:lnTo>
                  <a:pt x="73" y="121"/>
                </a:lnTo>
                <a:lnTo>
                  <a:pt x="76" y="120"/>
                </a:lnTo>
                <a:lnTo>
                  <a:pt x="80" y="118"/>
                </a:lnTo>
                <a:lnTo>
                  <a:pt x="82" y="117"/>
                </a:lnTo>
                <a:lnTo>
                  <a:pt x="83" y="117"/>
                </a:lnTo>
                <a:lnTo>
                  <a:pt x="83" y="117"/>
                </a:lnTo>
                <a:lnTo>
                  <a:pt x="83" y="118"/>
                </a:lnTo>
                <a:lnTo>
                  <a:pt x="85" y="119"/>
                </a:lnTo>
                <a:lnTo>
                  <a:pt x="87" y="119"/>
                </a:lnTo>
                <a:lnTo>
                  <a:pt x="88" y="119"/>
                </a:lnTo>
                <a:lnTo>
                  <a:pt x="92" y="124"/>
                </a:lnTo>
                <a:lnTo>
                  <a:pt x="93" y="124"/>
                </a:lnTo>
                <a:lnTo>
                  <a:pt x="95" y="124"/>
                </a:lnTo>
                <a:lnTo>
                  <a:pt x="96" y="124"/>
                </a:lnTo>
                <a:lnTo>
                  <a:pt x="97" y="124"/>
                </a:lnTo>
                <a:lnTo>
                  <a:pt x="98" y="124"/>
                </a:lnTo>
                <a:lnTo>
                  <a:pt x="101" y="126"/>
                </a:lnTo>
                <a:lnTo>
                  <a:pt x="102" y="128"/>
                </a:lnTo>
                <a:lnTo>
                  <a:pt x="103" y="128"/>
                </a:lnTo>
                <a:lnTo>
                  <a:pt x="104" y="128"/>
                </a:lnTo>
                <a:lnTo>
                  <a:pt x="108" y="126"/>
                </a:lnTo>
                <a:lnTo>
                  <a:pt x="111" y="125"/>
                </a:lnTo>
                <a:lnTo>
                  <a:pt x="115" y="127"/>
                </a:lnTo>
                <a:lnTo>
                  <a:pt x="117" y="128"/>
                </a:lnTo>
                <a:lnTo>
                  <a:pt x="118" y="128"/>
                </a:lnTo>
                <a:lnTo>
                  <a:pt x="119" y="127"/>
                </a:lnTo>
                <a:lnTo>
                  <a:pt x="120" y="126"/>
                </a:lnTo>
                <a:lnTo>
                  <a:pt x="120" y="123"/>
                </a:lnTo>
                <a:lnTo>
                  <a:pt x="120" y="122"/>
                </a:lnTo>
                <a:lnTo>
                  <a:pt x="121" y="122"/>
                </a:lnTo>
                <a:lnTo>
                  <a:pt x="122" y="119"/>
                </a:lnTo>
                <a:lnTo>
                  <a:pt x="123" y="118"/>
                </a:lnTo>
                <a:lnTo>
                  <a:pt x="124" y="117"/>
                </a:lnTo>
                <a:lnTo>
                  <a:pt x="125" y="115"/>
                </a:lnTo>
                <a:lnTo>
                  <a:pt x="127" y="114"/>
                </a:lnTo>
                <a:lnTo>
                  <a:pt x="128" y="114"/>
                </a:lnTo>
                <a:lnTo>
                  <a:pt x="130" y="114"/>
                </a:lnTo>
                <a:lnTo>
                  <a:pt x="133" y="115"/>
                </a:lnTo>
                <a:lnTo>
                  <a:pt x="134" y="115"/>
                </a:lnTo>
                <a:lnTo>
                  <a:pt x="135" y="115"/>
                </a:lnTo>
                <a:lnTo>
                  <a:pt x="135" y="113"/>
                </a:lnTo>
                <a:lnTo>
                  <a:pt x="135" y="112"/>
                </a:lnTo>
                <a:lnTo>
                  <a:pt x="134" y="111"/>
                </a:lnTo>
                <a:lnTo>
                  <a:pt x="134" y="109"/>
                </a:lnTo>
                <a:lnTo>
                  <a:pt x="134" y="107"/>
                </a:lnTo>
                <a:lnTo>
                  <a:pt x="134" y="106"/>
                </a:lnTo>
                <a:lnTo>
                  <a:pt x="133" y="105"/>
                </a:lnTo>
                <a:lnTo>
                  <a:pt x="132" y="105"/>
                </a:lnTo>
                <a:lnTo>
                  <a:pt x="131" y="104"/>
                </a:lnTo>
                <a:lnTo>
                  <a:pt x="131" y="103"/>
                </a:lnTo>
                <a:lnTo>
                  <a:pt x="131" y="101"/>
                </a:lnTo>
                <a:lnTo>
                  <a:pt x="132" y="101"/>
                </a:lnTo>
                <a:lnTo>
                  <a:pt x="133" y="100"/>
                </a:lnTo>
                <a:lnTo>
                  <a:pt x="135" y="100"/>
                </a:lnTo>
                <a:lnTo>
                  <a:pt x="137" y="100"/>
                </a:lnTo>
                <a:lnTo>
                  <a:pt x="138" y="101"/>
                </a:lnTo>
                <a:lnTo>
                  <a:pt x="138" y="102"/>
                </a:lnTo>
                <a:lnTo>
                  <a:pt x="140" y="103"/>
                </a:lnTo>
                <a:lnTo>
                  <a:pt x="142" y="105"/>
                </a:lnTo>
                <a:lnTo>
                  <a:pt x="144" y="106"/>
                </a:lnTo>
                <a:lnTo>
                  <a:pt x="146" y="107"/>
                </a:lnTo>
                <a:lnTo>
                  <a:pt x="147" y="108"/>
                </a:lnTo>
                <a:lnTo>
                  <a:pt x="150" y="107"/>
                </a:lnTo>
                <a:lnTo>
                  <a:pt x="151" y="106"/>
                </a:lnTo>
                <a:lnTo>
                  <a:pt x="151" y="103"/>
                </a:lnTo>
                <a:lnTo>
                  <a:pt x="151" y="100"/>
                </a:lnTo>
                <a:lnTo>
                  <a:pt x="151" y="99"/>
                </a:lnTo>
                <a:lnTo>
                  <a:pt x="152" y="98"/>
                </a:lnTo>
                <a:lnTo>
                  <a:pt x="152" y="98"/>
                </a:lnTo>
                <a:lnTo>
                  <a:pt x="154" y="100"/>
                </a:lnTo>
                <a:lnTo>
                  <a:pt x="156" y="102"/>
                </a:lnTo>
                <a:lnTo>
                  <a:pt x="157" y="102"/>
                </a:lnTo>
                <a:lnTo>
                  <a:pt x="159" y="101"/>
                </a:lnTo>
                <a:lnTo>
                  <a:pt x="159" y="98"/>
                </a:lnTo>
                <a:lnTo>
                  <a:pt x="159" y="94"/>
                </a:lnTo>
                <a:lnTo>
                  <a:pt x="161" y="92"/>
                </a:lnTo>
                <a:lnTo>
                  <a:pt x="165" y="92"/>
                </a:lnTo>
                <a:lnTo>
                  <a:pt x="166" y="94"/>
                </a:lnTo>
                <a:lnTo>
                  <a:pt x="167" y="95"/>
                </a:lnTo>
                <a:lnTo>
                  <a:pt x="170" y="96"/>
                </a:lnTo>
                <a:lnTo>
                  <a:pt x="171" y="97"/>
                </a:lnTo>
                <a:lnTo>
                  <a:pt x="172" y="97"/>
                </a:lnTo>
                <a:lnTo>
                  <a:pt x="173" y="96"/>
                </a:lnTo>
                <a:lnTo>
                  <a:pt x="174" y="95"/>
                </a:lnTo>
                <a:lnTo>
                  <a:pt x="173" y="92"/>
                </a:lnTo>
                <a:lnTo>
                  <a:pt x="171" y="89"/>
                </a:lnTo>
                <a:lnTo>
                  <a:pt x="172" y="88"/>
                </a:lnTo>
                <a:lnTo>
                  <a:pt x="172" y="85"/>
                </a:lnTo>
                <a:lnTo>
                  <a:pt x="174" y="85"/>
                </a:lnTo>
                <a:lnTo>
                  <a:pt x="177" y="86"/>
                </a:lnTo>
                <a:lnTo>
                  <a:pt x="178" y="87"/>
                </a:lnTo>
                <a:lnTo>
                  <a:pt x="180" y="88"/>
                </a:lnTo>
                <a:lnTo>
                  <a:pt x="181" y="89"/>
                </a:lnTo>
                <a:lnTo>
                  <a:pt x="184" y="88"/>
                </a:lnTo>
                <a:lnTo>
                  <a:pt x="186" y="85"/>
                </a:lnTo>
                <a:lnTo>
                  <a:pt x="187" y="85"/>
                </a:lnTo>
                <a:lnTo>
                  <a:pt x="189" y="80"/>
                </a:lnTo>
                <a:lnTo>
                  <a:pt x="191" y="77"/>
                </a:lnTo>
                <a:lnTo>
                  <a:pt x="192" y="76"/>
                </a:lnTo>
                <a:lnTo>
                  <a:pt x="194" y="74"/>
                </a:lnTo>
                <a:lnTo>
                  <a:pt x="194" y="73"/>
                </a:lnTo>
                <a:lnTo>
                  <a:pt x="194" y="70"/>
                </a:lnTo>
                <a:lnTo>
                  <a:pt x="200" y="64"/>
                </a:lnTo>
                <a:lnTo>
                  <a:pt x="201" y="64"/>
                </a:lnTo>
                <a:lnTo>
                  <a:pt x="206" y="57"/>
                </a:lnTo>
                <a:lnTo>
                  <a:pt x="209" y="53"/>
                </a:lnTo>
                <a:lnTo>
                  <a:pt x="211" y="54"/>
                </a:lnTo>
                <a:lnTo>
                  <a:pt x="212" y="55"/>
                </a:lnTo>
                <a:lnTo>
                  <a:pt x="213" y="59"/>
                </a:lnTo>
                <a:lnTo>
                  <a:pt x="213" y="60"/>
                </a:lnTo>
                <a:lnTo>
                  <a:pt x="215" y="60"/>
                </a:lnTo>
                <a:lnTo>
                  <a:pt x="215" y="61"/>
                </a:lnTo>
                <a:lnTo>
                  <a:pt x="216" y="61"/>
                </a:lnTo>
                <a:lnTo>
                  <a:pt x="219" y="60"/>
                </a:lnTo>
                <a:lnTo>
                  <a:pt x="220" y="59"/>
                </a:lnTo>
                <a:lnTo>
                  <a:pt x="222" y="58"/>
                </a:lnTo>
                <a:lnTo>
                  <a:pt x="222" y="57"/>
                </a:lnTo>
                <a:lnTo>
                  <a:pt x="226" y="54"/>
                </a:lnTo>
                <a:lnTo>
                  <a:pt x="228" y="52"/>
                </a:lnTo>
                <a:lnTo>
                  <a:pt x="229" y="50"/>
                </a:lnTo>
                <a:lnTo>
                  <a:pt x="234" y="45"/>
                </a:lnTo>
                <a:lnTo>
                  <a:pt x="235" y="44"/>
                </a:lnTo>
                <a:lnTo>
                  <a:pt x="235" y="43"/>
                </a:lnTo>
                <a:lnTo>
                  <a:pt x="235" y="41"/>
                </a:lnTo>
                <a:lnTo>
                  <a:pt x="235" y="39"/>
                </a:lnTo>
                <a:lnTo>
                  <a:pt x="235" y="38"/>
                </a:lnTo>
                <a:lnTo>
                  <a:pt x="235" y="36"/>
                </a:lnTo>
                <a:lnTo>
                  <a:pt x="236" y="34"/>
                </a:lnTo>
                <a:lnTo>
                  <a:pt x="237" y="34"/>
                </a:lnTo>
                <a:lnTo>
                  <a:pt x="240" y="33"/>
                </a:lnTo>
                <a:lnTo>
                  <a:pt x="246" y="31"/>
                </a:lnTo>
                <a:lnTo>
                  <a:pt x="248" y="28"/>
                </a:lnTo>
                <a:lnTo>
                  <a:pt x="249" y="28"/>
                </a:lnTo>
                <a:lnTo>
                  <a:pt x="250" y="27"/>
                </a:lnTo>
                <a:lnTo>
                  <a:pt x="250" y="26"/>
                </a:lnTo>
                <a:lnTo>
                  <a:pt x="251" y="26"/>
                </a:lnTo>
                <a:lnTo>
                  <a:pt x="254" y="25"/>
                </a:lnTo>
                <a:lnTo>
                  <a:pt x="254" y="24"/>
                </a:lnTo>
                <a:lnTo>
                  <a:pt x="255" y="24"/>
                </a:lnTo>
                <a:lnTo>
                  <a:pt x="257" y="23"/>
                </a:lnTo>
                <a:lnTo>
                  <a:pt x="262" y="22"/>
                </a:lnTo>
                <a:lnTo>
                  <a:pt x="263" y="19"/>
                </a:lnTo>
                <a:lnTo>
                  <a:pt x="263" y="17"/>
                </a:lnTo>
                <a:lnTo>
                  <a:pt x="264" y="17"/>
                </a:lnTo>
                <a:lnTo>
                  <a:pt x="264" y="15"/>
                </a:lnTo>
                <a:lnTo>
                  <a:pt x="264" y="14"/>
                </a:lnTo>
                <a:lnTo>
                  <a:pt x="263" y="13"/>
                </a:lnTo>
                <a:lnTo>
                  <a:pt x="262" y="11"/>
                </a:lnTo>
                <a:lnTo>
                  <a:pt x="261" y="10"/>
                </a:lnTo>
                <a:lnTo>
                  <a:pt x="261" y="9"/>
                </a:lnTo>
                <a:lnTo>
                  <a:pt x="262" y="9"/>
                </a:lnTo>
                <a:lnTo>
                  <a:pt x="264" y="8"/>
                </a:lnTo>
                <a:lnTo>
                  <a:pt x="267" y="9"/>
                </a:lnTo>
                <a:lnTo>
                  <a:pt x="268" y="10"/>
                </a:lnTo>
                <a:lnTo>
                  <a:pt x="269" y="10"/>
                </a:lnTo>
                <a:lnTo>
                  <a:pt x="270" y="11"/>
                </a:lnTo>
                <a:lnTo>
                  <a:pt x="273" y="15"/>
                </a:lnTo>
                <a:lnTo>
                  <a:pt x="276" y="18"/>
                </a:lnTo>
                <a:lnTo>
                  <a:pt x="278" y="18"/>
                </a:lnTo>
                <a:lnTo>
                  <a:pt x="279" y="19"/>
                </a:lnTo>
                <a:lnTo>
                  <a:pt x="279" y="19"/>
                </a:lnTo>
                <a:lnTo>
                  <a:pt x="279" y="20"/>
                </a:lnTo>
                <a:lnTo>
                  <a:pt x="279" y="21"/>
                </a:lnTo>
                <a:lnTo>
                  <a:pt x="276" y="27"/>
                </a:lnTo>
                <a:lnTo>
                  <a:pt x="274" y="28"/>
                </a:lnTo>
                <a:lnTo>
                  <a:pt x="274" y="31"/>
                </a:lnTo>
                <a:lnTo>
                  <a:pt x="275" y="33"/>
                </a:lnTo>
                <a:lnTo>
                  <a:pt x="279" y="32"/>
                </a:lnTo>
                <a:lnTo>
                  <a:pt x="280" y="32"/>
                </a:lnTo>
                <a:lnTo>
                  <a:pt x="282" y="30"/>
                </a:lnTo>
                <a:lnTo>
                  <a:pt x="285" y="28"/>
                </a:lnTo>
                <a:lnTo>
                  <a:pt x="285" y="28"/>
                </a:lnTo>
                <a:lnTo>
                  <a:pt x="289" y="28"/>
                </a:lnTo>
                <a:lnTo>
                  <a:pt x="291" y="28"/>
                </a:lnTo>
                <a:lnTo>
                  <a:pt x="292" y="28"/>
                </a:lnTo>
                <a:lnTo>
                  <a:pt x="298" y="27"/>
                </a:lnTo>
                <a:lnTo>
                  <a:pt x="304" y="26"/>
                </a:lnTo>
                <a:lnTo>
                  <a:pt x="306" y="23"/>
                </a:lnTo>
                <a:lnTo>
                  <a:pt x="307" y="22"/>
                </a:lnTo>
                <a:lnTo>
                  <a:pt x="309" y="20"/>
                </a:lnTo>
                <a:lnTo>
                  <a:pt x="311" y="19"/>
                </a:lnTo>
                <a:lnTo>
                  <a:pt x="314" y="20"/>
                </a:lnTo>
                <a:lnTo>
                  <a:pt x="316" y="20"/>
                </a:lnTo>
                <a:lnTo>
                  <a:pt x="318" y="21"/>
                </a:lnTo>
                <a:lnTo>
                  <a:pt x="320" y="21"/>
                </a:lnTo>
                <a:lnTo>
                  <a:pt x="322" y="18"/>
                </a:lnTo>
                <a:lnTo>
                  <a:pt x="323" y="17"/>
                </a:lnTo>
                <a:lnTo>
                  <a:pt x="323" y="16"/>
                </a:lnTo>
                <a:lnTo>
                  <a:pt x="325" y="15"/>
                </a:lnTo>
                <a:lnTo>
                  <a:pt x="327" y="16"/>
                </a:lnTo>
                <a:lnTo>
                  <a:pt x="329" y="16"/>
                </a:lnTo>
                <a:lnTo>
                  <a:pt x="330" y="13"/>
                </a:lnTo>
                <a:lnTo>
                  <a:pt x="330" y="11"/>
                </a:lnTo>
                <a:lnTo>
                  <a:pt x="331" y="10"/>
                </a:lnTo>
                <a:lnTo>
                  <a:pt x="333" y="10"/>
                </a:lnTo>
                <a:lnTo>
                  <a:pt x="336" y="11"/>
                </a:lnTo>
                <a:lnTo>
                  <a:pt x="338" y="12"/>
                </a:lnTo>
                <a:lnTo>
                  <a:pt x="340" y="13"/>
                </a:lnTo>
                <a:lnTo>
                  <a:pt x="342" y="13"/>
                </a:lnTo>
                <a:lnTo>
                  <a:pt x="343" y="12"/>
                </a:lnTo>
                <a:lnTo>
                  <a:pt x="348" y="10"/>
                </a:lnTo>
                <a:lnTo>
                  <a:pt x="350" y="9"/>
                </a:lnTo>
                <a:lnTo>
                  <a:pt x="352" y="10"/>
                </a:lnTo>
                <a:lnTo>
                  <a:pt x="355" y="10"/>
                </a:lnTo>
                <a:lnTo>
                  <a:pt x="355" y="9"/>
                </a:lnTo>
                <a:lnTo>
                  <a:pt x="355" y="7"/>
                </a:lnTo>
                <a:lnTo>
                  <a:pt x="354" y="2"/>
                </a:lnTo>
                <a:lnTo>
                  <a:pt x="355" y="2"/>
                </a:lnTo>
                <a:lnTo>
                  <a:pt x="355" y="1"/>
                </a:lnTo>
                <a:lnTo>
                  <a:pt x="356" y="0"/>
                </a:lnTo>
                <a:lnTo>
                  <a:pt x="357" y="0"/>
                </a:lnTo>
                <a:lnTo>
                  <a:pt x="359" y="0"/>
                </a:lnTo>
                <a:lnTo>
                  <a:pt x="361" y="2"/>
                </a:lnTo>
                <a:lnTo>
                  <a:pt x="362" y="5"/>
                </a:lnTo>
                <a:lnTo>
                  <a:pt x="366" y="10"/>
                </a:lnTo>
                <a:lnTo>
                  <a:pt x="367" y="11"/>
                </a:lnTo>
                <a:lnTo>
                  <a:pt x="368" y="12"/>
                </a:lnTo>
                <a:lnTo>
                  <a:pt x="368" y="12"/>
                </a:lnTo>
                <a:lnTo>
                  <a:pt x="369" y="11"/>
                </a:lnTo>
                <a:lnTo>
                  <a:pt x="371" y="11"/>
                </a:lnTo>
                <a:lnTo>
                  <a:pt x="372" y="9"/>
                </a:lnTo>
                <a:lnTo>
                  <a:pt x="373" y="9"/>
                </a:lnTo>
                <a:lnTo>
                  <a:pt x="374" y="7"/>
                </a:lnTo>
                <a:lnTo>
                  <a:pt x="374" y="4"/>
                </a:lnTo>
                <a:lnTo>
                  <a:pt x="374" y="3"/>
                </a:lnTo>
                <a:lnTo>
                  <a:pt x="374" y="2"/>
                </a:lnTo>
                <a:lnTo>
                  <a:pt x="375" y="2"/>
                </a:lnTo>
                <a:lnTo>
                  <a:pt x="377" y="3"/>
                </a:lnTo>
                <a:lnTo>
                  <a:pt x="377" y="4"/>
                </a:lnTo>
                <a:lnTo>
                  <a:pt x="378" y="5"/>
                </a:lnTo>
                <a:lnTo>
                  <a:pt x="378" y="6"/>
                </a:lnTo>
                <a:lnTo>
                  <a:pt x="379" y="8"/>
                </a:lnTo>
                <a:lnTo>
                  <a:pt x="380" y="9"/>
                </a:lnTo>
                <a:lnTo>
                  <a:pt x="380" y="8"/>
                </a:lnTo>
                <a:lnTo>
                  <a:pt x="387" y="15"/>
                </a:lnTo>
                <a:lnTo>
                  <a:pt x="388" y="18"/>
                </a:lnTo>
                <a:lnTo>
                  <a:pt x="394" y="27"/>
                </a:lnTo>
                <a:lnTo>
                  <a:pt x="393" y="34"/>
                </a:lnTo>
                <a:lnTo>
                  <a:pt x="392" y="42"/>
                </a:lnTo>
                <a:lnTo>
                  <a:pt x="392" y="47"/>
                </a:lnTo>
                <a:lnTo>
                  <a:pt x="392" y="50"/>
                </a:lnTo>
                <a:lnTo>
                  <a:pt x="393" y="58"/>
                </a:lnTo>
                <a:lnTo>
                  <a:pt x="397" y="81"/>
                </a:lnTo>
                <a:lnTo>
                  <a:pt x="397" y="83"/>
                </a:lnTo>
                <a:lnTo>
                  <a:pt x="395" y="89"/>
                </a:lnTo>
                <a:lnTo>
                  <a:pt x="392" y="96"/>
                </a:lnTo>
                <a:lnTo>
                  <a:pt x="392" y="97"/>
                </a:lnTo>
                <a:lnTo>
                  <a:pt x="391" y="103"/>
                </a:lnTo>
                <a:lnTo>
                  <a:pt x="389" y="109"/>
                </a:lnTo>
                <a:lnTo>
                  <a:pt x="389" y="112"/>
                </a:lnTo>
                <a:lnTo>
                  <a:pt x="386" y="117"/>
                </a:lnTo>
                <a:lnTo>
                  <a:pt x="384" y="120"/>
                </a:lnTo>
                <a:lnTo>
                  <a:pt x="381" y="125"/>
                </a:lnTo>
                <a:lnTo>
                  <a:pt x="381" y="127"/>
                </a:lnTo>
                <a:lnTo>
                  <a:pt x="380" y="129"/>
                </a:lnTo>
                <a:lnTo>
                  <a:pt x="380" y="130"/>
                </a:lnTo>
                <a:lnTo>
                  <a:pt x="379" y="137"/>
                </a:lnTo>
                <a:lnTo>
                  <a:pt x="378" y="147"/>
                </a:lnTo>
                <a:lnTo>
                  <a:pt x="379" y="156"/>
                </a:lnTo>
                <a:lnTo>
                  <a:pt x="380" y="158"/>
                </a:lnTo>
                <a:lnTo>
                  <a:pt x="380" y="159"/>
                </a:lnTo>
                <a:lnTo>
                  <a:pt x="380" y="164"/>
                </a:lnTo>
                <a:lnTo>
                  <a:pt x="381" y="166"/>
                </a:lnTo>
                <a:lnTo>
                  <a:pt x="382" y="170"/>
                </a:lnTo>
                <a:lnTo>
                  <a:pt x="379" y="173"/>
                </a:lnTo>
                <a:lnTo>
                  <a:pt x="374" y="177"/>
                </a:lnTo>
                <a:lnTo>
                  <a:pt x="369" y="181"/>
                </a:lnTo>
                <a:lnTo>
                  <a:pt x="365" y="184"/>
                </a:lnTo>
                <a:lnTo>
                  <a:pt x="364" y="185"/>
                </a:lnTo>
                <a:lnTo>
                  <a:pt x="359" y="188"/>
                </a:lnTo>
                <a:lnTo>
                  <a:pt x="354" y="190"/>
                </a:lnTo>
                <a:lnTo>
                  <a:pt x="350" y="194"/>
                </a:lnTo>
                <a:lnTo>
                  <a:pt x="347" y="197"/>
                </a:lnTo>
                <a:lnTo>
                  <a:pt x="342" y="201"/>
                </a:lnTo>
                <a:lnTo>
                  <a:pt x="337" y="206"/>
                </a:lnTo>
                <a:lnTo>
                  <a:pt x="335" y="207"/>
                </a:lnTo>
                <a:lnTo>
                  <a:pt x="333" y="207"/>
                </a:lnTo>
                <a:lnTo>
                  <a:pt x="330" y="207"/>
                </a:lnTo>
                <a:lnTo>
                  <a:pt x="321" y="208"/>
                </a:lnTo>
                <a:lnTo>
                  <a:pt x="314" y="210"/>
                </a:lnTo>
                <a:lnTo>
                  <a:pt x="309" y="213"/>
                </a:lnTo>
                <a:lnTo>
                  <a:pt x="306" y="215"/>
                </a:lnTo>
                <a:lnTo>
                  <a:pt x="303" y="216"/>
                </a:lnTo>
                <a:lnTo>
                  <a:pt x="301" y="217"/>
                </a:lnTo>
                <a:lnTo>
                  <a:pt x="296" y="217"/>
                </a:lnTo>
                <a:lnTo>
                  <a:pt x="291" y="217"/>
                </a:lnTo>
                <a:lnTo>
                  <a:pt x="290" y="216"/>
                </a:lnTo>
                <a:lnTo>
                  <a:pt x="287" y="216"/>
                </a:lnTo>
                <a:lnTo>
                  <a:pt x="286" y="216"/>
                </a:lnTo>
                <a:lnTo>
                  <a:pt x="283" y="215"/>
                </a:lnTo>
                <a:lnTo>
                  <a:pt x="282" y="215"/>
                </a:lnTo>
                <a:lnTo>
                  <a:pt x="279" y="215"/>
                </a:lnTo>
                <a:lnTo>
                  <a:pt x="274" y="215"/>
                </a:lnTo>
                <a:lnTo>
                  <a:pt x="272" y="215"/>
                </a:lnTo>
                <a:lnTo>
                  <a:pt x="268" y="214"/>
                </a:lnTo>
                <a:lnTo>
                  <a:pt x="267" y="214"/>
                </a:lnTo>
                <a:lnTo>
                  <a:pt x="266" y="215"/>
                </a:lnTo>
                <a:lnTo>
                  <a:pt x="266" y="216"/>
                </a:lnTo>
                <a:lnTo>
                  <a:pt x="265" y="219"/>
                </a:lnTo>
                <a:lnTo>
                  <a:pt x="264" y="222"/>
                </a:lnTo>
                <a:lnTo>
                  <a:pt x="264" y="223"/>
                </a:lnTo>
                <a:lnTo>
                  <a:pt x="264" y="227"/>
                </a:lnTo>
                <a:lnTo>
                  <a:pt x="266" y="233"/>
                </a:lnTo>
                <a:lnTo>
                  <a:pt x="265" y="235"/>
                </a:lnTo>
                <a:lnTo>
                  <a:pt x="264" y="238"/>
                </a:lnTo>
                <a:lnTo>
                  <a:pt x="261" y="239"/>
                </a:lnTo>
                <a:lnTo>
                  <a:pt x="260" y="244"/>
                </a:lnTo>
                <a:lnTo>
                  <a:pt x="257" y="250"/>
                </a:lnTo>
                <a:lnTo>
                  <a:pt x="254" y="249"/>
                </a:lnTo>
                <a:lnTo>
                  <a:pt x="254" y="249"/>
                </a:lnTo>
                <a:lnTo>
                  <a:pt x="252" y="249"/>
                </a:lnTo>
                <a:lnTo>
                  <a:pt x="249" y="248"/>
                </a:lnTo>
                <a:lnTo>
                  <a:pt x="248" y="247"/>
                </a:lnTo>
                <a:lnTo>
                  <a:pt x="245" y="247"/>
                </a:lnTo>
                <a:lnTo>
                  <a:pt x="244" y="248"/>
                </a:lnTo>
                <a:lnTo>
                  <a:pt x="242" y="248"/>
                </a:lnTo>
                <a:lnTo>
                  <a:pt x="241" y="248"/>
                </a:lnTo>
                <a:lnTo>
                  <a:pt x="239" y="248"/>
                </a:lnTo>
                <a:lnTo>
                  <a:pt x="237" y="247"/>
                </a:lnTo>
                <a:lnTo>
                  <a:pt x="236" y="245"/>
                </a:lnTo>
                <a:lnTo>
                  <a:pt x="233" y="244"/>
                </a:lnTo>
                <a:lnTo>
                  <a:pt x="231" y="243"/>
                </a:lnTo>
                <a:lnTo>
                  <a:pt x="230" y="243"/>
                </a:lnTo>
                <a:lnTo>
                  <a:pt x="228" y="242"/>
                </a:lnTo>
                <a:lnTo>
                  <a:pt x="228" y="240"/>
                </a:lnTo>
                <a:lnTo>
                  <a:pt x="228" y="239"/>
                </a:lnTo>
                <a:lnTo>
                  <a:pt x="226" y="235"/>
                </a:lnTo>
                <a:lnTo>
                  <a:pt x="224" y="236"/>
                </a:lnTo>
                <a:lnTo>
                  <a:pt x="223" y="235"/>
                </a:lnTo>
                <a:lnTo>
                  <a:pt x="223" y="234"/>
                </a:lnTo>
                <a:lnTo>
                  <a:pt x="222" y="234"/>
                </a:lnTo>
                <a:lnTo>
                  <a:pt x="221" y="233"/>
                </a:lnTo>
                <a:lnTo>
                  <a:pt x="220" y="233"/>
                </a:lnTo>
                <a:lnTo>
                  <a:pt x="219" y="234"/>
                </a:lnTo>
                <a:lnTo>
                  <a:pt x="217" y="235"/>
                </a:lnTo>
                <a:lnTo>
                  <a:pt x="216" y="234"/>
                </a:lnTo>
                <a:lnTo>
                  <a:pt x="216" y="232"/>
                </a:lnTo>
                <a:lnTo>
                  <a:pt x="216" y="231"/>
                </a:lnTo>
                <a:lnTo>
                  <a:pt x="214" y="231"/>
                </a:lnTo>
                <a:lnTo>
                  <a:pt x="214" y="233"/>
                </a:lnTo>
                <a:lnTo>
                  <a:pt x="212" y="235"/>
                </a:lnTo>
                <a:lnTo>
                  <a:pt x="209" y="243"/>
                </a:lnTo>
                <a:lnTo>
                  <a:pt x="209" y="244"/>
                </a:lnTo>
                <a:lnTo>
                  <a:pt x="208" y="246"/>
                </a:lnTo>
                <a:lnTo>
                  <a:pt x="207" y="248"/>
                </a:lnTo>
                <a:lnTo>
                  <a:pt x="206" y="250"/>
                </a:lnTo>
                <a:lnTo>
                  <a:pt x="207" y="252"/>
                </a:lnTo>
                <a:lnTo>
                  <a:pt x="206" y="252"/>
                </a:lnTo>
                <a:lnTo>
                  <a:pt x="205" y="253"/>
                </a:lnTo>
                <a:lnTo>
                  <a:pt x="208" y="255"/>
                </a:lnTo>
                <a:lnTo>
                  <a:pt x="207" y="262"/>
                </a:lnTo>
                <a:lnTo>
                  <a:pt x="207" y="264"/>
                </a:lnTo>
                <a:lnTo>
                  <a:pt x="206" y="267"/>
                </a:lnTo>
                <a:lnTo>
                  <a:pt x="205" y="268"/>
                </a:lnTo>
                <a:lnTo>
                  <a:pt x="204" y="269"/>
                </a:lnTo>
                <a:lnTo>
                  <a:pt x="202" y="272"/>
                </a:lnTo>
                <a:lnTo>
                  <a:pt x="202" y="277"/>
                </a:lnTo>
                <a:lnTo>
                  <a:pt x="203" y="278"/>
                </a:lnTo>
                <a:lnTo>
                  <a:pt x="202" y="280"/>
                </a:lnTo>
                <a:lnTo>
                  <a:pt x="203" y="281"/>
                </a:lnTo>
                <a:lnTo>
                  <a:pt x="202" y="284"/>
                </a:lnTo>
                <a:lnTo>
                  <a:pt x="203" y="286"/>
                </a:lnTo>
                <a:lnTo>
                  <a:pt x="202" y="292"/>
                </a:lnTo>
                <a:lnTo>
                  <a:pt x="203" y="296"/>
                </a:lnTo>
                <a:lnTo>
                  <a:pt x="203" y="297"/>
                </a:lnTo>
                <a:lnTo>
                  <a:pt x="203" y="299"/>
                </a:lnTo>
                <a:lnTo>
                  <a:pt x="202" y="302"/>
                </a:lnTo>
                <a:lnTo>
                  <a:pt x="200" y="303"/>
                </a:lnTo>
                <a:lnTo>
                  <a:pt x="200" y="303"/>
                </a:lnTo>
                <a:lnTo>
                  <a:pt x="200" y="304"/>
                </a:lnTo>
                <a:lnTo>
                  <a:pt x="200" y="305"/>
                </a:lnTo>
                <a:lnTo>
                  <a:pt x="200" y="308"/>
                </a:lnTo>
                <a:lnTo>
                  <a:pt x="200" y="309"/>
                </a:lnTo>
                <a:lnTo>
                  <a:pt x="201" y="315"/>
                </a:lnTo>
                <a:lnTo>
                  <a:pt x="200" y="316"/>
                </a:lnTo>
                <a:lnTo>
                  <a:pt x="202" y="318"/>
                </a:lnTo>
                <a:lnTo>
                  <a:pt x="201" y="321"/>
                </a:lnTo>
                <a:lnTo>
                  <a:pt x="201" y="322"/>
                </a:lnTo>
                <a:lnTo>
                  <a:pt x="202" y="326"/>
                </a:lnTo>
                <a:lnTo>
                  <a:pt x="202" y="328"/>
                </a:lnTo>
                <a:lnTo>
                  <a:pt x="202" y="329"/>
                </a:lnTo>
                <a:lnTo>
                  <a:pt x="203" y="332"/>
                </a:lnTo>
                <a:lnTo>
                  <a:pt x="205" y="333"/>
                </a:lnTo>
                <a:lnTo>
                  <a:pt x="205" y="335"/>
                </a:lnTo>
                <a:lnTo>
                  <a:pt x="205" y="337"/>
                </a:lnTo>
                <a:lnTo>
                  <a:pt x="206" y="339"/>
                </a:lnTo>
                <a:lnTo>
                  <a:pt x="207" y="341"/>
                </a:lnTo>
                <a:lnTo>
                  <a:pt x="207" y="341"/>
                </a:lnTo>
                <a:lnTo>
                  <a:pt x="208" y="343"/>
                </a:lnTo>
                <a:lnTo>
                  <a:pt x="207" y="348"/>
                </a:lnTo>
                <a:lnTo>
                  <a:pt x="207" y="349"/>
                </a:lnTo>
                <a:lnTo>
                  <a:pt x="206" y="349"/>
                </a:lnTo>
                <a:lnTo>
                  <a:pt x="205" y="351"/>
                </a:lnTo>
                <a:lnTo>
                  <a:pt x="203" y="352"/>
                </a:lnTo>
                <a:lnTo>
                  <a:pt x="203" y="354"/>
                </a:lnTo>
                <a:lnTo>
                  <a:pt x="203" y="354"/>
                </a:lnTo>
                <a:lnTo>
                  <a:pt x="203" y="357"/>
                </a:lnTo>
                <a:lnTo>
                  <a:pt x="201" y="360"/>
                </a:lnTo>
                <a:lnTo>
                  <a:pt x="198" y="360"/>
                </a:lnTo>
                <a:lnTo>
                  <a:pt x="197" y="361"/>
                </a:lnTo>
                <a:lnTo>
                  <a:pt x="196" y="361"/>
                </a:lnTo>
                <a:lnTo>
                  <a:pt x="195" y="361"/>
                </a:lnTo>
                <a:lnTo>
                  <a:pt x="194" y="362"/>
                </a:lnTo>
                <a:lnTo>
                  <a:pt x="193" y="363"/>
                </a:lnTo>
                <a:lnTo>
                  <a:pt x="192" y="362"/>
                </a:lnTo>
                <a:lnTo>
                  <a:pt x="191" y="361"/>
                </a:lnTo>
                <a:lnTo>
                  <a:pt x="190" y="362"/>
                </a:lnTo>
                <a:lnTo>
                  <a:pt x="189" y="361"/>
                </a:lnTo>
                <a:lnTo>
                  <a:pt x="186" y="362"/>
                </a:lnTo>
                <a:lnTo>
                  <a:pt x="184" y="361"/>
                </a:lnTo>
                <a:lnTo>
                  <a:pt x="182" y="359"/>
                </a:lnTo>
                <a:lnTo>
                  <a:pt x="181" y="359"/>
                </a:lnTo>
                <a:lnTo>
                  <a:pt x="180" y="359"/>
                </a:lnTo>
                <a:lnTo>
                  <a:pt x="178" y="359"/>
                </a:lnTo>
                <a:lnTo>
                  <a:pt x="175" y="360"/>
                </a:lnTo>
                <a:lnTo>
                  <a:pt x="173" y="360"/>
                </a:lnTo>
                <a:lnTo>
                  <a:pt x="172" y="360"/>
                </a:lnTo>
                <a:lnTo>
                  <a:pt x="172" y="360"/>
                </a:lnTo>
                <a:lnTo>
                  <a:pt x="171" y="360"/>
                </a:lnTo>
                <a:lnTo>
                  <a:pt x="170" y="360"/>
                </a:lnTo>
                <a:lnTo>
                  <a:pt x="168" y="360"/>
                </a:lnTo>
                <a:lnTo>
                  <a:pt x="167" y="360"/>
                </a:lnTo>
                <a:lnTo>
                  <a:pt x="166" y="360"/>
                </a:lnTo>
                <a:lnTo>
                  <a:pt x="164" y="361"/>
                </a:lnTo>
                <a:lnTo>
                  <a:pt x="164" y="360"/>
                </a:lnTo>
                <a:lnTo>
                  <a:pt x="163" y="360"/>
                </a:lnTo>
                <a:lnTo>
                  <a:pt x="162" y="361"/>
                </a:lnTo>
                <a:lnTo>
                  <a:pt x="161" y="362"/>
                </a:lnTo>
                <a:lnTo>
                  <a:pt x="159" y="363"/>
                </a:lnTo>
                <a:lnTo>
                  <a:pt x="157" y="365"/>
                </a:lnTo>
                <a:lnTo>
                  <a:pt x="155" y="366"/>
                </a:lnTo>
                <a:lnTo>
                  <a:pt x="154" y="366"/>
                </a:lnTo>
                <a:lnTo>
                  <a:pt x="154" y="364"/>
                </a:lnTo>
                <a:lnTo>
                  <a:pt x="153" y="363"/>
                </a:lnTo>
                <a:lnTo>
                  <a:pt x="152" y="364"/>
                </a:lnTo>
                <a:lnTo>
                  <a:pt x="152" y="364"/>
                </a:lnTo>
                <a:lnTo>
                  <a:pt x="151" y="364"/>
                </a:lnTo>
                <a:lnTo>
                  <a:pt x="150" y="363"/>
                </a:lnTo>
                <a:lnTo>
                  <a:pt x="148" y="367"/>
                </a:lnTo>
                <a:lnTo>
                  <a:pt x="148" y="368"/>
                </a:lnTo>
                <a:lnTo>
                  <a:pt x="148" y="369"/>
                </a:lnTo>
                <a:lnTo>
                  <a:pt x="146" y="369"/>
                </a:lnTo>
                <a:lnTo>
                  <a:pt x="146" y="370"/>
                </a:lnTo>
                <a:lnTo>
                  <a:pt x="144" y="372"/>
                </a:lnTo>
                <a:lnTo>
                  <a:pt x="143" y="373"/>
                </a:lnTo>
                <a:lnTo>
                  <a:pt x="142" y="374"/>
                </a:lnTo>
                <a:lnTo>
                  <a:pt x="141" y="375"/>
                </a:lnTo>
                <a:lnTo>
                  <a:pt x="141" y="376"/>
                </a:lnTo>
                <a:lnTo>
                  <a:pt x="140" y="376"/>
                </a:lnTo>
                <a:lnTo>
                  <a:pt x="139" y="377"/>
                </a:lnTo>
                <a:lnTo>
                  <a:pt x="138" y="380"/>
                </a:lnTo>
                <a:lnTo>
                  <a:pt x="136" y="383"/>
                </a:lnTo>
                <a:lnTo>
                  <a:pt x="135" y="384"/>
                </a:lnTo>
                <a:lnTo>
                  <a:pt x="136" y="386"/>
                </a:lnTo>
                <a:lnTo>
                  <a:pt x="136" y="386"/>
                </a:lnTo>
                <a:lnTo>
                  <a:pt x="134" y="387"/>
                </a:lnTo>
                <a:lnTo>
                  <a:pt x="133" y="386"/>
                </a:lnTo>
                <a:lnTo>
                  <a:pt x="132" y="386"/>
                </a:lnTo>
                <a:lnTo>
                  <a:pt x="131" y="386"/>
                </a:lnTo>
                <a:lnTo>
                  <a:pt x="131" y="390"/>
                </a:lnTo>
                <a:lnTo>
                  <a:pt x="130" y="392"/>
                </a:lnTo>
                <a:lnTo>
                  <a:pt x="129" y="392"/>
                </a:lnTo>
                <a:lnTo>
                  <a:pt x="128" y="392"/>
                </a:lnTo>
                <a:lnTo>
                  <a:pt x="128" y="394"/>
                </a:lnTo>
                <a:lnTo>
                  <a:pt x="129" y="395"/>
                </a:lnTo>
                <a:lnTo>
                  <a:pt x="130" y="395"/>
                </a:lnTo>
                <a:lnTo>
                  <a:pt x="131" y="396"/>
                </a:lnTo>
                <a:lnTo>
                  <a:pt x="131" y="397"/>
                </a:lnTo>
                <a:lnTo>
                  <a:pt x="130" y="398"/>
                </a:lnTo>
                <a:lnTo>
                  <a:pt x="129" y="399"/>
                </a:lnTo>
                <a:lnTo>
                  <a:pt x="129" y="399"/>
                </a:lnTo>
                <a:lnTo>
                  <a:pt x="128" y="400"/>
                </a:lnTo>
                <a:lnTo>
                  <a:pt x="127" y="402"/>
                </a:lnTo>
                <a:lnTo>
                  <a:pt x="126" y="402"/>
                </a:lnTo>
                <a:lnTo>
                  <a:pt x="125" y="402"/>
                </a:lnTo>
                <a:lnTo>
                  <a:pt x="124" y="403"/>
                </a:lnTo>
                <a:lnTo>
                  <a:pt x="124" y="404"/>
                </a:lnTo>
                <a:lnTo>
                  <a:pt x="124" y="405"/>
                </a:lnTo>
                <a:lnTo>
                  <a:pt x="122" y="405"/>
                </a:lnTo>
                <a:lnTo>
                  <a:pt x="121" y="407"/>
                </a:lnTo>
                <a:lnTo>
                  <a:pt x="119" y="410"/>
                </a:lnTo>
                <a:lnTo>
                  <a:pt x="119" y="411"/>
                </a:lnTo>
                <a:lnTo>
                  <a:pt x="118" y="412"/>
                </a:lnTo>
                <a:lnTo>
                  <a:pt x="118" y="412"/>
                </a:lnTo>
                <a:lnTo>
                  <a:pt x="119" y="414"/>
                </a:lnTo>
                <a:lnTo>
                  <a:pt x="119" y="418"/>
                </a:lnTo>
                <a:lnTo>
                  <a:pt x="118" y="421"/>
                </a:lnTo>
                <a:lnTo>
                  <a:pt x="118" y="423"/>
                </a:lnTo>
                <a:lnTo>
                  <a:pt x="118" y="425"/>
                </a:lnTo>
                <a:lnTo>
                  <a:pt x="117" y="428"/>
                </a:lnTo>
                <a:lnTo>
                  <a:pt x="116" y="431"/>
                </a:lnTo>
                <a:lnTo>
                  <a:pt x="115" y="431"/>
                </a:lnTo>
                <a:lnTo>
                  <a:pt x="114" y="431"/>
                </a:lnTo>
                <a:lnTo>
                  <a:pt x="114" y="431"/>
                </a:lnTo>
                <a:lnTo>
                  <a:pt x="113" y="429"/>
                </a:lnTo>
                <a:lnTo>
                  <a:pt x="112" y="427"/>
                </a:lnTo>
                <a:lnTo>
                  <a:pt x="110" y="424"/>
                </a:lnTo>
                <a:lnTo>
                  <a:pt x="110" y="424"/>
                </a:lnTo>
                <a:lnTo>
                  <a:pt x="108" y="421"/>
                </a:lnTo>
                <a:lnTo>
                  <a:pt x="108" y="419"/>
                </a:lnTo>
                <a:lnTo>
                  <a:pt x="107" y="418"/>
                </a:lnTo>
                <a:lnTo>
                  <a:pt x="106" y="417"/>
                </a:lnTo>
                <a:lnTo>
                  <a:pt x="105" y="417"/>
                </a:lnTo>
                <a:lnTo>
                  <a:pt x="105" y="415"/>
                </a:lnTo>
                <a:lnTo>
                  <a:pt x="104" y="413"/>
                </a:lnTo>
                <a:lnTo>
                  <a:pt x="107" y="412"/>
                </a:lnTo>
                <a:lnTo>
                  <a:pt x="108" y="412"/>
                </a:lnTo>
                <a:lnTo>
                  <a:pt x="107" y="411"/>
                </a:lnTo>
                <a:lnTo>
                  <a:pt x="106" y="408"/>
                </a:lnTo>
                <a:lnTo>
                  <a:pt x="105" y="407"/>
                </a:lnTo>
                <a:lnTo>
                  <a:pt x="104" y="409"/>
                </a:lnTo>
                <a:lnTo>
                  <a:pt x="103" y="410"/>
                </a:lnTo>
                <a:lnTo>
                  <a:pt x="102" y="408"/>
                </a:lnTo>
                <a:lnTo>
                  <a:pt x="101" y="405"/>
                </a:lnTo>
                <a:lnTo>
                  <a:pt x="100" y="404"/>
                </a:lnTo>
                <a:lnTo>
                  <a:pt x="99" y="404"/>
                </a:lnTo>
                <a:lnTo>
                  <a:pt x="98" y="404"/>
                </a:lnTo>
                <a:lnTo>
                  <a:pt x="97" y="405"/>
                </a:lnTo>
                <a:lnTo>
                  <a:pt x="96" y="405"/>
                </a:lnTo>
                <a:lnTo>
                  <a:pt x="95" y="405"/>
                </a:lnTo>
                <a:lnTo>
                  <a:pt x="95" y="405"/>
                </a:lnTo>
                <a:lnTo>
                  <a:pt x="92" y="404"/>
                </a:lnTo>
                <a:lnTo>
                  <a:pt x="90" y="402"/>
                </a:lnTo>
                <a:lnTo>
                  <a:pt x="89" y="402"/>
                </a:lnTo>
                <a:lnTo>
                  <a:pt x="89" y="404"/>
                </a:lnTo>
                <a:lnTo>
                  <a:pt x="88" y="403"/>
                </a:lnTo>
                <a:lnTo>
                  <a:pt x="86" y="404"/>
                </a:lnTo>
                <a:lnTo>
                  <a:pt x="82" y="401"/>
                </a:lnTo>
                <a:lnTo>
                  <a:pt x="81" y="401"/>
                </a:lnTo>
                <a:lnTo>
                  <a:pt x="79" y="399"/>
                </a:lnTo>
                <a:lnTo>
                  <a:pt x="77" y="397"/>
                </a:lnTo>
                <a:lnTo>
                  <a:pt x="75" y="397"/>
                </a:lnTo>
                <a:lnTo>
                  <a:pt x="74" y="397"/>
                </a:lnTo>
                <a:lnTo>
                  <a:pt x="74" y="395"/>
                </a:lnTo>
                <a:lnTo>
                  <a:pt x="73" y="395"/>
                </a:lnTo>
                <a:lnTo>
                  <a:pt x="73" y="394"/>
                </a:lnTo>
                <a:lnTo>
                  <a:pt x="72" y="396"/>
                </a:lnTo>
                <a:lnTo>
                  <a:pt x="71" y="396"/>
                </a:lnTo>
                <a:lnTo>
                  <a:pt x="70" y="396"/>
                </a:lnTo>
                <a:lnTo>
                  <a:pt x="69" y="398"/>
                </a:lnTo>
                <a:lnTo>
                  <a:pt x="67" y="399"/>
                </a:lnTo>
                <a:lnTo>
                  <a:pt x="67" y="400"/>
                </a:lnTo>
                <a:lnTo>
                  <a:pt x="66" y="400"/>
                </a:lnTo>
                <a:lnTo>
                  <a:pt x="65" y="400"/>
                </a:lnTo>
                <a:lnTo>
                  <a:pt x="64" y="400"/>
                </a:lnTo>
                <a:lnTo>
                  <a:pt x="64" y="402"/>
                </a:lnTo>
                <a:lnTo>
                  <a:pt x="63" y="405"/>
                </a:lnTo>
                <a:lnTo>
                  <a:pt x="62" y="405"/>
                </a:lnTo>
                <a:lnTo>
                  <a:pt x="59" y="403"/>
                </a:lnTo>
                <a:lnTo>
                  <a:pt x="58" y="403"/>
                </a:lnTo>
                <a:lnTo>
                  <a:pt x="57" y="404"/>
                </a:lnTo>
                <a:lnTo>
                  <a:pt x="57" y="404"/>
                </a:lnTo>
                <a:lnTo>
                  <a:pt x="56" y="404"/>
                </a:lnTo>
                <a:lnTo>
                  <a:pt x="54" y="405"/>
                </a:lnTo>
                <a:lnTo>
                  <a:pt x="51" y="408"/>
                </a:lnTo>
                <a:lnTo>
                  <a:pt x="51" y="409"/>
                </a:lnTo>
                <a:lnTo>
                  <a:pt x="52" y="410"/>
                </a:lnTo>
                <a:lnTo>
                  <a:pt x="53" y="411"/>
                </a:lnTo>
                <a:lnTo>
                  <a:pt x="53" y="412"/>
                </a:lnTo>
                <a:lnTo>
                  <a:pt x="53" y="413"/>
                </a:lnTo>
                <a:lnTo>
                  <a:pt x="55" y="416"/>
                </a:lnTo>
                <a:lnTo>
                  <a:pt x="54" y="418"/>
                </a:lnTo>
                <a:lnTo>
                  <a:pt x="51" y="418"/>
                </a:lnTo>
                <a:lnTo>
                  <a:pt x="51" y="419"/>
                </a:lnTo>
                <a:lnTo>
                  <a:pt x="50" y="419"/>
                </a:lnTo>
                <a:lnTo>
                  <a:pt x="50" y="422"/>
                </a:lnTo>
                <a:lnTo>
                  <a:pt x="51" y="424"/>
                </a:lnTo>
                <a:lnTo>
                  <a:pt x="53" y="424"/>
                </a:lnTo>
                <a:lnTo>
                  <a:pt x="55" y="424"/>
                </a:lnTo>
                <a:lnTo>
                  <a:pt x="57" y="425"/>
                </a:lnTo>
                <a:lnTo>
                  <a:pt x="57" y="426"/>
                </a:lnTo>
                <a:lnTo>
                  <a:pt x="57" y="428"/>
                </a:lnTo>
                <a:lnTo>
                  <a:pt x="57" y="429"/>
                </a:lnTo>
                <a:lnTo>
                  <a:pt x="56" y="430"/>
                </a:lnTo>
                <a:lnTo>
                  <a:pt x="54" y="428"/>
                </a:lnTo>
                <a:lnTo>
                  <a:pt x="53" y="428"/>
                </a:lnTo>
                <a:lnTo>
                  <a:pt x="51" y="429"/>
                </a:lnTo>
                <a:lnTo>
                  <a:pt x="51" y="430"/>
                </a:lnTo>
                <a:lnTo>
                  <a:pt x="51" y="431"/>
                </a:lnTo>
                <a:lnTo>
                  <a:pt x="51" y="432"/>
                </a:lnTo>
                <a:lnTo>
                  <a:pt x="51" y="433"/>
                </a:lnTo>
                <a:lnTo>
                  <a:pt x="49" y="434"/>
                </a:lnTo>
                <a:lnTo>
                  <a:pt x="48" y="436"/>
                </a:lnTo>
                <a:lnTo>
                  <a:pt x="45" y="437"/>
                </a:lnTo>
                <a:lnTo>
                  <a:pt x="43" y="437"/>
                </a:lnTo>
                <a:lnTo>
                  <a:pt x="42" y="437"/>
                </a:lnTo>
                <a:lnTo>
                  <a:pt x="42" y="438"/>
                </a:lnTo>
                <a:lnTo>
                  <a:pt x="43" y="439"/>
                </a:lnTo>
                <a:lnTo>
                  <a:pt x="43" y="440"/>
                </a:lnTo>
                <a:lnTo>
                  <a:pt x="43" y="441"/>
                </a:lnTo>
                <a:lnTo>
                  <a:pt x="41" y="441"/>
                </a:lnTo>
                <a:lnTo>
                  <a:pt x="37" y="440"/>
                </a:lnTo>
                <a:lnTo>
                  <a:pt x="35" y="441"/>
                </a:lnTo>
                <a:lnTo>
                  <a:pt x="33" y="441"/>
                </a:lnTo>
                <a:lnTo>
                  <a:pt x="32" y="442"/>
                </a:lnTo>
                <a:lnTo>
                  <a:pt x="31" y="442"/>
                </a:lnTo>
                <a:lnTo>
                  <a:pt x="30" y="444"/>
                </a:lnTo>
                <a:lnTo>
                  <a:pt x="30" y="447"/>
                </a:lnTo>
                <a:lnTo>
                  <a:pt x="29" y="447"/>
                </a:lnTo>
                <a:lnTo>
                  <a:pt x="30" y="448"/>
                </a:lnTo>
                <a:lnTo>
                  <a:pt x="28" y="450"/>
                </a:lnTo>
                <a:lnTo>
                  <a:pt x="27" y="449"/>
                </a:lnTo>
                <a:lnTo>
                  <a:pt x="26" y="450"/>
                </a:lnTo>
                <a:lnTo>
                  <a:pt x="26" y="452"/>
                </a:lnTo>
                <a:lnTo>
                  <a:pt x="26" y="454"/>
                </a:lnTo>
                <a:lnTo>
                  <a:pt x="24" y="454"/>
                </a:lnTo>
                <a:lnTo>
                  <a:pt x="22" y="453"/>
                </a:lnTo>
                <a:lnTo>
                  <a:pt x="20" y="453"/>
                </a:lnTo>
                <a:lnTo>
                  <a:pt x="19" y="454"/>
                </a:lnTo>
                <a:lnTo>
                  <a:pt x="19" y="456"/>
                </a:lnTo>
                <a:lnTo>
                  <a:pt x="19" y="457"/>
                </a:lnTo>
                <a:lnTo>
                  <a:pt x="19" y="458"/>
                </a:lnTo>
                <a:lnTo>
                  <a:pt x="19" y="459"/>
                </a:lnTo>
                <a:lnTo>
                  <a:pt x="22" y="463"/>
                </a:lnTo>
                <a:lnTo>
                  <a:pt x="24" y="468"/>
                </a:lnTo>
                <a:lnTo>
                  <a:pt x="24" y="469"/>
                </a:lnTo>
                <a:lnTo>
                  <a:pt x="25" y="474"/>
                </a:lnTo>
                <a:lnTo>
                  <a:pt x="23" y="475"/>
                </a:lnTo>
                <a:lnTo>
                  <a:pt x="22" y="476"/>
                </a:lnTo>
                <a:lnTo>
                  <a:pt x="21" y="477"/>
                </a:lnTo>
                <a:lnTo>
                  <a:pt x="19" y="478"/>
                </a:lnTo>
                <a:lnTo>
                  <a:pt x="19" y="478"/>
                </a:lnTo>
                <a:lnTo>
                  <a:pt x="19" y="479"/>
                </a:lnTo>
                <a:lnTo>
                  <a:pt x="19" y="481"/>
                </a:lnTo>
                <a:lnTo>
                  <a:pt x="20" y="482"/>
                </a:lnTo>
                <a:lnTo>
                  <a:pt x="20" y="484"/>
                </a:lnTo>
                <a:lnTo>
                  <a:pt x="20" y="485"/>
                </a:lnTo>
                <a:lnTo>
                  <a:pt x="21" y="485"/>
                </a:lnTo>
                <a:lnTo>
                  <a:pt x="21" y="487"/>
                </a:lnTo>
                <a:lnTo>
                  <a:pt x="20" y="487"/>
                </a:lnTo>
                <a:lnTo>
                  <a:pt x="19" y="486"/>
                </a:lnTo>
                <a:lnTo>
                  <a:pt x="19" y="487"/>
                </a:lnTo>
                <a:lnTo>
                  <a:pt x="17" y="487"/>
                </a:lnTo>
                <a:lnTo>
                  <a:pt x="16" y="488"/>
                </a:lnTo>
                <a:lnTo>
                  <a:pt x="17" y="489"/>
                </a:lnTo>
                <a:lnTo>
                  <a:pt x="16" y="489"/>
                </a:lnTo>
                <a:lnTo>
                  <a:pt x="17" y="491"/>
                </a:lnTo>
                <a:lnTo>
                  <a:pt x="19" y="494"/>
                </a:lnTo>
                <a:lnTo>
                  <a:pt x="21" y="495"/>
                </a:lnTo>
                <a:lnTo>
                  <a:pt x="22" y="495"/>
                </a:lnTo>
                <a:lnTo>
                  <a:pt x="22" y="495"/>
                </a:lnTo>
                <a:lnTo>
                  <a:pt x="22" y="497"/>
                </a:lnTo>
                <a:lnTo>
                  <a:pt x="22" y="498"/>
                </a:lnTo>
                <a:lnTo>
                  <a:pt x="21" y="498"/>
                </a:lnTo>
                <a:lnTo>
                  <a:pt x="19" y="497"/>
                </a:lnTo>
                <a:lnTo>
                  <a:pt x="18" y="497"/>
                </a:lnTo>
                <a:lnTo>
                  <a:pt x="17" y="497"/>
                </a:lnTo>
                <a:lnTo>
                  <a:pt x="16" y="497"/>
                </a:lnTo>
                <a:lnTo>
                  <a:pt x="15" y="498"/>
                </a:lnTo>
                <a:lnTo>
                  <a:pt x="15" y="499"/>
                </a:lnTo>
                <a:lnTo>
                  <a:pt x="17" y="500"/>
                </a:lnTo>
                <a:lnTo>
                  <a:pt x="19" y="501"/>
                </a:lnTo>
                <a:lnTo>
                  <a:pt x="19" y="503"/>
                </a:lnTo>
                <a:lnTo>
                  <a:pt x="19" y="505"/>
                </a:lnTo>
                <a:lnTo>
                  <a:pt x="19" y="507"/>
                </a:lnTo>
                <a:lnTo>
                  <a:pt x="17" y="508"/>
                </a:lnTo>
                <a:lnTo>
                  <a:pt x="17" y="508"/>
                </a:lnTo>
                <a:lnTo>
                  <a:pt x="16" y="508"/>
                </a:lnTo>
                <a:lnTo>
                  <a:pt x="15" y="505"/>
                </a:lnTo>
                <a:lnTo>
                  <a:pt x="15" y="504"/>
                </a:lnTo>
                <a:lnTo>
                  <a:pt x="14" y="504"/>
                </a:lnTo>
                <a:lnTo>
                  <a:pt x="14" y="505"/>
                </a:lnTo>
                <a:lnTo>
                  <a:pt x="14" y="508"/>
                </a:lnTo>
                <a:lnTo>
                  <a:pt x="13" y="508"/>
                </a:lnTo>
                <a:lnTo>
                  <a:pt x="13" y="511"/>
                </a:lnTo>
                <a:lnTo>
                  <a:pt x="11" y="513"/>
                </a:lnTo>
                <a:lnTo>
                  <a:pt x="9" y="513"/>
                </a:lnTo>
                <a:lnTo>
                  <a:pt x="8" y="513"/>
                </a:lnTo>
                <a:lnTo>
                  <a:pt x="7" y="514"/>
                </a:lnTo>
                <a:lnTo>
                  <a:pt x="7" y="515"/>
                </a:lnTo>
                <a:lnTo>
                  <a:pt x="7" y="515"/>
                </a:lnTo>
                <a:lnTo>
                  <a:pt x="8" y="515"/>
                </a:lnTo>
                <a:lnTo>
                  <a:pt x="8" y="516"/>
                </a:lnTo>
                <a:lnTo>
                  <a:pt x="8" y="518"/>
                </a:lnTo>
                <a:lnTo>
                  <a:pt x="7" y="520"/>
                </a:lnTo>
                <a:lnTo>
                  <a:pt x="7" y="520"/>
                </a:lnTo>
                <a:lnTo>
                  <a:pt x="7" y="520"/>
                </a:lnTo>
                <a:lnTo>
                  <a:pt x="9" y="522"/>
                </a:lnTo>
                <a:lnTo>
                  <a:pt x="11" y="526"/>
                </a:lnTo>
                <a:lnTo>
                  <a:pt x="14" y="528"/>
                </a:lnTo>
                <a:lnTo>
                  <a:pt x="14" y="529"/>
                </a:lnTo>
                <a:lnTo>
                  <a:pt x="14" y="532"/>
                </a:lnTo>
                <a:lnTo>
                  <a:pt x="13" y="533"/>
                </a:lnTo>
                <a:lnTo>
                  <a:pt x="13" y="533"/>
                </a:lnTo>
                <a:lnTo>
                  <a:pt x="11" y="534"/>
                </a:lnTo>
                <a:lnTo>
                  <a:pt x="10" y="533"/>
                </a:lnTo>
                <a:lnTo>
                  <a:pt x="9" y="531"/>
                </a:lnTo>
                <a:lnTo>
                  <a:pt x="9" y="530"/>
                </a:lnTo>
                <a:lnTo>
                  <a:pt x="8" y="528"/>
                </a:lnTo>
                <a:lnTo>
                  <a:pt x="7" y="530"/>
                </a:lnTo>
                <a:lnTo>
                  <a:pt x="7" y="531"/>
                </a:lnTo>
                <a:lnTo>
                  <a:pt x="7" y="533"/>
                </a:lnTo>
                <a:lnTo>
                  <a:pt x="7" y="534"/>
                </a:lnTo>
                <a:lnTo>
                  <a:pt x="7" y="535"/>
                </a:lnTo>
                <a:lnTo>
                  <a:pt x="7" y="539"/>
                </a:lnTo>
                <a:lnTo>
                  <a:pt x="7" y="541"/>
                </a:lnTo>
                <a:lnTo>
                  <a:pt x="7" y="543"/>
                </a:lnTo>
                <a:lnTo>
                  <a:pt x="8" y="546"/>
                </a:lnTo>
                <a:lnTo>
                  <a:pt x="7" y="548"/>
                </a:lnTo>
                <a:lnTo>
                  <a:pt x="7" y="558"/>
                </a:lnTo>
                <a:lnTo>
                  <a:pt x="11" y="559"/>
                </a:lnTo>
                <a:lnTo>
                  <a:pt x="13" y="559"/>
                </a:lnTo>
                <a:lnTo>
                  <a:pt x="13" y="561"/>
                </a:lnTo>
                <a:lnTo>
                  <a:pt x="14" y="564"/>
                </a:lnTo>
                <a:lnTo>
                  <a:pt x="18" y="567"/>
                </a:lnTo>
                <a:lnTo>
                  <a:pt x="17" y="569"/>
                </a:lnTo>
                <a:lnTo>
                  <a:pt x="17" y="571"/>
                </a:lnTo>
                <a:lnTo>
                  <a:pt x="16" y="571"/>
                </a:lnTo>
                <a:lnTo>
                  <a:pt x="16" y="573"/>
                </a:lnTo>
                <a:lnTo>
                  <a:pt x="15" y="575"/>
                </a:lnTo>
                <a:lnTo>
                  <a:pt x="14" y="575"/>
                </a:lnTo>
                <a:lnTo>
                  <a:pt x="14" y="574"/>
                </a:lnTo>
                <a:lnTo>
                  <a:pt x="13" y="573"/>
                </a:lnTo>
                <a:lnTo>
                  <a:pt x="12" y="572"/>
                </a:lnTo>
                <a:lnTo>
                  <a:pt x="12" y="573"/>
                </a:lnTo>
                <a:lnTo>
                  <a:pt x="11" y="574"/>
                </a:lnTo>
                <a:lnTo>
                  <a:pt x="10" y="576"/>
                </a:lnTo>
                <a:lnTo>
                  <a:pt x="10" y="578"/>
                </a:lnTo>
                <a:lnTo>
                  <a:pt x="11" y="582"/>
                </a:lnTo>
                <a:lnTo>
                  <a:pt x="11" y="586"/>
                </a:lnTo>
                <a:lnTo>
                  <a:pt x="11" y="588"/>
                </a:lnTo>
                <a:lnTo>
                  <a:pt x="9" y="590"/>
                </a:lnTo>
                <a:lnTo>
                  <a:pt x="8" y="591"/>
                </a:lnTo>
                <a:lnTo>
                  <a:pt x="7" y="591"/>
                </a:lnTo>
                <a:lnTo>
                  <a:pt x="6" y="591"/>
                </a:lnTo>
                <a:lnTo>
                  <a:pt x="6" y="590"/>
                </a:lnTo>
                <a:lnTo>
                  <a:pt x="5" y="590"/>
                </a:lnTo>
                <a:lnTo>
                  <a:pt x="3" y="590"/>
                </a:lnTo>
                <a:lnTo>
                  <a:pt x="2" y="591"/>
                </a:lnTo>
                <a:lnTo>
                  <a:pt x="1" y="591"/>
                </a:lnTo>
                <a:lnTo>
                  <a:pt x="0" y="591"/>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4"/>
          <p:cNvSpPr>
            <a:spLocks/>
          </p:cNvSpPr>
          <p:nvPr/>
        </p:nvSpPr>
        <p:spPr bwMode="auto">
          <a:xfrm>
            <a:off x="2105026" y="2114550"/>
            <a:ext cx="1192213" cy="1162050"/>
          </a:xfrm>
          <a:custGeom>
            <a:avLst/>
            <a:gdLst>
              <a:gd name="T0" fmla="*/ 106 w 751"/>
              <a:gd name="T1" fmla="*/ 589 h 732"/>
              <a:gd name="T2" fmla="*/ 120 w 751"/>
              <a:gd name="T3" fmla="*/ 597 h 732"/>
              <a:gd name="T4" fmla="*/ 130 w 751"/>
              <a:gd name="T5" fmla="*/ 611 h 732"/>
              <a:gd name="T6" fmla="*/ 160 w 751"/>
              <a:gd name="T7" fmla="*/ 629 h 732"/>
              <a:gd name="T8" fmla="*/ 193 w 751"/>
              <a:gd name="T9" fmla="*/ 646 h 732"/>
              <a:gd name="T10" fmla="*/ 227 w 751"/>
              <a:gd name="T11" fmla="*/ 654 h 732"/>
              <a:gd name="T12" fmla="*/ 241 w 751"/>
              <a:gd name="T13" fmla="*/ 630 h 732"/>
              <a:gd name="T14" fmla="*/ 216 w 751"/>
              <a:gd name="T15" fmla="*/ 608 h 732"/>
              <a:gd name="T16" fmla="*/ 205 w 751"/>
              <a:gd name="T17" fmla="*/ 573 h 732"/>
              <a:gd name="T18" fmla="*/ 189 w 751"/>
              <a:gd name="T19" fmla="*/ 571 h 732"/>
              <a:gd name="T20" fmla="*/ 173 w 751"/>
              <a:gd name="T21" fmla="*/ 575 h 732"/>
              <a:gd name="T22" fmla="*/ 161 w 751"/>
              <a:gd name="T23" fmla="*/ 576 h 732"/>
              <a:gd name="T24" fmla="*/ 138 w 751"/>
              <a:gd name="T25" fmla="*/ 585 h 732"/>
              <a:gd name="T26" fmla="*/ 117 w 751"/>
              <a:gd name="T27" fmla="*/ 592 h 732"/>
              <a:gd name="T28" fmla="*/ 102 w 751"/>
              <a:gd name="T29" fmla="*/ 584 h 732"/>
              <a:gd name="T30" fmla="*/ 90 w 751"/>
              <a:gd name="T31" fmla="*/ 545 h 732"/>
              <a:gd name="T32" fmla="*/ 25 w 751"/>
              <a:gd name="T33" fmla="*/ 478 h 732"/>
              <a:gd name="T34" fmla="*/ 36 w 751"/>
              <a:gd name="T35" fmla="*/ 453 h 732"/>
              <a:gd name="T36" fmla="*/ 52 w 751"/>
              <a:gd name="T37" fmla="*/ 426 h 732"/>
              <a:gd name="T38" fmla="*/ 83 w 751"/>
              <a:gd name="T39" fmla="*/ 398 h 732"/>
              <a:gd name="T40" fmla="*/ 103 w 751"/>
              <a:gd name="T41" fmla="*/ 366 h 732"/>
              <a:gd name="T42" fmla="*/ 127 w 751"/>
              <a:gd name="T43" fmla="*/ 346 h 732"/>
              <a:gd name="T44" fmla="*/ 116 w 751"/>
              <a:gd name="T45" fmla="*/ 303 h 732"/>
              <a:gd name="T46" fmla="*/ 135 w 751"/>
              <a:gd name="T47" fmla="*/ 276 h 732"/>
              <a:gd name="T48" fmla="*/ 152 w 751"/>
              <a:gd name="T49" fmla="*/ 248 h 732"/>
              <a:gd name="T50" fmla="*/ 167 w 751"/>
              <a:gd name="T51" fmla="*/ 237 h 732"/>
              <a:gd name="T52" fmla="*/ 197 w 751"/>
              <a:gd name="T53" fmla="*/ 222 h 732"/>
              <a:gd name="T54" fmla="*/ 243 w 751"/>
              <a:gd name="T55" fmla="*/ 199 h 732"/>
              <a:gd name="T56" fmla="*/ 267 w 751"/>
              <a:gd name="T57" fmla="*/ 164 h 732"/>
              <a:gd name="T58" fmla="*/ 295 w 751"/>
              <a:gd name="T59" fmla="*/ 120 h 732"/>
              <a:gd name="T60" fmla="*/ 340 w 751"/>
              <a:gd name="T61" fmla="*/ 95 h 732"/>
              <a:gd name="T62" fmla="*/ 362 w 751"/>
              <a:gd name="T63" fmla="*/ 74 h 732"/>
              <a:gd name="T64" fmla="*/ 401 w 751"/>
              <a:gd name="T65" fmla="*/ 40 h 732"/>
              <a:gd name="T66" fmla="*/ 463 w 751"/>
              <a:gd name="T67" fmla="*/ 7 h 732"/>
              <a:gd name="T68" fmla="*/ 539 w 751"/>
              <a:gd name="T69" fmla="*/ 73 h 732"/>
              <a:gd name="T70" fmla="*/ 670 w 751"/>
              <a:gd name="T71" fmla="*/ 135 h 732"/>
              <a:gd name="T72" fmla="*/ 728 w 751"/>
              <a:gd name="T73" fmla="*/ 142 h 732"/>
              <a:gd name="T74" fmla="*/ 744 w 751"/>
              <a:gd name="T75" fmla="*/ 173 h 732"/>
              <a:gd name="T76" fmla="*/ 690 w 751"/>
              <a:gd name="T77" fmla="*/ 208 h 732"/>
              <a:gd name="T78" fmla="*/ 626 w 751"/>
              <a:gd name="T79" fmla="*/ 256 h 732"/>
              <a:gd name="T80" fmla="*/ 583 w 751"/>
              <a:gd name="T81" fmla="*/ 282 h 732"/>
              <a:gd name="T82" fmla="*/ 560 w 751"/>
              <a:gd name="T83" fmla="*/ 314 h 732"/>
              <a:gd name="T84" fmla="*/ 524 w 751"/>
              <a:gd name="T85" fmla="*/ 321 h 732"/>
              <a:gd name="T86" fmla="*/ 494 w 751"/>
              <a:gd name="T87" fmla="*/ 347 h 732"/>
              <a:gd name="T88" fmla="*/ 463 w 751"/>
              <a:gd name="T89" fmla="*/ 362 h 732"/>
              <a:gd name="T90" fmla="*/ 438 w 751"/>
              <a:gd name="T91" fmla="*/ 395 h 732"/>
              <a:gd name="T92" fmla="*/ 425 w 751"/>
              <a:gd name="T93" fmla="*/ 407 h 732"/>
              <a:gd name="T94" fmla="*/ 427 w 751"/>
              <a:gd name="T95" fmla="*/ 430 h 732"/>
              <a:gd name="T96" fmla="*/ 419 w 751"/>
              <a:gd name="T97" fmla="*/ 462 h 732"/>
              <a:gd name="T98" fmla="*/ 408 w 751"/>
              <a:gd name="T99" fmla="*/ 493 h 732"/>
              <a:gd name="T100" fmla="*/ 393 w 751"/>
              <a:gd name="T101" fmla="*/ 521 h 732"/>
              <a:gd name="T102" fmla="*/ 404 w 751"/>
              <a:gd name="T103" fmla="*/ 554 h 732"/>
              <a:gd name="T104" fmla="*/ 399 w 751"/>
              <a:gd name="T105" fmla="*/ 583 h 732"/>
              <a:gd name="T106" fmla="*/ 400 w 751"/>
              <a:gd name="T107" fmla="*/ 609 h 732"/>
              <a:gd name="T108" fmla="*/ 388 w 751"/>
              <a:gd name="T109" fmla="*/ 620 h 732"/>
              <a:gd name="T110" fmla="*/ 363 w 751"/>
              <a:gd name="T111" fmla="*/ 653 h 732"/>
              <a:gd name="T112" fmla="*/ 349 w 751"/>
              <a:gd name="T113" fmla="*/ 666 h 732"/>
              <a:gd name="T114" fmla="*/ 314 w 751"/>
              <a:gd name="T115" fmla="*/ 681 h 732"/>
              <a:gd name="T116" fmla="*/ 330 w 751"/>
              <a:gd name="T117" fmla="*/ 728 h 732"/>
              <a:gd name="T118" fmla="*/ 235 w 751"/>
              <a:gd name="T119" fmla="*/ 685 h 732"/>
              <a:gd name="T120" fmla="*/ 102 w 751"/>
              <a:gd name="T121" fmla="*/ 628 h 732"/>
              <a:gd name="T122" fmla="*/ 94 w 751"/>
              <a:gd name="T123" fmla="*/ 590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1" h="732">
                <a:moveTo>
                  <a:pt x="95" y="588"/>
                </a:moveTo>
                <a:lnTo>
                  <a:pt x="97" y="584"/>
                </a:lnTo>
                <a:lnTo>
                  <a:pt x="98" y="583"/>
                </a:lnTo>
                <a:lnTo>
                  <a:pt x="99" y="583"/>
                </a:lnTo>
                <a:lnTo>
                  <a:pt x="99" y="585"/>
                </a:lnTo>
                <a:lnTo>
                  <a:pt x="99" y="586"/>
                </a:lnTo>
                <a:lnTo>
                  <a:pt x="98" y="589"/>
                </a:lnTo>
                <a:lnTo>
                  <a:pt x="98" y="589"/>
                </a:lnTo>
                <a:lnTo>
                  <a:pt x="99" y="590"/>
                </a:lnTo>
                <a:lnTo>
                  <a:pt x="100" y="592"/>
                </a:lnTo>
                <a:lnTo>
                  <a:pt x="101" y="592"/>
                </a:lnTo>
                <a:lnTo>
                  <a:pt x="102" y="591"/>
                </a:lnTo>
                <a:lnTo>
                  <a:pt x="102" y="592"/>
                </a:lnTo>
                <a:lnTo>
                  <a:pt x="106" y="589"/>
                </a:lnTo>
                <a:lnTo>
                  <a:pt x="107" y="589"/>
                </a:lnTo>
                <a:lnTo>
                  <a:pt x="108" y="589"/>
                </a:lnTo>
                <a:lnTo>
                  <a:pt x="109" y="589"/>
                </a:lnTo>
                <a:lnTo>
                  <a:pt x="111" y="589"/>
                </a:lnTo>
                <a:lnTo>
                  <a:pt x="112" y="590"/>
                </a:lnTo>
                <a:lnTo>
                  <a:pt x="113" y="591"/>
                </a:lnTo>
                <a:lnTo>
                  <a:pt x="113" y="592"/>
                </a:lnTo>
                <a:lnTo>
                  <a:pt x="115" y="592"/>
                </a:lnTo>
                <a:lnTo>
                  <a:pt x="115" y="592"/>
                </a:lnTo>
                <a:lnTo>
                  <a:pt x="115" y="593"/>
                </a:lnTo>
                <a:lnTo>
                  <a:pt x="116" y="594"/>
                </a:lnTo>
                <a:lnTo>
                  <a:pt x="117" y="595"/>
                </a:lnTo>
                <a:lnTo>
                  <a:pt x="118" y="595"/>
                </a:lnTo>
                <a:lnTo>
                  <a:pt x="120" y="597"/>
                </a:lnTo>
                <a:lnTo>
                  <a:pt x="121" y="597"/>
                </a:lnTo>
                <a:lnTo>
                  <a:pt x="122" y="600"/>
                </a:lnTo>
                <a:lnTo>
                  <a:pt x="123" y="601"/>
                </a:lnTo>
                <a:lnTo>
                  <a:pt x="123" y="602"/>
                </a:lnTo>
                <a:lnTo>
                  <a:pt x="123" y="604"/>
                </a:lnTo>
                <a:lnTo>
                  <a:pt x="122" y="606"/>
                </a:lnTo>
                <a:lnTo>
                  <a:pt x="123" y="608"/>
                </a:lnTo>
                <a:lnTo>
                  <a:pt x="123" y="608"/>
                </a:lnTo>
                <a:lnTo>
                  <a:pt x="123" y="610"/>
                </a:lnTo>
                <a:lnTo>
                  <a:pt x="123" y="612"/>
                </a:lnTo>
                <a:lnTo>
                  <a:pt x="124" y="613"/>
                </a:lnTo>
                <a:lnTo>
                  <a:pt x="126" y="614"/>
                </a:lnTo>
                <a:lnTo>
                  <a:pt x="127" y="613"/>
                </a:lnTo>
                <a:lnTo>
                  <a:pt x="130" y="611"/>
                </a:lnTo>
                <a:lnTo>
                  <a:pt x="133" y="614"/>
                </a:lnTo>
                <a:lnTo>
                  <a:pt x="136" y="615"/>
                </a:lnTo>
                <a:lnTo>
                  <a:pt x="138" y="618"/>
                </a:lnTo>
                <a:lnTo>
                  <a:pt x="142" y="621"/>
                </a:lnTo>
                <a:lnTo>
                  <a:pt x="145" y="623"/>
                </a:lnTo>
                <a:lnTo>
                  <a:pt x="146" y="625"/>
                </a:lnTo>
                <a:lnTo>
                  <a:pt x="150" y="627"/>
                </a:lnTo>
                <a:lnTo>
                  <a:pt x="152" y="627"/>
                </a:lnTo>
                <a:lnTo>
                  <a:pt x="153" y="626"/>
                </a:lnTo>
                <a:lnTo>
                  <a:pt x="154" y="627"/>
                </a:lnTo>
                <a:lnTo>
                  <a:pt x="155" y="628"/>
                </a:lnTo>
                <a:lnTo>
                  <a:pt x="156" y="629"/>
                </a:lnTo>
                <a:lnTo>
                  <a:pt x="159" y="630"/>
                </a:lnTo>
                <a:lnTo>
                  <a:pt x="160" y="629"/>
                </a:lnTo>
                <a:lnTo>
                  <a:pt x="162" y="628"/>
                </a:lnTo>
                <a:lnTo>
                  <a:pt x="165" y="630"/>
                </a:lnTo>
                <a:lnTo>
                  <a:pt x="168" y="632"/>
                </a:lnTo>
                <a:lnTo>
                  <a:pt x="171" y="634"/>
                </a:lnTo>
                <a:lnTo>
                  <a:pt x="173" y="636"/>
                </a:lnTo>
                <a:lnTo>
                  <a:pt x="175" y="638"/>
                </a:lnTo>
                <a:lnTo>
                  <a:pt x="177" y="639"/>
                </a:lnTo>
                <a:lnTo>
                  <a:pt x="179" y="640"/>
                </a:lnTo>
                <a:lnTo>
                  <a:pt x="181" y="642"/>
                </a:lnTo>
                <a:lnTo>
                  <a:pt x="183" y="643"/>
                </a:lnTo>
                <a:lnTo>
                  <a:pt x="185" y="644"/>
                </a:lnTo>
                <a:lnTo>
                  <a:pt x="188" y="644"/>
                </a:lnTo>
                <a:lnTo>
                  <a:pt x="191" y="645"/>
                </a:lnTo>
                <a:lnTo>
                  <a:pt x="193" y="646"/>
                </a:lnTo>
                <a:lnTo>
                  <a:pt x="197" y="647"/>
                </a:lnTo>
                <a:lnTo>
                  <a:pt x="199" y="648"/>
                </a:lnTo>
                <a:lnTo>
                  <a:pt x="201" y="648"/>
                </a:lnTo>
                <a:lnTo>
                  <a:pt x="202" y="648"/>
                </a:lnTo>
                <a:lnTo>
                  <a:pt x="206" y="649"/>
                </a:lnTo>
                <a:lnTo>
                  <a:pt x="210" y="649"/>
                </a:lnTo>
                <a:lnTo>
                  <a:pt x="213" y="648"/>
                </a:lnTo>
                <a:lnTo>
                  <a:pt x="216" y="648"/>
                </a:lnTo>
                <a:lnTo>
                  <a:pt x="217" y="648"/>
                </a:lnTo>
                <a:lnTo>
                  <a:pt x="218" y="650"/>
                </a:lnTo>
                <a:lnTo>
                  <a:pt x="220" y="651"/>
                </a:lnTo>
                <a:lnTo>
                  <a:pt x="222" y="651"/>
                </a:lnTo>
                <a:lnTo>
                  <a:pt x="225" y="653"/>
                </a:lnTo>
                <a:lnTo>
                  <a:pt x="227" y="654"/>
                </a:lnTo>
                <a:lnTo>
                  <a:pt x="228" y="655"/>
                </a:lnTo>
                <a:lnTo>
                  <a:pt x="229" y="654"/>
                </a:lnTo>
                <a:lnTo>
                  <a:pt x="229" y="653"/>
                </a:lnTo>
                <a:lnTo>
                  <a:pt x="229" y="651"/>
                </a:lnTo>
                <a:lnTo>
                  <a:pt x="230" y="651"/>
                </a:lnTo>
                <a:lnTo>
                  <a:pt x="231" y="647"/>
                </a:lnTo>
                <a:lnTo>
                  <a:pt x="230" y="646"/>
                </a:lnTo>
                <a:lnTo>
                  <a:pt x="232" y="644"/>
                </a:lnTo>
                <a:lnTo>
                  <a:pt x="235" y="641"/>
                </a:lnTo>
                <a:lnTo>
                  <a:pt x="236" y="640"/>
                </a:lnTo>
                <a:lnTo>
                  <a:pt x="239" y="637"/>
                </a:lnTo>
                <a:lnTo>
                  <a:pt x="240" y="635"/>
                </a:lnTo>
                <a:lnTo>
                  <a:pt x="241" y="634"/>
                </a:lnTo>
                <a:lnTo>
                  <a:pt x="241" y="630"/>
                </a:lnTo>
                <a:lnTo>
                  <a:pt x="241" y="629"/>
                </a:lnTo>
                <a:lnTo>
                  <a:pt x="241" y="627"/>
                </a:lnTo>
                <a:lnTo>
                  <a:pt x="241" y="625"/>
                </a:lnTo>
                <a:lnTo>
                  <a:pt x="237" y="622"/>
                </a:lnTo>
                <a:lnTo>
                  <a:pt x="235" y="622"/>
                </a:lnTo>
                <a:lnTo>
                  <a:pt x="233" y="621"/>
                </a:lnTo>
                <a:lnTo>
                  <a:pt x="229" y="618"/>
                </a:lnTo>
                <a:lnTo>
                  <a:pt x="231" y="616"/>
                </a:lnTo>
                <a:lnTo>
                  <a:pt x="230" y="615"/>
                </a:lnTo>
                <a:lnTo>
                  <a:pt x="227" y="612"/>
                </a:lnTo>
                <a:lnTo>
                  <a:pt x="225" y="610"/>
                </a:lnTo>
                <a:lnTo>
                  <a:pt x="222" y="610"/>
                </a:lnTo>
                <a:lnTo>
                  <a:pt x="218" y="609"/>
                </a:lnTo>
                <a:lnTo>
                  <a:pt x="216" y="608"/>
                </a:lnTo>
                <a:lnTo>
                  <a:pt x="222" y="605"/>
                </a:lnTo>
                <a:lnTo>
                  <a:pt x="223" y="601"/>
                </a:lnTo>
                <a:lnTo>
                  <a:pt x="222" y="598"/>
                </a:lnTo>
                <a:lnTo>
                  <a:pt x="222" y="595"/>
                </a:lnTo>
                <a:lnTo>
                  <a:pt x="221" y="592"/>
                </a:lnTo>
                <a:lnTo>
                  <a:pt x="220" y="591"/>
                </a:lnTo>
                <a:lnTo>
                  <a:pt x="217" y="589"/>
                </a:lnTo>
                <a:lnTo>
                  <a:pt x="214" y="588"/>
                </a:lnTo>
                <a:lnTo>
                  <a:pt x="211" y="587"/>
                </a:lnTo>
                <a:lnTo>
                  <a:pt x="210" y="586"/>
                </a:lnTo>
                <a:lnTo>
                  <a:pt x="206" y="583"/>
                </a:lnTo>
                <a:lnTo>
                  <a:pt x="207" y="579"/>
                </a:lnTo>
                <a:lnTo>
                  <a:pt x="208" y="576"/>
                </a:lnTo>
                <a:lnTo>
                  <a:pt x="205" y="573"/>
                </a:lnTo>
                <a:lnTo>
                  <a:pt x="205" y="572"/>
                </a:lnTo>
                <a:lnTo>
                  <a:pt x="203" y="572"/>
                </a:lnTo>
                <a:lnTo>
                  <a:pt x="203" y="572"/>
                </a:lnTo>
                <a:lnTo>
                  <a:pt x="202" y="573"/>
                </a:lnTo>
                <a:lnTo>
                  <a:pt x="199" y="573"/>
                </a:lnTo>
                <a:lnTo>
                  <a:pt x="197" y="572"/>
                </a:lnTo>
                <a:lnTo>
                  <a:pt x="195" y="572"/>
                </a:lnTo>
                <a:lnTo>
                  <a:pt x="193" y="572"/>
                </a:lnTo>
                <a:lnTo>
                  <a:pt x="192" y="574"/>
                </a:lnTo>
                <a:lnTo>
                  <a:pt x="191" y="576"/>
                </a:lnTo>
                <a:lnTo>
                  <a:pt x="191" y="575"/>
                </a:lnTo>
                <a:lnTo>
                  <a:pt x="189" y="574"/>
                </a:lnTo>
                <a:lnTo>
                  <a:pt x="189" y="572"/>
                </a:lnTo>
                <a:lnTo>
                  <a:pt x="189" y="571"/>
                </a:lnTo>
                <a:lnTo>
                  <a:pt x="189" y="570"/>
                </a:lnTo>
                <a:lnTo>
                  <a:pt x="187" y="570"/>
                </a:lnTo>
                <a:lnTo>
                  <a:pt x="185" y="571"/>
                </a:lnTo>
                <a:lnTo>
                  <a:pt x="184" y="570"/>
                </a:lnTo>
                <a:lnTo>
                  <a:pt x="182" y="570"/>
                </a:lnTo>
                <a:lnTo>
                  <a:pt x="181" y="570"/>
                </a:lnTo>
                <a:lnTo>
                  <a:pt x="179" y="570"/>
                </a:lnTo>
                <a:lnTo>
                  <a:pt x="178" y="571"/>
                </a:lnTo>
                <a:lnTo>
                  <a:pt x="178" y="571"/>
                </a:lnTo>
                <a:lnTo>
                  <a:pt x="178" y="573"/>
                </a:lnTo>
                <a:lnTo>
                  <a:pt x="177" y="575"/>
                </a:lnTo>
                <a:lnTo>
                  <a:pt x="176" y="575"/>
                </a:lnTo>
                <a:lnTo>
                  <a:pt x="175" y="575"/>
                </a:lnTo>
                <a:lnTo>
                  <a:pt x="173" y="575"/>
                </a:lnTo>
                <a:lnTo>
                  <a:pt x="172" y="575"/>
                </a:lnTo>
                <a:lnTo>
                  <a:pt x="172" y="575"/>
                </a:lnTo>
                <a:lnTo>
                  <a:pt x="171" y="575"/>
                </a:lnTo>
                <a:lnTo>
                  <a:pt x="170" y="574"/>
                </a:lnTo>
                <a:lnTo>
                  <a:pt x="169" y="573"/>
                </a:lnTo>
                <a:lnTo>
                  <a:pt x="166" y="575"/>
                </a:lnTo>
                <a:lnTo>
                  <a:pt x="165" y="575"/>
                </a:lnTo>
                <a:lnTo>
                  <a:pt x="165" y="576"/>
                </a:lnTo>
                <a:lnTo>
                  <a:pt x="164" y="579"/>
                </a:lnTo>
                <a:lnTo>
                  <a:pt x="163" y="579"/>
                </a:lnTo>
                <a:lnTo>
                  <a:pt x="163" y="578"/>
                </a:lnTo>
                <a:lnTo>
                  <a:pt x="163" y="577"/>
                </a:lnTo>
                <a:lnTo>
                  <a:pt x="162" y="576"/>
                </a:lnTo>
                <a:lnTo>
                  <a:pt x="161" y="576"/>
                </a:lnTo>
                <a:lnTo>
                  <a:pt x="161" y="576"/>
                </a:lnTo>
                <a:lnTo>
                  <a:pt x="160" y="577"/>
                </a:lnTo>
                <a:lnTo>
                  <a:pt x="159" y="578"/>
                </a:lnTo>
                <a:lnTo>
                  <a:pt x="159" y="579"/>
                </a:lnTo>
                <a:lnTo>
                  <a:pt x="156" y="579"/>
                </a:lnTo>
                <a:lnTo>
                  <a:pt x="154" y="580"/>
                </a:lnTo>
                <a:lnTo>
                  <a:pt x="152" y="580"/>
                </a:lnTo>
                <a:lnTo>
                  <a:pt x="149" y="580"/>
                </a:lnTo>
                <a:lnTo>
                  <a:pt x="148" y="581"/>
                </a:lnTo>
                <a:lnTo>
                  <a:pt x="145" y="582"/>
                </a:lnTo>
                <a:lnTo>
                  <a:pt x="142" y="582"/>
                </a:lnTo>
                <a:lnTo>
                  <a:pt x="141" y="582"/>
                </a:lnTo>
                <a:lnTo>
                  <a:pt x="140" y="584"/>
                </a:lnTo>
                <a:lnTo>
                  <a:pt x="138" y="585"/>
                </a:lnTo>
                <a:lnTo>
                  <a:pt x="136" y="587"/>
                </a:lnTo>
                <a:lnTo>
                  <a:pt x="134" y="589"/>
                </a:lnTo>
                <a:lnTo>
                  <a:pt x="134" y="589"/>
                </a:lnTo>
                <a:lnTo>
                  <a:pt x="132" y="590"/>
                </a:lnTo>
                <a:lnTo>
                  <a:pt x="131" y="590"/>
                </a:lnTo>
                <a:lnTo>
                  <a:pt x="129" y="589"/>
                </a:lnTo>
                <a:lnTo>
                  <a:pt x="127" y="589"/>
                </a:lnTo>
                <a:lnTo>
                  <a:pt x="126" y="588"/>
                </a:lnTo>
                <a:lnTo>
                  <a:pt x="125" y="588"/>
                </a:lnTo>
                <a:lnTo>
                  <a:pt x="124" y="587"/>
                </a:lnTo>
                <a:lnTo>
                  <a:pt x="123" y="588"/>
                </a:lnTo>
                <a:lnTo>
                  <a:pt x="121" y="590"/>
                </a:lnTo>
                <a:lnTo>
                  <a:pt x="118" y="591"/>
                </a:lnTo>
                <a:lnTo>
                  <a:pt x="117" y="592"/>
                </a:lnTo>
                <a:lnTo>
                  <a:pt x="115" y="590"/>
                </a:lnTo>
                <a:lnTo>
                  <a:pt x="114" y="589"/>
                </a:lnTo>
                <a:lnTo>
                  <a:pt x="113" y="589"/>
                </a:lnTo>
                <a:lnTo>
                  <a:pt x="111" y="587"/>
                </a:lnTo>
                <a:lnTo>
                  <a:pt x="110" y="587"/>
                </a:lnTo>
                <a:lnTo>
                  <a:pt x="108" y="586"/>
                </a:lnTo>
                <a:lnTo>
                  <a:pt x="107" y="587"/>
                </a:lnTo>
                <a:lnTo>
                  <a:pt x="104" y="587"/>
                </a:lnTo>
                <a:lnTo>
                  <a:pt x="103" y="589"/>
                </a:lnTo>
                <a:lnTo>
                  <a:pt x="102" y="589"/>
                </a:lnTo>
                <a:lnTo>
                  <a:pt x="101" y="588"/>
                </a:lnTo>
                <a:lnTo>
                  <a:pt x="101" y="587"/>
                </a:lnTo>
                <a:lnTo>
                  <a:pt x="101" y="586"/>
                </a:lnTo>
                <a:lnTo>
                  <a:pt x="102" y="584"/>
                </a:lnTo>
                <a:lnTo>
                  <a:pt x="102" y="583"/>
                </a:lnTo>
                <a:lnTo>
                  <a:pt x="102" y="582"/>
                </a:lnTo>
                <a:lnTo>
                  <a:pt x="101" y="582"/>
                </a:lnTo>
                <a:lnTo>
                  <a:pt x="99" y="582"/>
                </a:lnTo>
                <a:lnTo>
                  <a:pt x="98" y="581"/>
                </a:lnTo>
                <a:lnTo>
                  <a:pt x="99" y="581"/>
                </a:lnTo>
                <a:lnTo>
                  <a:pt x="97" y="578"/>
                </a:lnTo>
                <a:lnTo>
                  <a:pt x="97" y="577"/>
                </a:lnTo>
                <a:lnTo>
                  <a:pt x="96" y="576"/>
                </a:lnTo>
                <a:lnTo>
                  <a:pt x="96" y="569"/>
                </a:lnTo>
                <a:lnTo>
                  <a:pt x="96" y="564"/>
                </a:lnTo>
                <a:lnTo>
                  <a:pt x="96" y="560"/>
                </a:lnTo>
                <a:lnTo>
                  <a:pt x="96" y="556"/>
                </a:lnTo>
                <a:lnTo>
                  <a:pt x="90" y="545"/>
                </a:lnTo>
                <a:lnTo>
                  <a:pt x="88" y="542"/>
                </a:lnTo>
                <a:lnTo>
                  <a:pt x="85" y="537"/>
                </a:lnTo>
                <a:lnTo>
                  <a:pt x="81" y="528"/>
                </a:lnTo>
                <a:lnTo>
                  <a:pt x="74" y="519"/>
                </a:lnTo>
                <a:lnTo>
                  <a:pt x="69" y="513"/>
                </a:lnTo>
                <a:lnTo>
                  <a:pt x="68" y="513"/>
                </a:lnTo>
                <a:lnTo>
                  <a:pt x="56" y="505"/>
                </a:lnTo>
                <a:lnTo>
                  <a:pt x="50" y="501"/>
                </a:lnTo>
                <a:lnTo>
                  <a:pt x="44" y="498"/>
                </a:lnTo>
                <a:lnTo>
                  <a:pt x="39" y="495"/>
                </a:lnTo>
                <a:lnTo>
                  <a:pt x="32" y="493"/>
                </a:lnTo>
                <a:lnTo>
                  <a:pt x="32" y="489"/>
                </a:lnTo>
                <a:lnTo>
                  <a:pt x="28" y="482"/>
                </a:lnTo>
                <a:lnTo>
                  <a:pt x="25" y="478"/>
                </a:lnTo>
                <a:lnTo>
                  <a:pt x="17" y="473"/>
                </a:lnTo>
                <a:lnTo>
                  <a:pt x="17" y="472"/>
                </a:lnTo>
                <a:lnTo>
                  <a:pt x="12" y="470"/>
                </a:lnTo>
                <a:lnTo>
                  <a:pt x="1" y="464"/>
                </a:lnTo>
                <a:lnTo>
                  <a:pt x="0" y="461"/>
                </a:lnTo>
                <a:lnTo>
                  <a:pt x="2" y="459"/>
                </a:lnTo>
                <a:lnTo>
                  <a:pt x="7" y="460"/>
                </a:lnTo>
                <a:lnTo>
                  <a:pt x="11" y="460"/>
                </a:lnTo>
                <a:lnTo>
                  <a:pt x="20" y="459"/>
                </a:lnTo>
                <a:lnTo>
                  <a:pt x="25" y="459"/>
                </a:lnTo>
                <a:lnTo>
                  <a:pt x="30" y="461"/>
                </a:lnTo>
                <a:lnTo>
                  <a:pt x="32" y="459"/>
                </a:lnTo>
                <a:lnTo>
                  <a:pt x="33" y="455"/>
                </a:lnTo>
                <a:lnTo>
                  <a:pt x="36" y="453"/>
                </a:lnTo>
                <a:lnTo>
                  <a:pt x="42" y="450"/>
                </a:lnTo>
                <a:lnTo>
                  <a:pt x="48" y="448"/>
                </a:lnTo>
                <a:lnTo>
                  <a:pt x="54" y="448"/>
                </a:lnTo>
                <a:lnTo>
                  <a:pt x="58" y="450"/>
                </a:lnTo>
                <a:lnTo>
                  <a:pt x="58" y="450"/>
                </a:lnTo>
                <a:lnTo>
                  <a:pt x="60" y="450"/>
                </a:lnTo>
                <a:lnTo>
                  <a:pt x="61" y="449"/>
                </a:lnTo>
                <a:lnTo>
                  <a:pt x="60" y="447"/>
                </a:lnTo>
                <a:lnTo>
                  <a:pt x="59" y="442"/>
                </a:lnTo>
                <a:lnTo>
                  <a:pt x="57" y="438"/>
                </a:lnTo>
                <a:lnTo>
                  <a:pt x="54" y="435"/>
                </a:lnTo>
                <a:lnTo>
                  <a:pt x="54" y="434"/>
                </a:lnTo>
                <a:lnTo>
                  <a:pt x="51" y="430"/>
                </a:lnTo>
                <a:lnTo>
                  <a:pt x="52" y="426"/>
                </a:lnTo>
                <a:lnTo>
                  <a:pt x="53" y="426"/>
                </a:lnTo>
                <a:lnTo>
                  <a:pt x="58" y="427"/>
                </a:lnTo>
                <a:lnTo>
                  <a:pt x="63" y="427"/>
                </a:lnTo>
                <a:lnTo>
                  <a:pt x="64" y="425"/>
                </a:lnTo>
                <a:lnTo>
                  <a:pt x="64" y="420"/>
                </a:lnTo>
                <a:lnTo>
                  <a:pt x="64" y="416"/>
                </a:lnTo>
                <a:lnTo>
                  <a:pt x="67" y="411"/>
                </a:lnTo>
                <a:lnTo>
                  <a:pt x="72" y="413"/>
                </a:lnTo>
                <a:lnTo>
                  <a:pt x="76" y="415"/>
                </a:lnTo>
                <a:lnTo>
                  <a:pt x="77" y="411"/>
                </a:lnTo>
                <a:lnTo>
                  <a:pt x="77" y="411"/>
                </a:lnTo>
                <a:lnTo>
                  <a:pt x="77" y="406"/>
                </a:lnTo>
                <a:lnTo>
                  <a:pt x="79" y="403"/>
                </a:lnTo>
                <a:lnTo>
                  <a:pt x="83" y="398"/>
                </a:lnTo>
                <a:lnTo>
                  <a:pt x="88" y="397"/>
                </a:lnTo>
                <a:lnTo>
                  <a:pt x="89" y="397"/>
                </a:lnTo>
                <a:lnTo>
                  <a:pt x="92" y="397"/>
                </a:lnTo>
                <a:lnTo>
                  <a:pt x="94" y="397"/>
                </a:lnTo>
                <a:lnTo>
                  <a:pt x="95" y="395"/>
                </a:lnTo>
                <a:lnTo>
                  <a:pt x="96" y="394"/>
                </a:lnTo>
                <a:lnTo>
                  <a:pt x="98" y="391"/>
                </a:lnTo>
                <a:lnTo>
                  <a:pt x="98" y="390"/>
                </a:lnTo>
                <a:lnTo>
                  <a:pt x="99" y="385"/>
                </a:lnTo>
                <a:lnTo>
                  <a:pt x="99" y="380"/>
                </a:lnTo>
                <a:lnTo>
                  <a:pt x="99" y="375"/>
                </a:lnTo>
                <a:lnTo>
                  <a:pt x="100" y="370"/>
                </a:lnTo>
                <a:lnTo>
                  <a:pt x="100" y="369"/>
                </a:lnTo>
                <a:lnTo>
                  <a:pt x="103" y="366"/>
                </a:lnTo>
                <a:lnTo>
                  <a:pt x="101" y="363"/>
                </a:lnTo>
                <a:lnTo>
                  <a:pt x="98" y="360"/>
                </a:lnTo>
                <a:lnTo>
                  <a:pt x="96" y="359"/>
                </a:lnTo>
                <a:lnTo>
                  <a:pt x="93" y="354"/>
                </a:lnTo>
                <a:lnTo>
                  <a:pt x="95" y="351"/>
                </a:lnTo>
                <a:lnTo>
                  <a:pt x="98" y="346"/>
                </a:lnTo>
                <a:lnTo>
                  <a:pt x="101" y="344"/>
                </a:lnTo>
                <a:lnTo>
                  <a:pt x="106" y="343"/>
                </a:lnTo>
                <a:lnTo>
                  <a:pt x="109" y="343"/>
                </a:lnTo>
                <a:lnTo>
                  <a:pt x="113" y="344"/>
                </a:lnTo>
                <a:lnTo>
                  <a:pt x="115" y="343"/>
                </a:lnTo>
                <a:lnTo>
                  <a:pt x="120" y="345"/>
                </a:lnTo>
                <a:lnTo>
                  <a:pt x="125" y="346"/>
                </a:lnTo>
                <a:lnTo>
                  <a:pt x="127" y="346"/>
                </a:lnTo>
                <a:lnTo>
                  <a:pt x="127" y="344"/>
                </a:lnTo>
                <a:lnTo>
                  <a:pt x="127" y="339"/>
                </a:lnTo>
                <a:lnTo>
                  <a:pt x="126" y="336"/>
                </a:lnTo>
                <a:lnTo>
                  <a:pt x="127" y="334"/>
                </a:lnTo>
                <a:lnTo>
                  <a:pt x="127" y="332"/>
                </a:lnTo>
                <a:lnTo>
                  <a:pt x="127" y="327"/>
                </a:lnTo>
                <a:lnTo>
                  <a:pt x="125" y="325"/>
                </a:lnTo>
                <a:lnTo>
                  <a:pt x="126" y="322"/>
                </a:lnTo>
                <a:lnTo>
                  <a:pt x="126" y="321"/>
                </a:lnTo>
                <a:lnTo>
                  <a:pt x="127" y="320"/>
                </a:lnTo>
                <a:lnTo>
                  <a:pt x="127" y="317"/>
                </a:lnTo>
                <a:lnTo>
                  <a:pt x="123" y="315"/>
                </a:lnTo>
                <a:lnTo>
                  <a:pt x="121" y="311"/>
                </a:lnTo>
                <a:lnTo>
                  <a:pt x="116" y="303"/>
                </a:lnTo>
                <a:lnTo>
                  <a:pt x="114" y="299"/>
                </a:lnTo>
                <a:lnTo>
                  <a:pt x="114" y="297"/>
                </a:lnTo>
                <a:lnTo>
                  <a:pt x="115" y="294"/>
                </a:lnTo>
                <a:lnTo>
                  <a:pt x="117" y="292"/>
                </a:lnTo>
                <a:lnTo>
                  <a:pt x="121" y="293"/>
                </a:lnTo>
                <a:lnTo>
                  <a:pt x="124" y="295"/>
                </a:lnTo>
                <a:lnTo>
                  <a:pt x="127" y="295"/>
                </a:lnTo>
                <a:lnTo>
                  <a:pt x="129" y="293"/>
                </a:lnTo>
                <a:lnTo>
                  <a:pt x="130" y="289"/>
                </a:lnTo>
                <a:lnTo>
                  <a:pt x="127" y="285"/>
                </a:lnTo>
                <a:lnTo>
                  <a:pt x="127" y="283"/>
                </a:lnTo>
                <a:lnTo>
                  <a:pt x="130" y="279"/>
                </a:lnTo>
                <a:lnTo>
                  <a:pt x="134" y="277"/>
                </a:lnTo>
                <a:lnTo>
                  <a:pt x="135" y="276"/>
                </a:lnTo>
                <a:lnTo>
                  <a:pt x="136" y="275"/>
                </a:lnTo>
                <a:lnTo>
                  <a:pt x="136" y="272"/>
                </a:lnTo>
                <a:lnTo>
                  <a:pt x="138" y="269"/>
                </a:lnTo>
                <a:lnTo>
                  <a:pt x="143" y="265"/>
                </a:lnTo>
                <a:lnTo>
                  <a:pt x="143" y="262"/>
                </a:lnTo>
                <a:lnTo>
                  <a:pt x="143" y="258"/>
                </a:lnTo>
                <a:lnTo>
                  <a:pt x="144" y="254"/>
                </a:lnTo>
                <a:lnTo>
                  <a:pt x="144" y="250"/>
                </a:lnTo>
                <a:lnTo>
                  <a:pt x="145" y="247"/>
                </a:lnTo>
                <a:lnTo>
                  <a:pt x="146" y="244"/>
                </a:lnTo>
                <a:lnTo>
                  <a:pt x="149" y="242"/>
                </a:lnTo>
                <a:lnTo>
                  <a:pt x="151" y="243"/>
                </a:lnTo>
                <a:lnTo>
                  <a:pt x="152" y="245"/>
                </a:lnTo>
                <a:lnTo>
                  <a:pt x="152" y="248"/>
                </a:lnTo>
                <a:lnTo>
                  <a:pt x="153" y="249"/>
                </a:lnTo>
                <a:lnTo>
                  <a:pt x="155" y="249"/>
                </a:lnTo>
                <a:lnTo>
                  <a:pt x="157" y="248"/>
                </a:lnTo>
                <a:lnTo>
                  <a:pt x="159" y="248"/>
                </a:lnTo>
                <a:lnTo>
                  <a:pt x="159" y="251"/>
                </a:lnTo>
                <a:lnTo>
                  <a:pt x="156" y="252"/>
                </a:lnTo>
                <a:lnTo>
                  <a:pt x="155" y="255"/>
                </a:lnTo>
                <a:lnTo>
                  <a:pt x="158" y="255"/>
                </a:lnTo>
                <a:lnTo>
                  <a:pt x="161" y="255"/>
                </a:lnTo>
                <a:lnTo>
                  <a:pt x="163" y="252"/>
                </a:lnTo>
                <a:lnTo>
                  <a:pt x="163" y="246"/>
                </a:lnTo>
                <a:lnTo>
                  <a:pt x="164" y="242"/>
                </a:lnTo>
                <a:lnTo>
                  <a:pt x="165" y="240"/>
                </a:lnTo>
                <a:lnTo>
                  <a:pt x="167" y="237"/>
                </a:lnTo>
                <a:lnTo>
                  <a:pt x="170" y="235"/>
                </a:lnTo>
                <a:lnTo>
                  <a:pt x="171" y="232"/>
                </a:lnTo>
                <a:lnTo>
                  <a:pt x="172" y="231"/>
                </a:lnTo>
                <a:lnTo>
                  <a:pt x="172" y="228"/>
                </a:lnTo>
                <a:lnTo>
                  <a:pt x="172" y="225"/>
                </a:lnTo>
                <a:lnTo>
                  <a:pt x="172" y="222"/>
                </a:lnTo>
                <a:lnTo>
                  <a:pt x="176" y="222"/>
                </a:lnTo>
                <a:lnTo>
                  <a:pt x="178" y="224"/>
                </a:lnTo>
                <a:lnTo>
                  <a:pt x="180" y="227"/>
                </a:lnTo>
                <a:lnTo>
                  <a:pt x="184" y="228"/>
                </a:lnTo>
                <a:lnTo>
                  <a:pt x="187" y="228"/>
                </a:lnTo>
                <a:lnTo>
                  <a:pt x="191" y="227"/>
                </a:lnTo>
                <a:lnTo>
                  <a:pt x="193" y="226"/>
                </a:lnTo>
                <a:lnTo>
                  <a:pt x="197" y="222"/>
                </a:lnTo>
                <a:lnTo>
                  <a:pt x="200" y="218"/>
                </a:lnTo>
                <a:lnTo>
                  <a:pt x="206" y="214"/>
                </a:lnTo>
                <a:lnTo>
                  <a:pt x="212" y="214"/>
                </a:lnTo>
                <a:lnTo>
                  <a:pt x="215" y="214"/>
                </a:lnTo>
                <a:lnTo>
                  <a:pt x="217" y="213"/>
                </a:lnTo>
                <a:lnTo>
                  <a:pt x="223" y="212"/>
                </a:lnTo>
                <a:lnTo>
                  <a:pt x="228" y="211"/>
                </a:lnTo>
                <a:lnTo>
                  <a:pt x="231" y="209"/>
                </a:lnTo>
                <a:lnTo>
                  <a:pt x="235" y="206"/>
                </a:lnTo>
                <a:lnTo>
                  <a:pt x="239" y="205"/>
                </a:lnTo>
                <a:lnTo>
                  <a:pt x="241" y="204"/>
                </a:lnTo>
                <a:lnTo>
                  <a:pt x="242" y="202"/>
                </a:lnTo>
                <a:lnTo>
                  <a:pt x="244" y="201"/>
                </a:lnTo>
                <a:lnTo>
                  <a:pt x="243" y="199"/>
                </a:lnTo>
                <a:lnTo>
                  <a:pt x="242" y="195"/>
                </a:lnTo>
                <a:lnTo>
                  <a:pt x="243" y="194"/>
                </a:lnTo>
                <a:lnTo>
                  <a:pt x="247" y="191"/>
                </a:lnTo>
                <a:lnTo>
                  <a:pt x="247" y="187"/>
                </a:lnTo>
                <a:lnTo>
                  <a:pt x="244" y="185"/>
                </a:lnTo>
                <a:lnTo>
                  <a:pt x="245" y="182"/>
                </a:lnTo>
                <a:lnTo>
                  <a:pt x="248" y="179"/>
                </a:lnTo>
                <a:lnTo>
                  <a:pt x="249" y="177"/>
                </a:lnTo>
                <a:lnTo>
                  <a:pt x="250" y="172"/>
                </a:lnTo>
                <a:lnTo>
                  <a:pt x="254" y="172"/>
                </a:lnTo>
                <a:lnTo>
                  <a:pt x="257" y="172"/>
                </a:lnTo>
                <a:lnTo>
                  <a:pt x="260" y="170"/>
                </a:lnTo>
                <a:lnTo>
                  <a:pt x="264" y="167"/>
                </a:lnTo>
                <a:lnTo>
                  <a:pt x="267" y="164"/>
                </a:lnTo>
                <a:lnTo>
                  <a:pt x="267" y="161"/>
                </a:lnTo>
                <a:lnTo>
                  <a:pt x="270" y="160"/>
                </a:lnTo>
                <a:lnTo>
                  <a:pt x="271" y="158"/>
                </a:lnTo>
                <a:lnTo>
                  <a:pt x="272" y="157"/>
                </a:lnTo>
                <a:lnTo>
                  <a:pt x="272" y="154"/>
                </a:lnTo>
                <a:lnTo>
                  <a:pt x="271" y="148"/>
                </a:lnTo>
                <a:lnTo>
                  <a:pt x="272" y="145"/>
                </a:lnTo>
                <a:lnTo>
                  <a:pt x="275" y="142"/>
                </a:lnTo>
                <a:lnTo>
                  <a:pt x="280" y="140"/>
                </a:lnTo>
                <a:lnTo>
                  <a:pt x="282" y="137"/>
                </a:lnTo>
                <a:lnTo>
                  <a:pt x="286" y="132"/>
                </a:lnTo>
                <a:lnTo>
                  <a:pt x="288" y="126"/>
                </a:lnTo>
                <a:lnTo>
                  <a:pt x="294" y="124"/>
                </a:lnTo>
                <a:lnTo>
                  <a:pt x="295" y="120"/>
                </a:lnTo>
                <a:lnTo>
                  <a:pt x="295" y="118"/>
                </a:lnTo>
                <a:lnTo>
                  <a:pt x="298" y="115"/>
                </a:lnTo>
                <a:lnTo>
                  <a:pt x="302" y="112"/>
                </a:lnTo>
                <a:lnTo>
                  <a:pt x="304" y="109"/>
                </a:lnTo>
                <a:lnTo>
                  <a:pt x="305" y="107"/>
                </a:lnTo>
                <a:lnTo>
                  <a:pt x="307" y="108"/>
                </a:lnTo>
                <a:lnTo>
                  <a:pt x="310" y="108"/>
                </a:lnTo>
                <a:lnTo>
                  <a:pt x="311" y="106"/>
                </a:lnTo>
                <a:lnTo>
                  <a:pt x="314" y="107"/>
                </a:lnTo>
                <a:lnTo>
                  <a:pt x="319" y="106"/>
                </a:lnTo>
                <a:lnTo>
                  <a:pt x="325" y="105"/>
                </a:lnTo>
                <a:lnTo>
                  <a:pt x="331" y="102"/>
                </a:lnTo>
                <a:lnTo>
                  <a:pt x="336" y="98"/>
                </a:lnTo>
                <a:lnTo>
                  <a:pt x="340" y="95"/>
                </a:lnTo>
                <a:lnTo>
                  <a:pt x="341" y="94"/>
                </a:lnTo>
                <a:lnTo>
                  <a:pt x="343" y="91"/>
                </a:lnTo>
                <a:lnTo>
                  <a:pt x="345" y="90"/>
                </a:lnTo>
                <a:lnTo>
                  <a:pt x="347" y="89"/>
                </a:lnTo>
                <a:lnTo>
                  <a:pt x="349" y="85"/>
                </a:lnTo>
                <a:lnTo>
                  <a:pt x="351" y="82"/>
                </a:lnTo>
                <a:lnTo>
                  <a:pt x="354" y="82"/>
                </a:lnTo>
                <a:lnTo>
                  <a:pt x="355" y="80"/>
                </a:lnTo>
                <a:lnTo>
                  <a:pt x="357" y="77"/>
                </a:lnTo>
                <a:lnTo>
                  <a:pt x="357" y="73"/>
                </a:lnTo>
                <a:lnTo>
                  <a:pt x="358" y="73"/>
                </a:lnTo>
                <a:lnTo>
                  <a:pt x="360" y="74"/>
                </a:lnTo>
                <a:lnTo>
                  <a:pt x="362" y="76"/>
                </a:lnTo>
                <a:lnTo>
                  <a:pt x="362" y="74"/>
                </a:lnTo>
                <a:lnTo>
                  <a:pt x="363" y="71"/>
                </a:lnTo>
                <a:lnTo>
                  <a:pt x="367" y="71"/>
                </a:lnTo>
                <a:lnTo>
                  <a:pt x="369" y="70"/>
                </a:lnTo>
                <a:lnTo>
                  <a:pt x="372" y="68"/>
                </a:lnTo>
                <a:lnTo>
                  <a:pt x="374" y="68"/>
                </a:lnTo>
                <a:lnTo>
                  <a:pt x="374" y="65"/>
                </a:lnTo>
                <a:lnTo>
                  <a:pt x="376" y="61"/>
                </a:lnTo>
                <a:lnTo>
                  <a:pt x="380" y="58"/>
                </a:lnTo>
                <a:lnTo>
                  <a:pt x="382" y="58"/>
                </a:lnTo>
                <a:lnTo>
                  <a:pt x="387" y="55"/>
                </a:lnTo>
                <a:lnTo>
                  <a:pt x="393" y="49"/>
                </a:lnTo>
                <a:lnTo>
                  <a:pt x="400" y="47"/>
                </a:lnTo>
                <a:lnTo>
                  <a:pt x="400" y="45"/>
                </a:lnTo>
                <a:lnTo>
                  <a:pt x="401" y="40"/>
                </a:lnTo>
                <a:lnTo>
                  <a:pt x="405" y="35"/>
                </a:lnTo>
                <a:lnTo>
                  <a:pt x="410" y="32"/>
                </a:lnTo>
                <a:lnTo>
                  <a:pt x="416" y="26"/>
                </a:lnTo>
                <a:lnTo>
                  <a:pt x="425" y="20"/>
                </a:lnTo>
                <a:lnTo>
                  <a:pt x="431" y="17"/>
                </a:lnTo>
                <a:lnTo>
                  <a:pt x="433" y="14"/>
                </a:lnTo>
                <a:lnTo>
                  <a:pt x="437" y="19"/>
                </a:lnTo>
                <a:lnTo>
                  <a:pt x="438" y="23"/>
                </a:lnTo>
                <a:lnTo>
                  <a:pt x="441" y="26"/>
                </a:lnTo>
                <a:lnTo>
                  <a:pt x="444" y="23"/>
                </a:lnTo>
                <a:lnTo>
                  <a:pt x="450" y="20"/>
                </a:lnTo>
                <a:lnTo>
                  <a:pt x="456" y="17"/>
                </a:lnTo>
                <a:lnTo>
                  <a:pt x="460" y="13"/>
                </a:lnTo>
                <a:lnTo>
                  <a:pt x="463" y="7"/>
                </a:lnTo>
                <a:lnTo>
                  <a:pt x="469" y="7"/>
                </a:lnTo>
                <a:lnTo>
                  <a:pt x="476" y="3"/>
                </a:lnTo>
                <a:lnTo>
                  <a:pt x="478" y="1"/>
                </a:lnTo>
                <a:lnTo>
                  <a:pt x="478" y="0"/>
                </a:lnTo>
                <a:lnTo>
                  <a:pt x="482" y="5"/>
                </a:lnTo>
                <a:lnTo>
                  <a:pt x="490" y="9"/>
                </a:lnTo>
                <a:lnTo>
                  <a:pt x="497" y="20"/>
                </a:lnTo>
                <a:lnTo>
                  <a:pt x="506" y="27"/>
                </a:lnTo>
                <a:lnTo>
                  <a:pt x="516" y="32"/>
                </a:lnTo>
                <a:lnTo>
                  <a:pt x="524" y="43"/>
                </a:lnTo>
                <a:lnTo>
                  <a:pt x="533" y="49"/>
                </a:lnTo>
                <a:lnTo>
                  <a:pt x="535" y="59"/>
                </a:lnTo>
                <a:lnTo>
                  <a:pt x="539" y="67"/>
                </a:lnTo>
                <a:lnTo>
                  <a:pt x="539" y="73"/>
                </a:lnTo>
                <a:lnTo>
                  <a:pt x="547" y="75"/>
                </a:lnTo>
                <a:lnTo>
                  <a:pt x="564" y="76"/>
                </a:lnTo>
                <a:lnTo>
                  <a:pt x="585" y="79"/>
                </a:lnTo>
                <a:lnTo>
                  <a:pt x="589" y="77"/>
                </a:lnTo>
                <a:lnTo>
                  <a:pt x="590" y="77"/>
                </a:lnTo>
                <a:lnTo>
                  <a:pt x="606" y="91"/>
                </a:lnTo>
                <a:lnTo>
                  <a:pt x="608" y="100"/>
                </a:lnTo>
                <a:lnTo>
                  <a:pt x="621" y="107"/>
                </a:lnTo>
                <a:lnTo>
                  <a:pt x="644" y="115"/>
                </a:lnTo>
                <a:lnTo>
                  <a:pt x="660" y="127"/>
                </a:lnTo>
                <a:lnTo>
                  <a:pt x="660" y="128"/>
                </a:lnTo>
                <a:lnTo>
                  <a:pt x="663" y="132"/>
                </a:lnTo>
                <a:lnTo>
                  <a:pt x="667" y="135"/>
                </a:lnTo>
                <a:lnTo>
                  <a:pt x="670" y="135"/>
                </a:lnTo>
                <a:lnTo>
                  <a:pt x="674" y="135"/>
                </a:lnTo>
                <a:lnTo>
                  <a:pt x="682" y="134"/>
                </a:lnTo>
                <a:lnTo>
                  <a:pt x="685" y="135"/>
                </a:lnTo>
                <a:lnTo>
                  <a:pt x="687" y="135"/>
                </a:lnTo>
                <a:lnTo>
                  <a:pt x="694" y="139"/>
                </a:lnTo>
                <a:lnTo>
                  <a:pt x="702" y="143"/>
                </a:lnTo>
                <a:lnTo>
                  <a:pt x="709" y="146"/>
                </a:lnTo>
                <a:lnTo>
                  <a:pt x="710" y="147"/>
                </a:lnTo>
                <a:lnTo>
                  <a:pt x="716" y="147"/>
                </a:lnTo>
                <a:lnTo>
                  <a:pt x="722" y="144"/>
                </a:lnTo>
                <a:lnTo>
                  <a:pt x="723" y="143"/>
                </a:lnTo>
                <a:lnTo>
                  <a:pt x="723" y="144"/>
                </a:lnTo>
                <a:lnTo>
                  <a:pt x="725" y="142"/>
                </a:lnTo>
                <a:lnTo>
                  <a:pt x="728" y="142"/>
                </a:lnTo>
                <a:lnTo>
                  <a:pt x="731" y="142"/>
                </a:lnTo>
                <a:lnTo>
                  <a:pt x="738" y="141"/>
                </a:lnTo>
                <a:lnTo>
                  <a:pt x="743" y="140"/>
                </a:lnTo>
                <a:lnTo>
                  <a:pt x="747" y="139"/>
                </a:lnTo>
                <a:lnTo>
                  <a:pt x="751" y="138"/>
                </a:lnTo>
                <a:lnTo>
                  <a:pt x="750" y="144"/>
                </a:lnTo>
                <a:lnTo>
                  <a:pt x="750" y="148"/>
                </a:lnTo>
                <a:lnTo>
                  <a:pt x="750" y="152"/>
                </a:lnTo>
                <a:lnTo>
                  <a:pt x="750" y="158"/>
                </a:lnTo>
                <a:lnTo>
                  <a:pt x="751" y="161"/>
                </a:lnTo>
                <a:lnTo>
                  <a:pt x="750" y="166"/>
                </a:lnTo>
                <a:lnTo>
                  <a:pt x="748" y="170"/>
                </a:lnTo>
                <a:lnTo>
                  <a:pt x="746" y="171"/>
                </a:lnTo>
                <a:lnTo>
                  <a:pt x="744" y="173"/>
                </a:lnTo>
                <a:lnTo>
                  <a:pt x="740" y="175"/>
                </a:lnTo>
                <a:lnTo>
                  <a:pt x="734" y="178"/>
                </a:lnTo>
                <a:lnTo>
                  <a:pt x="732" y="179"/>
                </a:lnTo>
                <a:lnTo>
                  <a:pt x="729" y="183"/>
                </a:lnTo>
                <a:lnTo>
                  <a:pt x="727" y="187"/>
                </a:lnTo>
                <a:lnTo>
                  <a:pt x="726" y="187"/>
                </a:lnTo>
                <a:lnTo>
                  <a:pt x="723" y="189"/>
                </a:lnTo>
                <a:lnTo>
                  <a:pt x="723" y="189"/>
                </a:lnTo>
                <a:lnTo>
                  <a:pt x="716" y="193"/>
                </a:lnTo>
                <a:lnTo>
                  <a:pt x="708" y="197"/>
                </a:lnTo>
                <a:lnTo>
                  <a:pt x="699" y="202"/>
                </a:lnTo>
                <a:lnTo>
                  <a:pt x="693" y="205"/>
                </a:lnTo>
                <a:lnTo>
                  <a:pt x="692" y="205"/>
                </a:lnTo>
                <a:lnTo>
                  <a:pt x="690" y="208"/>
                </a:lnTo>
                <a:lnTo>
                  <a:pt x="688" y="211"/>
                </a:lnTo>
                <a:lnTo>
                  <a:pt x="686" y="211"/>
                </a:lnTo>
                <a:lnTo>
                  <a:pt x="682" y="214"/>
                </a:lnTo>
                <a:lnTo>
                  <a:pt x="680" y="217"/>
                </a:lnTo>
                <a:lnTo>
                  <a:pt x="678" y="219"/>
                </a:lnTo>
                <a:lnTo>
                  <a:pt x="672" y="223"/>
                </a:lnTo>
                <a:lnTo>
                  <a:pt x="669" y="225"/>
                </a:lnTo>
                <a:lnTo>
                  <a:pt x="667" y="226"/>
                </a:lnTo>
                <a:lnTo>
                  <a:pt x="657" y="234"/>
                </a:lnTo>
                <a:lnTo>
                  <a:pt x="647" y="241"/>
                </a:lnTo>
                <a:lnTo>
                  <a:pt x="645" y="243"/>
                </a:lnTo>
                <a:lnTo>
                  <a:pt x="633" y="251"/>
                </a:lnTo>
                <a:lnTo>
                  <a:pt x="628" y="254"/>
                </a:lnTo>
                <a:lnTo>
                  <a:pt x="626" y="256"/>
                </a:lnTo>
                <a:lnTo>
                  <a:pt x="622" y="256"/>
                </a:lnTo>
                <a:lnTo>
                  <a:pt x="618" y="258"/>
                </a:lnTo>
                <a:lnTo>
                  <a:pt x="616" y="259"/>
                </a:lnTo>
                <a:lnTo>
                  <a:pt x="615" y="260"/>
                </a:lnTo>
                <a:lnTo>
                  <a:pt x="611" y="261"/>
                </a:lnTo>
                <a:lnTo>
                  <a:pt x="609" y="262"/>
                </a:lnTo>
                <a:lnTo>
                  <a:pt x="605" y="263"/>
                </a:lnTo>
                <a:lnTo>
                  <a:pt x="602" y="263"/>
                </a:lnTo>
                <a:lnTo>
                  <a:pt x="598" y="268"/>
                </a:lnTo>
                <a:lnTo>
                  <a:pt x="593" y="272"/>
                </a:lnTo>
                <a:lnTo>
                  <a:pt x="591" y="273"/>
                </a:lnTo>
                <a:lnTo>
                  <a:pt x="589" y="275"/>
                </a:lnTo>
                <a:lnTo>
                  <a:pt x="585" y="278"/>
                </a:lnTo>
                <a:lnTo>
                  <a:pt x="583" y="282"/>
                </a:lnTo>
                <a:lnTo>
                  <a:pt x="581" y="285"/>
                </a:lnTo>
                <a:lnTo>
                  <a:pt x="576" y="287"/>
                </a:lnTo>
                <a:lnTo>
                  <a:pt x="575" y="288"/>
                </a:lnTo>
                <a:lnTo>
                  <a:pt x="574" y="290"/>
                </a:lnTo>
                <a:lnTo>
                  <a:pt x="574" y="291"/>
                </a:lnTo>
                <a:lnTo>
                  <a:pt x="574" y="292"/>
                </a:lnTo>
                <a:lnTo>
                  <a:pt x="572" y="294"/>
                </a:lnTo>
                <a:lnTo>
                  <a:pt x="571" y="295"/>
                </a:lnTo>
                <a:lnTo>
                  <a:pt x="566" y="301"/>
                </a:lnTo>
                <a:lnTo>
                  <a:pt x="562" y="307"/>
                </a:lnTo>
                <a:lnTo>
                  <a:pt x="562" y="309"/>
                </a:lnTo>
                <a:lnTo>
                  <a:pt x="562" y="310"/>
                </a:lnTo>
                <a:lnTo>
                  <a:pt x="560" y="313"/>
                </a:lnTo>
                <a:lnTo>
                  <a:pt x="560" y="314"/>
                </a:lnTo>
                <a:lnTo>
                  <a:pt x="558" y="314"/>
                </a:lnTo>
                <a:lnTo>
                  <a:pt x="556" y="314"/>
                </a:lnTo>
                <a:lnTo>
                  <a:pt x="552" y="315"/>
                </a:lnTo>
                <a:lnTo>
                  <a:pt x="547" y="314"/>
                </a:lnTo>
                <a:lnTo>
                  <a:pt x="543" y="315"/>
                </a:lnTo>
                <a:lnTo>
                  <a:pt x="542" y="316"/>
                </a:lnTo>
                <a:lnTo>
                  <a:pt x="540" y="319"/>
                </a:lnTo>
                <a:lnTo>
                  <a:pt x="539" y="320"/>
                </a:lnTo>
                <a:lnTo>
                  <a:pt x="536" y="320"/>
                </a:lnTo>
                <a:lnTo>
                  <a:pt x="535" y="321"/>
                </a:lnTo>
                <a:lnTo>
                  <a:pt x="533" y="320"/>
                </a:lnTo>
                <a:lnTo>
                  <a:pt x="532" y="320"/>
                </a:lnTo>
                <a:lnTo>
                  <a:pt x="528" y="320"/>
                </a:lnTo>
                <a:lnTo>
                  <a:pt x="524" y="321"/>
                </a:lnTo>
                <a:lnTo>
                  <a:pt x="522" y="323"/>
                </a:lnTo>
                <a:lnTo>
                  <a:pt x="520" y="326"/>
                </a:lnTo>
                <a:lnTo>
                  <a:pt x="519" y="327"/>
                </a:lnTo>
                <a:lnTo>
                  <a:pt x="511" y="329"/>
                </a:lnTo>
                <a:lnTo>
                  <a:pt x="509" y="331"/>
                </a:lnTo>
                <a:lnTo>
                  <a:pt x="508" y="333"/>
                </a:lnTo>
                <a:lnTo>
                  <a:pt x="509" y="334"/>
                </a:lnTo>
                <a:lnTo>
                  <a:pt x="510" y="337"/>
                </a:lnTo>
                <a:lnTo>
                  <a:pt x="510" y="338"/>
                </a:lnTo>
                <a:lnTo>
                  <a:pt x="508" y="340"/>
                </a:lnTo>
                <a:lnTo>
                  <a:pt x="505" y="341"/>
                </a:lnTo>
                <a:lnTo>
                  <a:pt x="499" y="345"/>
                </a:lnTo>
                <a:lnTo>
                  <a:pt x="497" y="346"/>
                </a:lnTo>
                <a:lnTo>
                  <a:pt x="494" y="347"/>
                </a:lnTo>
                <a:lnTo>
                  <a:pt x="489" y="348"/>
                </a:lnTo>
                <a:lnTo>
                  <a:pt x="485" y="349"/>
                </a:lnTo>
                <a:lnTo>
                  <a:pt x="484" y="350"/>
                </a:lnTo>
                <a:lnTo>
                  <a:pt x="483" y="350"/>
                </a:lnTo>
                <a:lnTo>
                  <a:pt x="479" y="352"/>
                </a:lnTo>
                <a:lnTo>
                  <a:pt x="478" y="352"/>
                </a:lnTo>
                <a:lnTo>
                  <a:pt x="477" y="353"/>
                </a:lnTo>
                <a:lnTo>
                  <a:pt x="475" y="356"/>
                </a:lnTo>
                <a:lnTo>
                  <a:pt x="474" y="357"/>
                </a:lnTo>
                <a:lnTo>
                  <a:pt x="473" y="357"/>
                </a:lnTo>
                <a:lnTo>
                  <a:pt x="470" y="359"/>
                </a:lnTo>
                <a:lnTo>
                  <a:pt x="469" y="359"/>
                </a:lnTo>
                <a:lnTo>
                  <a:pt x="467" y="359"/>
                </a:lnTo>
                <a:lnTo>
                  <a:pt x="463" y="362"/>
                </a:lnTo>
                <a:lnTo>
                  <a:pt x="462" y="364"/>
                </a:lnTo>
                <a:lnTo>
                  <a:pt x="461" y="365"/>
                </a:lnTo>
                <a:lnTo>
                  <a:pt x="458" y="369"/>
                </a:lnTo>
                <a:lnTo>
                  <a:pt x="453" y="372"/>
                </a:lnTo>
                <a:lnTo>
                  <a:pt x="451" y="374"/>
                </a:lnTo>
                <a:lnTo>
                  <a:pt x="450" y="377"/>
                </a:lnTo>
                <a:lnTo>
                  <a:pt x="450" y="378"/>
                </a:lnTo>
                <a:lnTo>
                  <a:pt x="449" y="379"/>
                </a:lnTo>
                <a:lnTo>
                  <a:pt x="449" y="381"/>
                </a:lnTo>
                <a:lnTo>
                  <a:pt x="447" y="384"/>
                </a:lnTo>
                <a:lnTo>
                  <a:pt x="446" y="387"/>
                </a:lnTo>
                <a:lnTo>
                  <a:pt x="444" y="392"/>
                </a:lnTo>
                <a:lnTo>
                  <a:pt x="441" y="395"/>
                </a:lnTo>
                <a:lnTo>
                  <a:pt x="438" y="395"/>
                </a:lnTo>
                <a:lnTo>
                  <a:pt x="436" y="395"/>
                </a:lnTo>
                <a:lnTo>
                  <a:pt x="432" y="392"/>
                </a:lnTo>
                <a:lnTo>
                  <a:pt x="430" y="394"/>
                </a:lnTo>
                <a:lnTo>
                  <a:pt x="426" y="394"/>
                </a:lnTo>
                <a:lnTo>
                  <a:pt x="425" y="395"/>
                </a:lnTo>
                <a:lnTo>
                  <a:pt x="420" y="395"/>
                </a:lnTo>
                <a:lnTo>
                  <a:pt x="419" y="397"/>
                </a:lnTo>
                <a:lnTo>
                  <a:pt x="418" y="399"/>
                </a:lnTo>
                <a:lnTo>
                  <a:pt x="416" y="400"/>
                </a:lnTo>
                <a:lnTo>
                  <a:pt x="416" y="401"/>
                </a:lnTo>
                <a:lnTo>
                  <a:pt x="415" y="402"/>
                </a:lnTo>
                <a:lnTo>
                  <a:pt x="419" y="403"/>
                </a:lnTo>
                <a:lnTo>
                  <a:pt x="420" y="403"/>
                </a:lnTo>
                <a:lnTo>
                  <a:pt x="425" y="407"/>
                </a:lnTo>
                <a:lnTo>
                  <a:pt x="426" y="409"/>
                </a:lnTo>
                <a:lnTo>
                  <a:pt x="427" y="410"/>
                </a:lnTo>
                <a:lnTo>
                  <a:pt x="427" y="413"/>
                </a:lnTo>
                <a:lnTo>
                  <a:pt x="427" y="414"/>
                </a:lnTo>
                <a:lnTo>
                  <a:pt x="428" y="415"/>
                </a:lnTo>
                <a:lnTo>
                  <a:pt x="429" y="416"/>
                </a:lnTo>
                <a:lnTo>
                  <a:pt x="430" y="416"/>
                </a:lnTo>
                <a:lnTo>
                  <a:pt x="430" y="418"/>
                </a:lnTo>
                <a:lnTo>
                  <a:pt x="428" y="422"/>
                </a:lnTo>
                <a:lnTo>
                  <a:pt x="428" y="424"/>
                </a:lnTo>
                <a:lnTo>
                  <a:pt x="429" y="427"/>
                </a:lnTo>
                <a:lnTo>
                  <a:pt x="430" y="428"/>
                </a:lnTo>
                <a:lnTo>
                  <a:pt x="430" y="429"/>
                </a:lnTo>
                <a:lnTo>
                  <a:pt x="427" y="430"/>
                </a:lnTo>
                <a:lnTo>
                  <a:pt x="424" y="433"/>
                </a:lnTo>
                <a:lnTo>
                  <a:pt x="423" y="435"/>
                </a:lnTo>
                <a:lnTo>
                  <a:pt x="421" y="436"/>
                </a:lnTo>
                <a:lnTo>
                  <a:pt x="420" y="439"/>
                </a:lnTo>
                <a:lnTo>
                  <a:pt x="421" y="439"/>
                </a:lnTo>
                <a:lnTo>
                  <a:pt x="421" y="440"/>
                </a:lnTo>
                <a:lnTo>
                  <a:pt x="421" y="441"/>
                </a:lnTo>
                <a:lnTo>
                  <a:pt x="424" y="442"/>
                </a:lnTo>
                <a:lnTo>
                  <a:pt x="425" y="445"/>
                </a:lnTo>
                <a:lnTo>
                  <a:pt x="425" y="455"/>
                </a:lnTo>
                <a:lnTo>
                  <a:pt x="424" y="458"/>
                </a:lnTo>
                <a:lnTo>
                  <a:pt x="423" y="458"/>
                </a:lnTo>
                <a:lnTo>
                  <a:pt x="420" y="461"/>
                </a:lnTo>
                <a:lnTo>
                  <a:pt x="419" y="462"/>
                </a:lnTo>
                <a:lnTo>
                  <a:pt x="419" y="463"/>
                </a:lnTo>
                <a:lnTo>
                  <a:pt x="418" y="463"/>
                </a:lnTo>
                <a:lnTo>
                  <a:pt x="416" y="467"/>
                </a:lnTo>
                <a:lnTo>
                  <a:pt x="413" y="469"/>
                </a:lnTo>
                <a:lnTo>
                  <a:pt x="412" y="474"/>
                </a:lnTo>
                <a:lnTo>
                  <a:pt x="413" y="478"/>
                </a:lnTo>
                <a:lnTo>
                  <a:pt x="414" y="481"/>
                </a:lnTo>
                <a:lnTo>
                  <a:pt x="413" y="481"/>
                </a:lnTo>
                <a:lnTo>
                  <a:pt x="412" y="481"/>
                </a:lnTo>
                <a:lnTo>
                  <a:pt x="409" y="483"/>
                </a:lnTo>
                <a:lnTo>
                  <a:pt x="410" y="485"/>
                </a:lnTo>
                <a:lnTo>
                  <a:pt x="410" y="487"/>
                </a:lnTo>
                <a:lnTo>
                  <a:pt x="409" y="490"/>
                </a:lnTo>
                <a:lnTo>
                  <a:pt x="408" y="493"/>
                </a:lnTo>
                <a:lnTo>
                  <a:pt x="407" y="494"/>
                </a:lnTo>
                <a:lnTo>
                  <a:pt x="407" y="496"/>
                </a:lnTo>
                <a:lnTo>
                  <a:pt x="406" y="498"/>
                </a:lnTo>
                <a:lnTo>
                  <a:pt x="406" y="499"/>
                </a:lnTo>
                <a:lnTo>
                  <a:pt x="406" y="502"/>
                </a:lnTo>
                <a:lnTo>
                  <a:pt x="407" y="502"/>
                </a:lnTo>
                <a:lnTo>
                  <a:pt x="404" y="504"/>
                </a:lnTo>
                <a:lnTo>
                  <a:pt x="402" y="506"/>
                </a:lnTo>
                <a:lnTo>
                  <a:pt x="401" y="508"/>
                </a:lnTo>
                <a:lnTo>
                  <a:pt x="401" y="509"/>
                </a:lnTo>
                <a:lnTo>
                  <a:pt x="399" y="512"/>
                </a:lnTo>
                <a:lnTo>
                  <a:pt x="397" y="517"/>
                </a:lnTo>
                <a:lnTo>
                  <a:pt x="396" y="519"/>
                </a:lnTo>
                <a:lnTo>
                  <a:pt x="393" y="521"/>
                </a:lnTo>
                <a:lnTo>
                  <a:pt x="389" y="525"/>
                </a:lnTo>
                <a:lnTo>
                  <a:pt x="389" y="525"/>
                </a:lnTo>
                <a:lnTo>
                  <a:pt x="389" y="529"/>
                </a:lnTo>
                <a:lnTo>
                  <a:pt x="389" y="531"/>
                </a:lnTo>
                <a:lnTo>
                  <a:pt x="390" y="535"/>
                </a:lnTo>
                <a:lnTo>
                  <a:pt x="390" y="537"/>
                </a:lnTo>
                <a:lnTo>
                  <a:pt x="391" y="540"/>
                </a:lnTo>
                <a:lnTo>
                  <a:pt x="391" y="541"/>
                </a:lnTo>
                <a:lnTo>
                  <a:pt x="393" y="543"/>
                </a:lnTo>
                <a:lnTo>
                  <a:pt x="396" y="545"/>
                </a:lnTo>
                <a:lnTo>
                  <a:pt x="400" y="550"/>
                </a:lnTo>
                <a:lnTo>
                  <a:pt x="400" y="551"/>
                </a:lnTo>
                <a:lnTo>
                  <a:pt x="402" y="551"/>
                </a:lnTo>
                <a:lnTo>
                  <a:pt x="404" y="554"/>
                </a:lnTo>
                <a:lnTo>
                  <a:pt x="405" y="555"/>
                </a:lnTo>
                <a:lnTo>
                  <a:pt x="405" y="557"/>
                </a:lnTo>
                <a:lnTo>
                  <a:pt x="406" y="558"/>
                </a:lnTo>
                <a:lnTo>
                  <a:pt x="406" y="563"/>
                </a:lnTo>
                <a:lnTo>
                  <a:pt x="405" y="563"/>
                </a:lnTo>
                <a:lnTo>
                  <a:pt x="401" y="564"/>
                </a:lnTo>
                <a:lnTo>
                  <a:pt x="401" y="565"/>
                </a:lnTo>
                <a:lnTo>
                  <a:pt x="399" y="565"/>
                </a:lnTo>
                <a:lnTo>
                  <a:pt x="398" y="568"/>
                </a:lnTo>
                <a:lnTo>
                  <a:pt x="399" y="572"/>
                </a:lnTo>
                <a:lnTo>
                  <a:pt x="398" y="574"/>
                </a:lnTo>
                <a:lnTo>
                  <a:pt x="398" y="575"/>
                </a:lnTo>
                <a:lnTo>
                  <a:pt x="399" y="582"/>
                </a:lnTo>
                <a:lnTo>
                  <a:pt x="399" y="583"/>
                </a:lnTo>
                <a:lnTo>
                  <a:pt x="399" y="584"/>
                </a:lnTo>
                <a:lnTo>
                  <a:pt x="399" y="586"/>
                </a:lnTo>
                <a:lnTo>
                  <a:pt x="400" y="589"/>
                </a:lnTo>
                <a:lnTo>
                  <a:pt x="400" y="590"/>
                </a:lnTo>
                <a:lnTo>
                  <a:pt x="401" y="591"/>
                </a:lnTo>
                <a:lnTo>
                  <a:pt x="402" y="593"/>
                </a:lnTo>
                <a:lnTo>
                  <a:pt x="401" y="595"/>
                </a:lnTo>
                <a:lnTo>
                  <a:pt x="401" y="596"/>
                </a:lnTo>
                <a:lnTo>
                  <a:pt x="402" y="597"/>
                </a:lnTo>
                <a:lnTo>
                  <a:pt x="402" y="598"/>
                </a:lnTo>
                <a:lnTo>
                  <a:pt x="402" y="602"/>
                </a:lnTo>
                <a:lnTo>
                  <a:pt x="402" y="605"/>
                </a:lnTo>
                <a:lnTo>
                  <a:pt x="401" y="608"/>
                </a:lnTo>
                <a:lnTo>
                  <a:pt x="400" y="609"/>
                </a:lnTo>
                <a:lnTo>
                  <a:pt x="397" y="613"/>
                </a:lnTo>
                <a:lnTo>
                  <a:pt x="395" y="614"/>
                </a:lnTo>
                <a:lnTo>
                  <a:pt x="395" y="615"/>
                </a:lnTo>
                <a:lnTo>
                  <a:pt x="395" y="616"/>
                </a:lnTo>
                <a:lnTo>
                  <a:pt x="396" y="619"/>
                </a:lnTo>
                <a:lnTo>
                  <a:pt x="396" y="621"/>
                </a:lnTo>
                <a:lnTo>
                  <a:pt x="393" y="623"/>
                </a:lnTo>
                <a:lnTo>
                  <a:pt x="391" y="625"/>
                </a:lnTo>
                <a:lnTo>
                  <a:pt x="389" y="626"/>
                </a:lnTo>
                <a:lnTo>
                  <a:pt x="388" y="625"/>
                </a:lnTo>
                <a:lnTo>
                  <a:pt x="388" y="624"/>
                </a:lnTo>
                <a:lnTo>
                  <a:pt x="390" y="621"/>
                </a:lnTo>
                <a:lnTo>
                  <a:pt x="389" y="621"/>
                </a:lnTo>
                <a:lnTo>
                  <a:pt x="388" y="620"/>
                </a:lnTo>
                <a:lnTo>
                  <a:pt x="387" y="621"/>
                </a:lnTo>
                <a:lnTo>
                  <a:pt x="380" y="625"/>
                </a:lnTo>
                <a:lnTo>
                  <a:pt x="377" y="624"/>
                </a:lnTo>
                <a:lnTo>
                  <a:pt x="374" y="623"/>
                </a:lnTo>
                <a:lnTo>
                  <a:pt x="372" y="623"/>
                </a:lnTo>
                <a:lnTo>
                  <a:pt x="370" y="626"/>
                </a:lnTo>
                <a:lnTo>
                  <a:pt x="369" y="627"/>
                </a:lnTo>
                <a:lnTo>
                  <a:pt x="367" y="630"/>
                </a:lnTo>
                <a:lnTo>
                  <a:pt x="365" y="631"/>
                </a:lnTo>
                <a:lnTo>
                  <a:pt x="362" y="634"/>
                </a:lnTo>
                <a:lnTo>
                  <a:pt x="360" y="637"/>
                </a:lnTo>
                <a:lnTo>
                  <a:pt x="361" y="640"/>
                </a:lnTo>
                <a:lnTo>
                  <a:pt x="364" y="651"/>
                </a:lnTo>
                <a:lnTo>
                  <a:pt x="363" y="653"/>
                </a:lnTo>
                <a:lnTo>
                  <a:pt x="362" y="655"/>
                </a:lnTo>
                <a:lnTo>
                  <a:pt x="362" y="656"/>
                </a:lnTo>
                <a:lnTo>
                  <a:pt x="362" y="657"/>
                </a:lnTo>
                <a:lnTo>
                  <a:pt x="361" y="658"/>
                </a:lnTo>
                <a:lnTo>
                  <a:pt x="360" y="659"/>
                </a:lnTo>
                <a:lnTo>
                  <a:pt x="359" y="660"/>
                </a:lnTo>
                <a:lnTo>
                  <a:pt x="360" y="663"/>
                </a:lnTo>
                <a:lnTo>
                  <a:pt x="359" y="664"/>
                </a:lnTo>
                <a:lnTo>
                  <a:pt x="357" y="665"/>
                </a:lnTo>
                <a:lnTo>
                  <a:pt x="355" y="666"/>
                </a:lnTo>
                <a:lnTo>
                  <a:pt x="355" y="666"/>
                </a:lnTo>
                <a:lnTo>
                  <a:pt x="352" y="666"/>
                </a:lnTo>
                <a:lnTo>
                  <a:pt x="349" y="666"/>
                </a:lnTo>
                <a:lnTo>
                  <a:pt x="349" y="666"/>
                </a:lnTo>
                <a:lnTo>
                  <a:pt x="347" y="666"/>
                </a:lnTo>
                <a:lnTo>
                  <a:pt x="344" y="667"/>
                </a:lnTo>
                <a:lnTo>
                  <a:pt x="341" y="667"/>
                </a:lnTo>
                <a:lnTo>
                  <a:pt x="339" y="667"/>
                </a:lnTo>
                <a:lnTo>
                  <a:pt x="336" y="667"/>
                </a:lnTo>
                <a:lnTo>
                  <a:pt x="332" y="667"/>
                </a:lnTo>
                <a:lnTo>
                  <a:pt x="330" y="669"/>
                </a:lnTo>
                <a:lnTo>
                  <a:pt x="328" y="670"/>
                </a:lnTo>
                <a:lnTo>
                  <a:pt x="325" y="673"/>
                </a:lnTo>
                <a:lnTo>
                  <a:pt x="324" y="674"/>
                </a:lnTo>
                <a:lnTo>
                  <a:pt x="319" y="679"/>
                </a:lnTo>
                <a:lnTo>
                  <a:pt x="318" y="679"/>
                </a:lnTo>
                <a:lnTo>
                  <a:pt x="317" y="680"/>
                </a:lnTo>
                <a:lnTo>
                  <a:pt x="314" y="681"/>
                </a:lnTo>
                <a:lnTo>
                  <a:pt x="313" y="684"/>
                </a:lnTo>
                <a:lnTo>
                  <a:pt x="312" y="685"/>
                </a:lnTo>
                <a:lnTo>
                  <a:pt x="313" y="686"/>
                </a:lnTo>
                <a:lnTo>
                  <a:pt x="315" y="691"/>
                </a:lnTo>
                <a:lnTo>
                  <a:pt x="317" y="694"/>
                </a:lnTo>
                <a:lnTo>
                  <a:pt x="317" y="696"/>
                </a:lnTo>
                <a:lnTo>
                  <a:pt x="321" y="703"/>
                </a:lnTo>
                <a:lnTo>
                  <a:pt x="325" y="711"/>
                </a:lnTo>
                <a:lnTo>
                  <a:pt x="326" y="716"/>
                </a:lnTo>
                <a:lnTo>
                  <a:pt x="326" y="718"/>
                </a:lnTo>
                <a:lnTo>
                  <a:pt x="326" y="721"/>
                </a:lnTo>
                <a:lnTo>
                  <a:pt x="328" y="723"/>
                </a:lnTo>
                <a:lnTo>
                  <a:pt x="330" y="726"/>
                </a:lnTo>
                <a:lnTo>
                  <a:pt x="330" y="728"/>
                </a:lnTo>
                <a:lnTo>
                  <a:pt x="328" y="732"/>
                </a:lnTo>
                <a:lnTo>
                  <a:pt x="324" y="729"/>
                </a:lnTo>
                <a:lnTo>
                  <a:pt x="323" y="728"/>
                </a:lnTo>
                <a:lnTo>
                  <a:pt x="318" y="723"/>
                </a:lnTo>
                <a:lnTo>
                  <a:pt x="310" y="719"/>
                </a:lnTo>
                <a:lnTo>
                  <a:pt x="295" y="712"/>
                </a:lnTo>
                <a:lnTo>
                  <a:pt x="291" y="710"/>
                </a:lnTo>
                <a:lnTo>
                  <a:pt x="286" y="708"/>
                </a:lnTo>
                <a:lnTo>
                  <a:pt x="271" y="702"/>
                </a:lnTo>
                <a:lnTo>
                  <a:pt x="259" y="697"/>
                </a:lnTo>
                <a:lnTo>
                  <a:pt x="258" y="697"/>
                </a:lnTo>
                <a:lnTo>
                  <a:pt x="249" y="693"/>
                </a:lnTo>
                <a:lnTo>
                  <a:pt x="240" y="687"/>
                </a:lnTo>
                <a:lnTo>
                  <a:pt x="235" y="685"/>
                </a:lnTo>
                <a:lnTo>
                  <a:pt x="229" y="683"/>
                </a:lnTo>
                <a:lnTo>
                  <a:pt x="217" y="678"/>
                </a:lnTo>
                <a:lnTo>
                  <a:pt x="197" y="669"/>
                </a:lnTo>
                <a:lnTo>
                  <a:pt x="191" y="667"/>
                </a:lnTo>
                <a:lnTo>
                  <a:pt x="189" y="667"/>
                </a:lnTo>
                <a:lnTo>
                  <a:pt x="177" y="662"/>
                </a:lnTo>
                <a:lnTo>
                  <a:pt x="165" y="656"/>
                </a:lnTo>
                <a:lnTo>
                  <a:pt x="154" y="651"/>
                </a:lnTo>
                <a:lnTo>
                  <a:pt x="146" y="647"/>
                </a:lnTo>
                <a:lnTo>
                  <a:pt x="136" y="643"/>
                </a:lnTo>
                <a:lnTo>
                  <a:pt x="126" y="639"/>
                </a:lnTo>
                <a:lnTo>
                  <a:pt x="118" y="636"/>
                </a:lnTo>
                <a:lnTo>
                  <a:pt x="108" y="632"/>
                </a:lnTo>
                <a:lnTo>
                  <a:pt x="102" y="628"/>
                </a:lnTo>
                <a:lnTo>
                  <a:pt x="99" y="624"/>
                </a:lnTo>
                <a:lnTo>
                  <a:pt x="99" y="621"/>
                </a:lnTo>
                <a:lnTo>
                  <a:pt x="97" y="618"/>
                </a:lnTo>
                <a:lnTo>
                  <a:pt x="95" y="614"/>
                </a:lnTo>
                <a:lnTo>
                  <a:pt x="93" y="614"/>
                </a:lnTo>
                <a:lnTo>
                  <a:pt x="92" y="614"/>
                </a:lnTo>
                <a:lnTo>
                  <a:pt x="89" y="609"/>
                </a:lnTo>
                <a:lnTo>
                  <a:pt x="87" y="605"/>
                </a:lnTo>
                <a:lnTo>
                  <a:pt x="86" y="605"/>
                </a:lnTo>
                <a:lnTo>
                  <a:pt x="86" y="601"/>
                </a:lnTo>
                <a:lnTo>
                  <a:pt x="88" y="596"/>
                </a:lnTo>
                <a:lnTo>
                  <a:pt x="89" y="593"/>
                </a:lnTo>
                <a:lnTo>
                  <a:pt x="93" y="590"/>
                </a:lnTo>
                <a:lnTo>
                  <a:pt x="94" y="590"/>
                </a:lnTo>
                <a:lnTo>
                  <a:pt x="95" y="588"/>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5"/>
          <p:cNvSpPr>
            <a:spLocks/>
          </p:cNvSpPr>
          <p:nvPr/>
        </p:nvSpPr>
        <p:spPr bwMode="auto">
          <a:xfrm>
            <a:off x="5011738" y="3365500"/>
            <a:ext cx="2074863" cy="1203325"/>
          </a:xfrm>
          <a:custGeom>
            <a:avLst/>
            <a:gdLst>
              <a:gd name="T0" fmla="*/ 557 w 1307"/>
              <a:gd name="T1" fmla="*/ 624 h 758"/>
              <a:gd name="T2" fmla="*/ 559 w 1307"/>
              <a:gd name="T3" fmla="*/ 536 h 758"/>
              <a:gd name="T4" fmla="*/ 475 w 1307"/>
              <a:gd name="T5" fmla="*/ 491 h 758"/>
              <a:gd name="T6" fmla="*/ 450 w 1307"/>
              <a:gd name="T7" fmla="*/ 524 h 758"/>
              <a:gd name="T8" fmla="*/ 399 w 1307"/>
              <a:gd name="T9" fmla="*/ 560 h 758"/>
              <a:gd name="T10" fmla="*/ 263 w 1307"/>
              <a:gd name="T11" fmla="*/ 582 h 758"/>
              <a:gd name="T12" fmla="*/ 271 w 1307"/>
              <a:gd name="T13" fmla="*/ 629 h 758"/>
              <a:gd name="T14" fmla="*/ 97 w 1307"/>
              <a:gd name="T15" fmla="*/ 590 h 758"/>
              <a:gd name="T16" fmla="*/ 20 w 1307"/>
              <a:gd name="T17" fmla="*/ 505 h 758"/>
              <a:gd name="T18" fmla="*/ 120 w 1307"/>
              <a:gd name="T19" fmla="*/ 511 h 758"/>
              <a:gd name="T20" fmla="*/ 141 w 1307"/>
              <a:gd name="T21" fmla="*/ 495 h 758"/>
              <a:gd name="T22" fmla="*/ 136 w 1307"/>
              <a:gd name="T23" fmla="*/ 450 h 758"/>
              <a:gd name="T24" fmla="*/ 121 w 1307"/>
              <a:gd name="T25" fmla="*/ 446 h 758"/>
              <a:gd name="T26" fmla="*/ 139 w 1307"/>
              <a:gd name="T27" fmla="*/ 404 h 758"/>
              <a:gd name="T28" fmla="*/ 122 w 1307"/>
              <a:gd name="T29" fmla="*/ 373 h 758"/>
              <a:gd name="T30" fmla="*/ 164 w 1307"/>
              <a:gd name="T31" fmla="*/ 363 h 758"/>
              <a:gd name="T32" fmla="*/ 195 w 1307"/>
              <a:gd name="T33" fmla="*/ 301 h 758"/>
              <a:gd name="T34" fmla="*/ 199 w 1307"/>
              <a:gd name="T35" fmla="*/ 262 h 758"/>
              <a:gd name="T36" fmla="*/ 233 w 1307"/>
              <a:gd name="T37" fmla="*/ 236 h 758"/>
              <a:gd name="T38" fmla="*/ 271 w 1307"/>
              <a:gd name="T39" fmla="*/ 217 h 758"/>
              <a:gd name="T40" fmla="*/ 297 w 1307"/>
              <a:gd name="T41" fmla="*/ 160 h 758"/>
              <a:gd name="T42" fmla="*/ 335 w 1307"/>
              <a:gd name="T43" fmla="*/ 106 h 758"/>
              <a:gd name="T44" fmla="*/ 357 w 1307"/>
              <a:gd name="T45" fmla="*/ 37 h 758"/>
              <a:gd name="T46" fmla="*/ 374 w 1307"/>
              <a:gd name="T47" fmla="*/ 2 h 758"/>
              <a:gd name="T48" fmla="*/ 467 w 1307"/>
              <a:gd name="T49" fmla="*/ 33 h 758"/>
              <a:gd name="T50" fmla="*/ 504 w 1307"/>
              <a:gd name="T51" fmla="*/ 25 h 758"/>
              <a:gd name="T52" fmla="*/ 525 w 1307"/>
              <a:gd name="T53" fmla="*/ 56 h 758"/>
              <a:gd name="T54" fmla="*/ 530 w 1307"/>
              <a:gd name="T55" fmla="*/ 96 h 758"/>
              <a:gd name="T56" fmla="*/ 544 w 1307"/>
              <a:gd name="T57" fmla="*/ 109 h 758"/>
              <a:gd name="T58" fmla="*/ 576 w 1307"/>
              <a:gd name="T59" fmla="*/ 100 h 758"/>
              <a:gd name="T60" fmla="*/ 617 w 1307"/>
              <a:gd name="T61" fmla="*/ 117 h 758"/>
              <a:gd name="T62" fmla="*/ 633 w 1307"/>
              <a:gd name="T63" fmla="*/ 141 h 758"/>
              <a:gd name="T64" fmla="*/ 676 w 1307"/>
              <a:gd name="T65" fmla="*/ 150 h 758"/>
              <a:gd name="T66" fmla="*/ 703 w 1307"/>
              <a:gd name="T67" fmla="*/ 172 h 758"/>
              <a:gd name="T68" fmla="*/ 760 w 1307"/>
              <a:gd name="T69" fmla="*/ 160 h 758"/>
              <a:gd name="T70" fmla="*/ 812 w 1307"/>
              <a:gd name="T71" fmla="*/ 145 h 758"/>
              <a:gd name="T72" fmla="*/ 851 w 1307"/>
              <a:gd name="T73" fmla="*/ 157 h 758"/>
              <a:gd name="T74" fmla="*/ 887 w 1307"/>
              <a:gd name="T75" fmla="*/ 169 h 758"/>
              <a:gd name="T76" fmla="*/ 907 w 1307"/>
              <a:gd name="T77" fmla="*/ 167 h 758"/>
              <a:gd name="T78" fmla="*/ 951 w 1307"/>
              <a:gd name="T79" fmla="*/ 215 h 758"/>
              <a:gd name="T80" fmla="*/ 959 w 1307"/>
              <a:gd name="T81" fmla="*/ 253 h 758"/>
              <a:gd name="T82" fmla="*/ 948 w 1307"/>
              <a:gd name="T83" fmla="*/ 311 h 758"/>
              <a:gd name="T84" fmla="*/ 968 w 1307"/>
              <a:gd name="T85" fmla="*/ 309 h 758"/>
              <a:gd name="T86" fmla="*/ 990 w 1307"/>
              <a:gd name="T87" fmla="*/ 338 h 758"/>
              <a:gd name="T88" fmla="*/ 995 w 1307"/>
              <a:gd name="T89" fmla="*/ 392 h 758"/>
              <a:gd name="T90" fmla="*/ 1046 w 1307"/>
              <a:gd name="T91" fmla="*/ 436 h 758"/>
              <a:gd name="T92" fmla="*/ 1084 w 1307"/>
              <a:gd name="T93" fmla="*/ 438 h 758"/>
              <a:gd name="T94" fmla="*/ 1109 w 1307"/>
              <a:gd name="T95" fmla="*/ 449 h 758"/>
              <a:gd name="T96" fmla="*/ 1160 w 1307"/>
              <a:gd name="T97" fmla="*/ 463 h 758"/>
              <a:gd name="T98" fmla="*/ 1184 w 1307"/>
              <a:gd name="T99" fmla="*/ 511 h 758"/>
              <a:gd name="T100" fmla="*/ 1210 w 1307"/>
              <a:gd name="T101" fmla="*/ 503 h 758"/>
              <a:gd name="T102" fmla="*/ 1241 w 1307"/>
              <a:gd name="T103" fmla="*/ 505 h 758"/>
              <a:gd name="T104" fmla="*/ 1267 w 1307"/>
              <a:gd name="T105" fmla="*/ 580 h 758"/>
              <a:gd name="T106" fmla="*/ 1288 w 1307"/>
              <a:gd name="T107" fmla="*/ 647 h 758"/>
              <a:gd name="T108" fmla="*/ 1300 w 1307"/>
              <a:gd name="T109" fmla="*/ 722 h 758"/>
              <a:gd name="T110" fmla="*/ 1249 w 1307"/>
              <a:gd name="T111" fmla="*/ 752 h 758"/>
              <a:gd name="T112" fmla="*/ 1072 w 1307"/>
              <a:gd name="T113" fmla="*/ 739 h 758"/>
              <a:gd name="T114" fmla="*/ 972 w 1307"/>
              <a:gd name="T115" fmla="*/ 690 h 758"/>
              <a:gd name="T116" fmla="*/ 805 w 1307"/>
              <a:gd name="T117" fmla="*/ 685 h 758"/>
              <a:gd name="T118" fmla="*/ 769 w 1307"/>
              <a:gd name="T119" fmla="*/ 733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07" h="758">
                <a:moveTo>
                  <a:pt x="524" y="656"/>
                </a:moveTo>
                <a:lnTo>
                  <a:pt x="525" y="656"/>
                </a:lnTo>
                <a:lnTo>
                  <a:pt x="525" y="656"/>
                </a:lnTo>
                <a:lnTo>
                  <a:pt x="528" y="655"/>
                </a:lnTo>
                <a:lnTo>
                  <a:pt x="529" y="655"/>
                </a:lnTo>
                <a:lnTo>
                  <a:pt x="531" y="655"/>
                </a:lnTo>
                <a:lnTo>
                  <a:pt x="540" y="654"/>
                </a:lnTo>
                <a:lnTo>
                  <a:pt x="545" y="653"/>
                </a:lnTo>
                <a:lnTo>
                  <a:pt x="546" y="648"/>
                </a:lnTo>
                <a:lnTo>
                  <a:pt x="547" y="642"/>
                </a:lnTo>
                <a:lnTo>
                  <a:pt x="547" y="641"/>
                </a:lnTo>
                <a:lnTo>
                  <a:pt x="547" y="639"/>
                </a:lnTo>
                <a:lnTo>
                  <a:pt x="548" y="638"/>
                </a:lnTo>
                <a:lnTo>
                  <a:pt x="549" y="634"/>
                </a:lnTo>
                <a:lnTo>
                  <a:pt x="551" y="628"/>
                </a:lnTo>
                <a:lnTo>
                  <a:pt x="554" y="626"/>
                </a:lnTo>
                <a:lnTo>
                  <a:pt x="557" y="624"/>
                </a:lnTo>
                <a:lnTo>
                  <a:pt x="561" y="620"/>
                </a:lnTo>
                <a:lnTo>
                  <a:pt x="564" y="616"/>
                </a:lnTo>
                <a:lnTo>
                  <a:pt x="566" y="613"/>
                </a:lnTo>
                <a:lnTo>
                  <a:pt x="566" y="612"/>
                </a:lnTo>
                <a:lnTo>
                  <a:pt x="567" y="604"/>
                </a:lnTo>
                <a:lnTo>
                  <a:pt x="568" y="593"/>
                </a:lnTo>
                <a:lnTo>
                  <a:pt x="569" y="587"/>
                </a:lnTo>
                <a:lnTo>
                  <a:pt x="570" y="582"/>
                </a:lnTo>
                <a:lnTo>
                  <a:pt x="570" y="581"/>
                </a:lnTo>
                <a:lnTo>
                  <a:pt x="569" y="576"/>
                </a:lnTo>
                <a:lnTo>
                  <a:pt x="568" y="575"/>
                </a:lnTo>
                <a:lnTo>
                  <a:pt x="567" y="570"/>
                </a:lnTo>
                <a:lnTo>
                  <a:pt x="563" y="559"/>
                </a:lnTo>
                <a:lnTo>
                  <a:pt x="562" y="550"/>
                </a:lnTo>
                <a:lnTo>
                  <a:pt x="562" y="542"/>
                </a:lnTo>
                <a:lnTo>
                  <a:pt x="560" y="537"/>
                </a:lnTo>
                <a:lnTo>
                  <a:pt x="559" y="536"/>
                </a:lnTo>
                <a:lnTo>
                  <a:pt x="559" y="535"/>
                </a:lnTo>
                <a:lnTo>
                  <a:pt x="557" y="533"/>
                </a:lnTo>
                <a:lnTo>
                  <a:pt x="556" y="531"/>
                </a:lnTo>
                <a:lnTo>
                  <a:pt x="556" y="530"/>
                </a:lnTo>
                <a:lnTo>
                  <a:pt x="552" y="529"/>
                </a:lnTo>
                <a:lnTo>
                  <a:pt x="549" y="527"/>
                </a:lnTo>
                <a:lnTo>
                  <a:pt x="539" y="523"/>
                </a:lnTo>
                <a:lnTo>
                  <a:pt x="531" y="516"/>
                </a:lnTo>
                <a:lnTo>
                  <a:pt x="522" y="511"/>
                </a:lnTo>
                <a:lnTo>
                  <a:pt x="521" y="511"/>
                </a:lnTo>
                <a:lnTo>
                  <a:pt x="511" y="506"/>
                </a:lnTo>
                <a:lnTo>
                  <a:pt x="504" y="501"/>
                </a:lnTo>
                <a:lnTo>
                  <a:pt x="498" y="498"/>
                </a:lnTo>
                <a:lnTo>
                  <a:pt x="490" y="494"/>
                </a:lnTo>
                <a:lnTo>
                  <a:pt x="481" y="492"/>
                </a:lnTo>
                <a:lnTo>
                  <a:pt x="478" y="492"/>
                </a:lnTo>
                <a:lnTo>
                  <a:pt x="475" y="491"/>
                </a:lnTo>
                <a:lnTo>
                  <a:pt x="472" y="494"/>
                </a:lnTo>
                <a:lnTo>
                  <a:pt x="470" y="496"/>
                </a:lnTo>
                <a:lnTo>
                  <a:pt x="468" y="498"/>
                </a:lnTo>
                <a:lnTo>
                  <a:pt x="468" y="498"/>
                </a:lnTo>
                <a:lnTo>
                  <a:pt x="464" y="498"/>
                </a:lnTo>
                <a:lnTo>
                  <a:pt x="465" y="502"/>
                </a:lnTo>
                <a:lnTo>
                  <a:pt x="466" y="504"/>
                </a:lnTo>
                <a:lnTo>
                  <a:pt x="466" y="505"/>
                </a:lnTo>
                <a:lnTo>
                  <a:pt x="465" y="507"/>
                </a:lnTo>
                <a:lnTo>
                  <a:pt x="464" y="510"/>
                </a:lnTo>
                <a:lnTo>
                  <a:pt x="464" y="511"/>
                </a:lnTo>
                <a:lnTo>
                  <a:pt x="464" y="515"/>
                </a:lnTo>
                <a:lnTo>
                  <a:pt x="463" y="518"/>
                </a:lnTo>
                <a:lnTo>
                  <a:pt x="462" y="520"/>
                </a:lnTo>
                <a:lnTo>
                  <a:pt x="458" y="522"/>
                </a:lnTo>
                <a:lnTo>
                  <a:pt x="454" y="524"/>
                </a:lnTo>
                <a:lnTo>
                  <a:pt x="450" y="524"/>
                </a:lnTo>
                <a:lnTo>
                  <a:pt x="448" y="524"/>
                </a:lnTo>
                <a:lnTo>
                  <a:pt x="447" y="524"/>
                </a:lnTo>
                <a:lnTo>
                  <a:pt x="445" y="526"/>
                </a:lnTo>
                <a:lnTo>
                  <a:pt x="440" y="524"/>
                </a:lnTo>
                <a:lnTo>
                  <a:pt x="437" y="524"/>
                </a:lnTo>
                <a:lnTo>
                  <a:pt x="437" y="524"/>
                </a:lnTo>
                <a:lnTo>
                  <a:pt x="435" y="530"/>
                </a:lnTo>
                <a:lnTo>
                  <a:pt x="433" y="532"/>
                </a:lnTo>
                <a:lnTo>
                  <a:pt x="431" y="535"/>
                </a:lnTo>
                <a:lnTo>
                  <a:pt x="427" y="541"/>
                </a:lnTo>
                <a:lnTo>
                  <a:pt x="423" y="543"/>
                </a:lnTo>
                <a:lnTo>
                  <a:pt x="418" y="544"/>
                </a:lnTo>
                <a:lnTo>
                  <a:pt x="415" y="549"/>
                </a:lnTo>
                <a:lnTo>
                  <a:pt x="413" y="551"/>
                </a:lnTo>
                <a:lnTo>
                  <a:pt x="412" y="553"/>
                </a:lnTo>
                <a:lnTo>
                  <a:pt x="410" y="556"/>
                </a:lnTo>
                <a:lnTo>
                  <a:pt x="399" y="560"/>
                </a:lnTo>
                <a:lnTo>
                  <a:pt x="380" y="562"/>
                </a:lnTo>
                <a:lnTo>
                  <a:pt x="376" y="562"/>
                </a:lnTo>
                <a:lnTo>
                  <a:pt x="357" y="565"/>
                </a:lnTo>
                <a:lnTo>
                  <a:pt x="341" y="564"/>
                </a:lnTo>
                <a:lnTo>
                  <a:pt x="339" y="564"/>
                </a:lnTo>
                <a:lnTo>
                  <a:pt x="325" y="564"/>
                </a:lnTo>
                <a:lnTo>
                  <a:pt x="324" y="564"/>
                </a:lnTo>
                <a:lnTo>
                  <a:pt x="321" y="564"/>
                </a:lnTo>
                <a:lnTo>
                  <a:pt x="306" y="568"/>
                </a:lnTo>
                <a:lnTo>
                  <a:pt x="302" y="568"/>
                </a:lnTo>
                <a:lnTo>
                  <a:pt x="285" y="570"/>
                </a:lnTo>
                <a:lnTo>
                  <a:pt x="274" y="573"/>
                </a:lnTo>
                <a:lnTo>
                  <a:pt x="272" y="574"/>
                </a:lnTo>
                <a:lnTo>
                  <a:pt x="271" y="575"/>
                </a:lnTo>
                <a:lnTo>
                  <a:pt x="260" y="578"/>
                </a:lnTo>
                <a:lnTo>
                  <a:pt x="262" y="580"/>
                </a:lnTo>
                <a:lnTo>
                  <a:pt x="263" y="582"/>
                </a:lnTo>
                <a:lnTo>
                  <a:pt x="264" y="586"/>
                </a:lnTo>
                <a:lnTo>
                  <a:pt x="261" y="589"/>
                </a:lnTo>
                <a:lnTo>
                  <a:pt x="259" y="594"/>
                </a:lnTo>
                <a:lnTo>
                  <a:pt x="259" y="596"/>
                </a:lnTo>
                <a:lnTo>
                  <a:pt x="261" y="600"/>
                </a:lnTo>
                <a:lnTo>
                  <a:pt x="263" y="602"/>
                </a:lnTo>
                <a:lnTo>
                  <a:pt x="265" y="605"/>
                </a:lnTo>
                <a:lnTo>
                  <a:pt x="267" y="604"/>
                </a:lnTo>
                <a:lnTo>
                  <a:pt x="269" y="603"/>
                </a:lnTo>
                <a:lnTo>
                  <a:pt x="275" y="603"/>
                </a:lnTo>
                <a:lnTo>
                  <a:pt x="274" y="607"/>
                </a:lnTo>
                <a:lnTo>
                  <a:pt x="272" y="613"/>
                </a:lnTo>
                <a:lnTo>
                  <a:pt x="274" y="613"/>
                </a:lnTo>
                <a:lnTo>
                  <a:pt x="277" y="618"/>
                </a:lnTo>
                <a:lnTo>
                  <a:pt x="277" y="620"/>
                </a:lnTo>
                <a:lnTo>
                  <a:pt x="274" y="625"/>
                </a:lnTo>
                <a:lnTo>
                  <a:pt x="271" y="629"/>
                </a:lnTo>
                <a:lnTo>
                  <a:pt x="262" y="628"/>
                </a:lnTo>
                <a:lnTo>
                  <a:pt x="249" y="627"/>
                </a:lnTo>
                <a:lnTo>
                  <a:pt x="243" y="627"/>
                </a:lnTo>
                <a:lnTo>
                  <a:pt x="236" y="628"/>
                </a:lnTo>
                <a:lnTo>
                  <a:pt x="225" y="626"/>
                </a:lnTo>
                <a:lnTo>
                  <a:pt x="215" y="622"/>
                </a:lnTo>
                <a:lnTo>
                  <a:pt x="204" y="619"/>
                </a:lnTo>
                <a:lnTo>
                  <a:pt x="188" y="616"/>
                </a:lnTo>
                <a:lnTo>
                  <a:pt x="185" y="615"/>
                </a:lnTo>
                <a:lnTo>
                  <a:pt x="181" y="613"/>
                </a:lnTo>
                <a:lnTo>
                  <a:pt x="168" y="610"/>
                </a:lnTo>
                <a:lnTo>
                  <a:pt x="156" y="606"/>
                </a:lnTo>
                <a:lnTo>
                  <a:pt x="145" y="605"/>
                </a:lnTo>
                <a:lnTo>
                  <a:pt x="137" y="605"/>
                </a:lnTo>
                <a:lnTo>
                  <a:pt x="125" y="596"/>
                </a:lnTo>
                <a:lnTo>
                  <a:pt x="114" y="592"/>
                </a:lnTo>
                <a:lnTo>
                  <a:pt x="97" y="590"/>
                </a:lnTo>
                <a:lnTo>
                  <a:pt x="79" y="586"/>
                </a:lnTo>
                <a:lnTo>
                  <a:pt x="69" y="579"/>
                </a:lnTo>
                <a:lnTo>
                  <a:pt x="61" y="562"/>
                </a:lnTo>
                <a:lnTo>
                  <a:pt x="52" y="551"/>
                </a:lnTo>
                <a:lnTo>
                  <a:pt x="38" y="541"/>
                </a:lnTo>
                <a:lnTo>
                  <a:pt x="21" y="532"/>
                </a:lnTo>
                <a:lnTo>
                  <a:pt x="7" y="526"/>
                </a:lnTo>
                <a:lnTo>
                  <a:pt x="4" y="524"/>
                </a:lnTo>
                <a:lnTo>
                  <a:pt x="0" y="520"/>
                </a:lnTo>
                <a:lnTo>
                  <a:pt x="2" y="520"/>
                </a:lnTo>
                <a:lnTo>
                  <a:pt x="4" y="520"/>
                </a:lnTo>
                <a:lnTo>
                  <a:pt x="4" y="517"/>
                </a:lnTo>
                <a:lnTo>
                  <a:pt x="4" y="516"/>
                </a:lnTo>
                <a:lnTo>
                  <a:pt x="8" y="515"/>
                </a:lnTo>
                <a:lnTo>
                  <a:pt x="19" y="505"/>
                </a:lnTo>
                <a:lnTo>
                  <a:pt x="19" y="505"/>
                </a:lnTo>
                <a:lnTo>
                  <a:pt x="20" y="505"/>
                </a:lnTo>
                <a:lnTo>
                  <a:pt x="24" y="512"/>
                </a:lnTo>
                <a:lnTo>
                  <a:pt x="25" y="516"/>
                </a:lnTo>
                <a:lnTo>
                  <a:pt x="33" y="514"/>
                </a:lnTo>
                <a:lnTo>
                  <a:pt x="34" y="514"/>
                </a:lnTo>
                <a:lnTo>
                  <a:pt x="38" y="523"/>
                </a:lnTo>
                <a:lnTo>
                  <a:pt x="43" y="522"/>
                </a:lnTo>
                <a:lnTo>
                  <a:pt x="61" y="514"/>
                </a:lnTo>
                <a:lnTo>
                  <a:pt x="62" y="512"/>
                </a:lnTo>
                <a:lnTo>
                  <a:pt x="63" y="510"/>
                </a:lnTo>
                <a:lnTo>
                  <a:pt x="68" y="509"/>
                </a:lnTo>
                <a:lnTo>
                  <a:pt x="80" y="521"/>
                </a:lnTo>
                <a:lnTo>
                  <a:pt x="87" y="515"/>
                </a:lnTo>
                <a:lnTo>
                  <a:pt x="90" y="512"/>
                </a:lnTo>
                <a:lnTo>
                  <a:pt x="95" y="510"/>
                </a:lnTo>
                <a:lnTo>
                  <a:pt x="101" y="511"/>
                </a:lnTo>
                <a:lnTo>
                  <a:pt x="117" y="511"/>
                </a:lnTo>
                <a:lnTo>
                  <a:pt x="120" y="511"/>
                </a:lnTo>
                <a:lnTo>
                  <a:pt x="120" y="512"/>
                </a:lnTo>
                <a:lnTo>
                  <a:pt x="124" y="517"/>
                </a:lnTo>
                <a:lnTo>
                  <a:pt x="127" y="516"/>
                </a:lnTo>
                <a:lnTo>
                  <a:pt x="130" y="515"/>
                </a:lnTo>
                <a:lnTo>
                  <a:pt x="131" y="513"/>
                </a:lnTo>
                <a:lnTo>
                  <a:pt x="130" y="511"/>
                </a:lnTo>
                <a:lnTo>
                  <a:pt x="130" y="508"/>
                </a:lnTo>
                <a:lnTo>
                  <a:pt x="130" y="507"/>
                </a:lnTo>
                <a:lnTo>
                  <a:pt x="131" y="507"/>
                </a:lnTo>
                <a:lnTo>
                  <a:pt x="135" y="505"/>
                </a:lnTo>
                <a:lnTo>
                  <a:pt x="136" y="505"/>
                </a:lnTo>
                <a:lnTo>
                  <a:pt x="136" y="504"/>
                </a:lnTo>
                <a:lnTo>
                  <a:pt x="135" y="501"/>
                </a:lnTo>
                <a:lnTo>
                  <a:pt x="138" y="499"/>
                </a:lnTo>
                <a:lnTo>
                  <a:pt x="137" y="498"/>
                </a:lnTo>
                <a:lnTo>
                  <a:pt x="138" y="494"/>
                </a:lnTo>
                <a:lnTo>
                  <a:pt x="141" y="495"/>
                </a:lnTo>
                <a:lnTo>
                  <a:pt x="144" y="496"/>
                </a:lnTo>
                <a:lnTo>
                  <a:pt x="145" y="496"/>
                </a:lnTo>
                <a:lnTo>
                  <a:pt x="144" y="490"/>
                </a:lnTo>
                <a:lnTo>
                  <a:pt x="145" y="489"/>
                </a:lnTo>
                <a:lnTo>
                  <a:pt x="157" y="479"/>
                </a:lnTo>
                <a:lnTo>
                  <a:pt x="157" y="477"/>
                </a:lnTo>
                <a:lnTo>
                  <a:pt x="148" y="474"/>
                </a:lnTo>
                <a:lnTo>
                  <a:pt x="145" y="473"/>
                </a:lnTo>
                <a:lnTo>
                  <a:pt x="145" y="464"/>
                </a:lnTo>
                <a:lnTo>
                  <a:pt x="146" y="461"/>
                </a:lnTo>
                <a:lnTo>
                  <a:pt x="151" y="460"/>
                </a:lnTo>
                <a:lnTo>
                  <a:pt x="153" y="453"/>
                </a:lnTo>
                <a:lnTo>
                  <a:pt x="152" y="450"/>
                </a:lnTo>
                <a:lnTo>
                  <a:pt x="151" y="449"/>
                </a:lnTo>
                <a:lnTo>
                  <a:pt x="146" y="451"/>
                </a:lnTo>
                <a:lnTo>
                  <a:pt x="138" y="451"/>
                </a:lnTo>
                <a:lnTo>
                  <a:pt x="136" y="450"/>
                </a:lnTo>
                <a:lnTo>
                  <a:pt x="136" y="448"/>
                </a:lnTo>
                <a:lnTo>
                  <a:pt x="136" y="447"/>
                </a:lnTo>
                <a:lnTo>
                  <a:pt x="140" y="447"/>
                </a:lnTo>
                <a:lnTo>
                  <a:pt x="141" y="447"/>
                </a:lnTo>
                <a:lnTo>
                  <a:pt x="145" y="447"/>
                </a:lnTo>
                <a:lnTo>
                  <a:pt x="143" y="444"/>
                </a:lnTo>
                <a:lnTo>
                  <a:pt x="133" y="442"/>
                </a:lnTo>
                <a:lnTo>
                  <a:pt x="130" y="444"/>
                </a:lnTo>
                <a:lnTo>
                  <a:pt x="129" y="445"/>
                </a:lnTo>
                <a:lnTo>
                  <a:pt x="129" y="451"/>
                </a:lnTo>
                <a:lnTo>
                  <a:pt x="127" y="455"/>
                </a:lnTo>
                <a:lnTo>
                  <a:pt x="123" y="458"/>
                </a:lnTo>
                <a:lnTo>
                  <a:pt x="122" y="458"/>
                </a:lnTo>
                <a:lnTo>
                  <a:pt x="120" y="456"/>
                </a:lnTo>
                <a:lnTo>
                  <a:pt x="120" y="453"/>
                </a:lnTo>
                <a:lnTo>
                  <a:pt x="120" y="449"/>
                </a:lnTo>
                <a:lnTo>
                  <a:pt x="121" y="446"/>
                </a:lnTo>
                <a:lnTo>
                  <a:pt x="121" y="445"/>
                </a:lnTo>
                <a:lnTo>
                  <a:pt x="121" y="441"/>
                </a:lnTo>
                <a:lnTo>
                  <a:pt x="118" y="440"/>
                </a:lnTo>
                <a:lnTo>
                  <a:pt x="115" y="438"/>
                </a:lnTo>
                <a:lnTo>
                  <a:pt x="114" y="434"/>
                </a:lnTo>
                <a:lnTo>
                  <a:pt x="120" y="428"/>
                </a:lnTo>
                <a:lnTo>
                  <a:pt x="124" y="425"/>
                </a:lnTo>
                <a:lnTo>
                  <a:pt x="126" y="423"/>
                </a:lnTo>
                <a:lnTo>
                  <a:pt x="126" y="421"/>
                </a:lnTo>
                <a:lnTo>
                  <a:pt x="126" y="421"/>
                </a:lnTo>
                <a:lnTo>
                  <a:pt x="126" y="419"/>
                </a:lnTo>
                <a:lnTo>
                  <a:pt x="129" y="415"/>
                </a:lnTo>
                <a:lnTo>
                  <a:pt x="131" y="409"/>
                </a:lnTo>
                <a:lnTo>
                  <a:pt x="133" y="406"/>
                </a:lnTo>
                <a:lnTo>
                  <a:pt x="133" y="404"/>
                </a:lnTo>
                <a:lnTo>
                  <a:pt x="135" y="403"/>
                </a:lnTo>
                <a:lnTo>
                  <a:pt x="139" y="404"/>
                </a:lnTo>
                <a:lnTo>
                  <a:pt x="139" y="405"/>
                </a:lnTo>
                <a:lnTo>
                  <a:pt x="140" y="404"/>
                </a:lnTo>
                <a:lnTo>
                  <a:pt x="140" y="402"/>
                </a:lnTo>
                <a:lnTo>
                  <a:pt x="138" y="400"/>
                </a:lnTo>
                <a:lnTo>
                  <a:pt x="136" y="398"/>
                </a:lnTo>
                <a:lnTo>
                  <a:pt x="133" y="398"/>
                </a:lnTo>
                <a:lnTo>
                  <a:pt x="129" y="395"/>
                </a:lnTo>
                <a:lnTo>
                  <a:pt x="128" y="393"/>
                </a:lnTo>
                <a:lnTo>
                  <a:pt x="124" y="389"/>
                </a:lnTo>
                <a:lnTo>
                  <a:pt x="120" y="385"/>
                </a:lnTo>
                <a:lnTo>
                  <a:pt x="120" y="383"/>
                </a:lnTo>
                <a:lnTo>
                  <a:pt x="120" y="380"/>
                </a:lnTo>
                <a:lnTo>
                  <a:pt x="114" y="379"/>
                </a:lnTo>
                <a:lnTo>
                  <a:pt x="116" y="376"/>
                </a:lnTo>
                <a:lnTo>
                  <a:pt x="118" y="375"/>
                </a:lnTo>
                <a:lnTo>
                  <a:pt x="120" y="373"/>
                </a:lnTo>
                <a:lnTo>
                  <a:pt x="122" y="373"/>
                </a:lnTo>
                <a:lnTo>
                  <a:pt x="124" y="376"/>
                </a:lnTo>
                <a:lnTo>
                  <a:pt x="126" y="377"/>
                </a:lnTo>
                <a:lnTo>
                  <a:pt x="127" y="377"/>
                </a:lnTo>
                <a:lnTo>
                  <a:pt x="129" y="374"/>
                </a:lnTo>
                <a:lnTo>
                  <a:pt x="129" y="373"/>
                </a:lnTo>
                <a:lnTo>
                  <a:pt x="128" y="370"/>
                </a:lnTo>
                <a:lnTo>
                  <a:pt x="129" y="369"/>
                </a:lnTo>
                <a:lnTo>
                  <a:pt x="133" y="369"/>
                </a:lnTo>
                <a:lnTo>
                  <a:pt x="139" y="370"/>
                </a:lnTo>
                <a:lnTo>
                  <a:pt x="145" y="369"/>
                </a:lnTo>
                <a:lnTo>
                  <a:pt x="145" y="368"/>
                </a:lnTo>
                <a:lnTo>
                  <a:pt x="149" y="367"/>
                </a:lnTo>
                <a:lnTo>
                  <a:pt x="152" y="365"/>
                </a:lnTo>
                <a:lnTo>
                  <a:pt x="155" y="365"/>
                </a:lnTo>
                <a:lnTo>
                  <a:pt x="158" y="364"/>
                </a:lnTo>
                <a:lnTo>
                  <a:pt x="163" y="364"/>
                </a:lnTo>
                <a:lnTo>
                  <a:pt x="164" y="363"/>
                </a:lnTo>
                <a:lnTo>
                  <a:pt x="170" y="362"/>
                </a:lnTo>
                <a:lnTo>
                  <a:pt x="173" y="360"/>
                </a:lnTo>
                <a:lnTo>
                  <a:pt x="183" y="357"/>
                </a:lnTo>
                <a:lnTo>
                  <a:pt x="184" y="356"/>
                </a:lnTo>
                <a:lnTo>
                  <a:pt x="186" y="353"/>
                </a:lnTo>
                <a:lnTo>
                  <a:pt x="187" y="347"/>
                </a:lnTo>
                <a:lnTo>
                  <a:pt x="190" y="339"/>
                </a:lnTo>
                <a:lnTo>
                  <a:pt x="191" y="335"/>
                </a:lnTo>
                <a:lnTo>
                  <a:pt x="193" y="331"/>
                </a:lnTo>
                <a:lnTo>
                  <a:pt x="194" y="313"/>
                </a:lnTo>
                <a:lnTo>
                  <a:pt x="193" y="313"/>
                </a:lnTo>
                <a:lnTo>
                  <a:pt x="192" y="313"/>
                </a:lnTo>
                <a:lnTo>
                  <a:pt x="193" y="311"/>
                </a:lnTo>
                <a:lnTo>
                  <a:pt x="194" y="311"/>
                </a:lnTo>
                <a:lnTo>
                  <a:pt x="198" y="310"/>
                </a:lnTo>
                <a:lnTo>
                  <a:pt x="199" y="310"/>
                </a:lnTo>
                <a:lnTo>
                  <a:pt x="195" y="301"/>
                </a:lnTo>
                <a:lnTo>
                  <a:pt x="191" y="297"/>
                </a:lnTo>
                <a:lnTo>
                  <a:pt x="189" y="293"/>
                </a:lnTo>
                <a:lnTo>
                  <a:pt x="188" y="289"/>
                </a:lnTo>
                <a:lnTo>
                  <a:pt x="190" y="288"/>
                </a:lnTo>
                <a:lnTo>
                  <a:pt x="191" y="289"/>
                </a:lnTo>
                <a:lnTo>
                  <a:pt x="194" y="293"/>
                </a:lnTo>
                <a:lnTo>
                  <a:pt x="195" y="293"/>
                </a:lnTo>
                <a:lnTo>
                  <a:pt x="196" y="283"/>
                </a:lnTo>
                <a:lnTo>
                  <a:pt x="197" y="277"/>
                </a:lnTo>
                <a:lnTo>
                  <a:pt x="197" y="274"/>
                </a:lnTo>
                <a:lnTo>
                  <a:pt x="198" y="273"/>
                </a:lnTo>
                <a:lnTo>
                  <a:pt x="202" y="271"/>
                </a:lnTo>
                <a:lnTo>
                  <a:pt x="206" y="271"/>
                </a:lnTo>
                <a:lnTo>
                  <a:pt x="208" y="268"/>
                </a:lnTo>
                <a:lnTo>
                  <a:pt x="208" y="267"/>
                </a:lnTo>
                <a:lnTo>
                  <a:pt x="204" y="264"/>
                </a:lnTo>
                <a:lnTo>
                  <a:pt x="199" y="262"/>
                </a:lnTo>
                <a:lnTo>
                  <a:pt x="198" y="260"/>
                </a:lnTo>
                <a:lnTo>
                  <a:pt x="198" y="259"/>
                </a:lnTo>
                <a:lnTo>
                  <a:pt x="202" y="249"/>
                </a:lnTo>
                <a:lnTo>
                  <a:pt x="203" y="251"/>
                </a:lnTo>
                <a:lnTo>
                  <a:pt x="206" y="255"/>
                </a:lnTo>
                <a:lnTo>
                  <a:pt x="209" y="258"/>
                </a:lnTo>
                <a:lnTo>
                  <a:pt x="209" y="258"/>
                </a:lnTo>
                <a:lnTo>
                  <a:pt x="210" y="258"/>
                </a:lnTo>
                <a:lnTo>
                  <a:pt x="214" y="257"/>
                </a:lnTo>
                <a:lnTo>
                  <a:pt x="215" y="255"/>
                </a:lnTo>
                <a:lnTo>
                  <a:pt x="217" y="255"/>
                </a:lnTo>
                <a:lnTo>
                  <a:pt x="220" y="255"/>
                </a:lnTo>
                <a:lnTo>
                  <a:pt x="225" y="242"/>
                </a:lnTo>
                <a:lnTo>
                  <a:pt x="225" y="242"/>
                </a:lnTo>
                <a:lnTo>
                  <a:pt x="227" y="240"/>
                </a:lnTo>
                <a:lnTo>
                  <a:pt x="232" y="236"/>
                </a:lnTo>
                <a:lnTo>
                  <a:pt x="233" y="236"/>
                </a:lnTo>
                <a:lnTo>
                  <a:pt x="233" y="239"/>
                </a:lnTo>
                <a:lnTo>
                  <a:pt x="234" y="241"/>
                </a:lnTo>
                <a:lnTo>
                  <a:pt x="236" y="242"/>
                </a:lnTo>
                <a:lnTo>
                  <a:pt x="237" y="242"/>
                </a:lnTo>
                <a:lnTo>
                  <a:pt x="239" y="241"/>
                </a:lnTo>
                <a:lnTo>
                  <a:pt x="242" y="238"/>
                </a:lnTo>
                <a:lnTo>
                  <a:pt x="244" y="237"/>
                </a:lnTo>
                <a:lnTo>
                  <a:pt x="246" y="236"/>
                </a:lnTo>
                <a:lnTo>
                  <a:pt x="248" y="234"/>
                </a:lnTo>
                <a:lnTo>
                  <a:pt x="262" y="235"/>
                </a:lnTo>
                <a:lnTo>
                  <a:pt x="263" y="230"/>
                </a:lnTo>
                <a:lnTo>
                  <a:pt x="264" y="229"/>
                </a:lnTo>
                <a:lnTo>
                  <a:pt x="271" y="227"/>
                </a:lnTo>
                <a:lnTo>
                  <a:pt x="271" y="223"/>
                </a:lnTo>
                <a:lnTo>
                  <a:pt x="272" y="222"/>
                </a:lnTo>
                <a:lnTo>
                  <a:pt x="271" y="218"/>
                </a:lnTo>
                <a:lnTo>
                  <a:pt x="271" y="217"/>
                </a:lnTo>
                <a:lnTo>
                  <a:pt x="270" y="217"/>
                </a:lnTo>
                <a:lnTo>
                  <a:pt x="273" y="211"/>
                </a:lnTo>
                <a:lnTo>
                  <a:pt x="276" y="210"/>
                </a:lnTo>
                <a:lnTo>
                  <a:pt x="280" y="204"/>
                </a:lnTo>
                <a:lnTo>
                  <a:pt x="281" y="201"/>
                </a:lnTo>
                <a:lnTo>
                  <a:pt x="283" y="201"/>
                </a:lnTo>
                <a:lnTo>
                  <a:pt x="284" y="198"/>
                </a:lnTo>
                <a:lnTo>
                  <a:pt x="283" y="194"/>
                </a:lnTo>
                <a:lnTo>
                  <a:pt x="281" y="190"/>
                </a:lnTo>
                <a:lnTo>
                  <a:pt x="282" y="189"/>
                </a:lnTo>
                <a:lnTo>
                  <a:pt x="284" y="187"/>
                </a:lnTo>
                <a:lnTo>
                  <a:pt x="286" y="185"/>
                </a:lnTo>
                <a:lnTo>
                  <a:pt x="287" y="184"/>
                </a:lnTo>
                <a:lnTo>
                  <a:pt x="291" y="168"/>
                </a:lnTo>
                <a:lnTo>
                  <a:pt x="295" y="165"/>
                </a:lnTo>
                <a:lnTo>
                  <a:pt x="297" y="161"/>
                </a:lnTo>
                <a:lnTo>
                  <a:pt x="297" y="160"/>
                </a:lnTo>
                <a:lnTo>
                  <a:pt x="301" y="155"/>
                </a:lnTo>
                <a:lnTo>
                  <a:pt x="310" y="146"/>
                </a:lnTo>
                <a:lnTo>
                  <a:pt x="313" y="140"/>
                </a:lnTo>
                <a:lnTo>
                  <a:pt x="316" y="129"/>
                </a:lnTo>
                <a:lnTo>
                  <a:pt x="316" y="127"/>
                </a:lnTo>
                <a:lnTo>
                  <a:pt x="317" y="125"/>
                </a:lnTo>
                <a:lnTo>
                  <a:pt x="318" y="124"/>
                </a:lnTo>
                <a:lnTo>
                  <a:pt x="319" y="124"/>
                </a:lnTo>
                <a:lnTo>
                  <a:pt x="320" y="125"/>
                </a:lnTo>
                <a:lnTo>
                  <a:pt x="321" y="125"/>
                </a:lnTo>
                <a:lnTo>
                  <a:pt x="323" y="125"/>
                </a:lnTo>
                <a:lnTo>
                  <a:pt x="325" y="124"/>
                </a:lnTo>
                <a:lnTo>
                  <a:pt x="326" y="123"/>
                </a:lnTo>
                <a:lnTo>
                  <a:pt x="331" y="115"/>
                </a:lnTo>
                <a:lnTo>
                  <a:pt x="335" y="109"/>
                </a:lnTo>
                <a:lnTo>
                  <a:pt x="334" y="108"/>
                </a:lnTo>
                <a:lnTo>
                  <a:pt x="335" y="106"/>
                </a:lnTo>
                <a:lnTo>
                  <a:pt x="337" y="101"/>
                </a:lnTo>
                <a:lnTo>
                  <a:pt x="337" y="95"/>
                </a:lnTo>
                <a:lnTo>
                  <a:pt x="336" y="86"/>
                </a:lnTo>
                <a:lnTo>
                  <a:pt x="335" y="79"/>
                </a:lnTo>
                <a:lnTo>
                  <a:pt x="336" y="79"/>
                </a:lnTo>
                <a:lnTo>
                  <a:pt x="337" y="79"/>
                </a:lnTo>
                <a:lnTo>
                  <a:pt x="339" y="77"/>
                </a:lnTo>
                <a:lnTo>
                  <a:pt x="344" y="70"/>
                </a:lnTo>
                <a:lnTo>
                  <a:pt x="344" y="68"/>
                </a:lnTo>
                <a:lnTo>
                  <a:pt x="344" y="64"/>
                </a:lnTo>
                <a:lnTo>
                  <a:pt x="350" y="51"/>
                </a:lnTo>
                <a:lnTo>
                  <a:pt x="356" y="46"/>
                </a:lnTo>
                <a:lnTo>
                  <a:pt x="356" y="45"/>
                </a:lnTo>
                <a:lnTo>
                  <a:pt x="358" y="43"/>
                </a:lnTo>
                <a:lnTo>
                  <a:pt x="357" y="39"/>
                </a:lnTo>
                <a:lnTo>
                  <a:pt x="357" y="38"/>
                </a:lnTo>
                <a:lnTo>
                  <a:pt x="357" y="37"/>
                </a:lnTo>
                <a:lnTo>
                  <a:pt x="359" y="34"/>
                </a:lnTo>
                <a:lnTo>
                  <a:pt x="361" y="33"/>
                </a:lnTo>
                <a:lnTo>
                  <a:pt x="362" y="33"/>
                </a:lnTo>
                <a:lnTo>
                  <a:pt x="365" y="31"/>
                </a:lnTo>
                <a:lnTo>
                  <a:pt x="367" y="31"/>
                </a:lnTo>
                <a:lnTo>
                  <a:pt x="367" y="27"/>
                </a:lnTo>
                <a:lnTo>
                  <a:pt x="367" y="25"/>
                </a:lnTo>
                <a:lnTo>
                  <a:pt x="363" y="13"/>
                </a:lnTo>
                <a:lnTo>
                  <a:pt x="362" y="11"/>
                </a:lnTo>
                <a:lnTo>
                  <a:pt x="366" y="6"/>
                </a:lnTo>
                <a:lnTo>
                  <a:pt x="367" y="6"/>
                </a:lnTo>
                <a:lnTo>
                  <a:pt x="370" y="4"/>
                </a:lnTo>
                <a:lnTo>
                  <a:pt x="371" y="3"/>
                </a:lnTo>
                <a:lnTo>
                  <a:pt x="371" y="4"/>
                </a:lnTo>
                <a:lnTo>
                  <a:pt x="372" y="3"/>
                </a:lnTo>
                <a:lnTo>
                  <a:pt x="373" y="2"/>
                </a:lnTo>
                <a:lnTo>
                  <a:pt x="374" y="2"/>
                </a:lnTo>
                <a:lnTo>
                  <a:pt x="386" y="0"/>
                </a:lnTo>
                <a:lnTo>
                  <a:pt x="405" y="0"/>
                </a:lnTo>
                <a:lnTo>
                  <a:pt x="411" y="2"/>
                </a:lnTo>
                <a:lnTo>
                  <a:pt x="415" y="5"/>
                </a:lnTo>
                <a:lnTo>
                  <a:pt x="417" y="6"/>
                </a:lnTo>
                <a:lnTo>
                  <a:pt x="422" y="10"/>
                </a:lnTo>
                <a:lnTo>
                  <a:pt x="430" y="16"/>
                </a:lnTo>
                <a:lnTo>
                  <a:pt x="435" y="17"/>
                </a:lnTo>
                <a:lnTo>
                  <a:pt x="442" y="18"/>
                </a:lnTo>
                <a:lnTo>
                  <a:pt x="446" y="18"/>
                </a:lnTo>
                <a:lnTo>
                  <a:pt x="448" y="18"/>
                </a:lnTo>
                <a:lnTo>
                  <a:pt x="452" y="21"/>
                </a:lnTo>
                <a:lnTo>
                  <a:pt x="454" y="25"/>
                </a:lnTo>
                <a:lnTo>
                  <a:pt x="456" y="30"/>
                </a:lnTo>
                <a:lnTo>
                  <a:pt x="460" y="32"/>
                </a:lnTo>
                <a:lnTo>
                  <a:pt x="465" y="33"/>
                </a:lnTo>
                <a:lnTo>
                  <a:pt x="467" y="33"/>
                </a:lnTo>
                <a:lnTo>
                  <a:pt x="470" y="33"/>
                </a:lnTo>
                <a:lnTo>
                  <a:pt x="473" y="33"/>
                </a:lnTo>
                <a:lnTo>
                  <a:pt x="475" y="35"/>
                </a:lnTo>
                <a:lnTo>
                  <a:pt x="477" y="35"/>
                </a:lnTo>
                <a:lnTo>
                  <a:pt x="481" y="32"/>
                </a:lnTo>
                <a:lnTo>
                  <a:pt x="484" y="29"/>
                </a:lnTo>
                <a:lnTo>
                  <a:pt x="486" y="26"/>
                </a:lnTo>
                <a:lnTo>
                  <a:pt x="487" y="18"/>
                </a:lnTo>
                <a:lnTo>
                  <a:pt x="486" y="15"/>
                </a:lnTo>
                <a:lnTo>
                  <a:pt x="487" y="14"/>
                </a:lnTo>
                <a:lnTo>
                  <a:pt x="492" y="13"/>
                </a:lnTo>
                <a:lnTo>
                  <a:pt x="496" y="13"/>
                </a:lnTo>
                <a:lnTo>
                  <a:pt x="498" y="14"/>
                </a:lnTo>
                <a:lnTo>
                  <a:pt x="500" y="16"/>
                </a:lnTo>
                <a:lnTo>
                  <a:pt x="500" y="18"/>
                </a:lnTo>
                <a:lnTo>
                  <a:pt x="500" y="21"/>
                </a:lnTo>
                <a:lnTo>
                  <a:pt x="504" y="25"/>
                </a:lnTo>
                <a:lnTo>
                  <a:pt x="508" y="29"/>
                </a:lnTo>
                <a:lnTo>
                  <a:pt x="513" y="32"/>
                </a:lnTo>
                <a:lnTo>
                  <a:pt x="520" y="37"/>
                </a:lnTo>
                <a:lnTo>
                  <a:pt x="524" y="39"/>
                </a:lnTo>
                <a:lnTo>
                  <a:pt x="530" y="44"/>
                </a:lnTo>
                <a:lnTo>
                  <a:pt x="532" y="44"/>
                </a:lnTo>
                <a:lnTo>
                  <a:pt x="530" y="47"/>
                </a:lnTo>
                <a:lnTo>
                  <a:pt x="527" y="49"/>
                </a:lnTo>
                <a:lnTo>
                  <a:pt x="524" y="52"/>
                </a:lnTo>
                <a:lnTo>
                  <a:pt x="523" y="54"/>
                </a:lnTo>
                <a:lnTo>
                  <a:pt x="521" y="56"/>
                </a:lnTo>
                <a:lnTo>
                  <a:pt x="521" y="57"/>
                </a:lnTo>
                <a:lnTo>
                  <a:pt x="521" y="59"/>
                </a:lnTo>
                <a:lnTo>
                  <a:pt x="522" y="59"/>
                </a:lnTo>
                <a:lnTo>
                  <a:pt x="523" y="59"/>
                </a:lnTo>
                <a:lnTo>
                  <a:pt x="524" y="58"/>
                </a:lnTo>
                <a:lnTo>
                  <a:pt x="525" y="56"/>
                </a:lnTo>
                <a:lnTo>
                  <a:pt x="525" y="54"/>
                </a:lnTo>
                <a:lnTo>
                  <a:pt x="527" y="54"/>
                </a:lnTo>
                <a:lnTo>
                  <a:pt x="528" y="55"/>
                </a:lnTo>
                <a:lnTo>
                  <a:pt x="529" y="60"/>
                </a:lnTo>
                <a:lnTo>
                  <a:pt x="529" y="65"/>
                </a:lnTo>
                <a:lnTo>
                  <a:pt x="532" y="68"/>
                </a:lnTo>
                <a:lnTo>
                  <a:pt x="535" y="71"/>
                </a:lnTo>
                <a:lnTo>
                  <a:pt x="534" y="74"/>
                </a:lnTo>
                <a:lnTo>
                  <a:pt x="534" y="77"/>
                </a:lnTo>
                <a:lnTo>
                  <a:pt x="533" y="80"/>
                </a:lnTo>
                <a:lnTo>
                  <a:pt x="536" y="82"/>
                </a:lnTo>
                <a:lnTo>
                  <a:pt x="538" y="86"/>
                </a:lnTo>
                <a:lnTo>
                  <a:pt x="541" y="90"/>
                </a:lnTo>
                <a:lnTo>
                  <a:pt x="540" y="93"/>
                </a:lnTo>
                <a:lnTo>
                  <a:pt x="538" y="95"/>
                </a:lnTo>
                <a:lnTo>
                  <a:pt x="532" y="96"/>
                </a:lnTo>
                <a:lnTo>
                  <a:pt x="530" y="96"/>
                </a:lnTo>
                <a:lnTo>
                  <a:pt x="526" y="100"/>
                </a:lnTo>
                <a:lnTo>
                  <a:pt x="523" y="102"/>
                </a:lnTo>
                <a:lnTo>
                  <a:pt x="520" y="101"/>
                </a:lnTo>
                <a:lnTo>
                  <a:pt x="519" y="102"/>
                </a:lnTo>
                <a:lnTo>
                  <a:pt x="519" y="103"/>
                </a:lnTo>
                <a:lnTo>
                  <a:pt x="521" y="104"/>
                </a:lnTo>
                <a:lnTo>
                  <a:pt x="525" y="103"/>
                </a:lnTo>
                <a:lnTo>
                  <a:pt x="528" y="107"/>
                </a:lnTo>
                <a:lnTo>
                  <a:pt x="529" y="109"/>
                </a:lnTo>
                <a:lnTo>
                  <a:pt x="530" y="111"/>
                </a:lnTo>
                <a:lnTo>
                  <a:pt x="535" y="115"/>
                </a:lnTo>
                <a:lnTo>
                  <a:pt x="538" y="117"/>
                </a:lnTo>
                <a:lnTo>
                  <a:pt x="540" y="116"/>
                </a:lnTo>
                <a:lnTo>
                  <a:pt x="540" y="114"/>
                </a:lnTo>
                <a:lnTo>
                  <a:pt x="540" y="112"/>
                </a:lnTo>
                <a:lnTo>
                  <a:pt x="541" y="110"/>
                </a:lnTo>
                <a:lnTo>
                  <a:pt x="544" y="109"/>
                </a:lnTo>
                <a:lnTo>
                  <a:pt x="549" y="110"/>
                </a:lnTo>
                <a:lnTo>
                  <a:pt x="549" y="109"/>
                </a:lnTo>
                <a:lnTo>
                  <a:pt x="549" y="108"/>
                </a:lnTo>
                <a:lnTo>
                  <a:pt x="550" y="106"/>
                </a:lnTo>
                <a:lnTo>
                  <a:pt x="551" y="106"/>
                </a:lnTo>
                <a:lnTo>
                  <a:pt x="553" y="107"/>
                </a:lnTo>
                <a:lnTo>
                  <a:pt x="555" y="108"/>
                </a:lnTo>
                <a:lnTo>
                  <a:pt x="557" y="110"/>
                </a:lnTo>
                <a:lnTo>
                  <a:pt x="557" y="109"/>
                </a:lnTo>
                <a:lnTo>
                  <a:pt x="558" y="108"/>
                </a:lnTo>
                <a:lnTo>
                  <a:pt x="561" y="107"/>
                </a:lnTo>
                <a:lnTo>
                  <a:pt x="565" y="107"/>
                </a:lnTo>
                <a:lnTo>
                  <a:pt x="568" y="104"/>
                </a:lnTo>
                <a:lnTo>
                  <a:pt x="572" y="101"/>
                </a:lnTo>
                <a:lnTo>
                  <a:pt x="574" y="98"/>
                </a:lnTo>
                <a:lnTo>
                  <a:pt x="575" y="98"/>
                </a:lnTo>
                <a:lnTo>
                  <a:pt x="576" y="100"/>
                </a:lnTo>
                <a:lnTo>
                  <a:pt x="576" y="102"/>
                </a:lnTo>
                <a:lnTo>
                  <a:pt x="578" y="102"/>
                </a:lnTo>
                <a:lnTo>
                  <a:pt x="582" y="102"/>
                </a:lnTo>
                <a:lnTo>
                  <a:pt x="585" y="104"/>
                </a:lnTo>
                <a:lnTo>
                  <a:pt x="590" y="109"/>
                </a:lnTo>
                <a:lnTo>
                  <a:pt x="592" y="111"/>
                </a:lnTo>
                <a:lnTo>
                  <a:pt x="595" y="109"/>
                </a:lnTo>
                <a:lnTo>
                  <a:pt x="596" y="108"/>
                </a:lnTo>
                <a:lnTo>
                  <a:pt x="597" y="111"/>
                </a:lnTo>
                <a:lnTo>
                  <a:pt x="599" y="114"/>
                </a:lnTo>
                <a:lnTo>
                  <a:pt x="600" y="118"/>
                </a:lnTo>
                <a:lnTo>
                  <a:pt x="603" y="119"/>
                </a:lnTo>
                <a:lnTo>
                  <a:pt x="605" y="119"/>
                </a:lnTo>
                <a:lnTo>
                  <a:pt x="606" y="117"/>
                </a:lnTo>
                <a:lnTo>
                  <a:pt x="607" y="115"/>
                </a:lnTo>
                <a:lnTo>
                  <a:pt x="610" y="115"/>
                </a:lnTo>
                <a:lnTo>
                  <a:pt x="617" y="117"/>
                </a:lnTo>
                <a:lnTo>
                  <a:pt x="620" y="118"/>
                </a:lnTo>
                <a:lnTo>
                  <a:pt x="620" y="124"/>
                </a:lnTo>
                <a:lnTo>
                  <a:pt x="620" y="125"/>
                </a:lnTo>
                <a:lnTo>
                  <a:pt x="622" y="125"/>
                </a:lnTo>
                <a:lnTo>
                  <a:pt x="625" y="125"/>
                </a:lnTo>
                <a:lnTo>
                  <a:pt x="628" y="127"/>
                </a:lnTo>
                <a:lnTo>
                  <a:pt x="631" y="128"/>
                </a:lnTo>
                <a:lnTo>
                  <a:pt x="630" y="131"/>
                </a:lnTo>
                <a:lnTo>
                  <a:pt x="624" y="133"/>
                </a:lnTo>
                <a:lnTo>
                  <a:pt x="620" y="134"/>
                </a:lnTo>
                <a:lnTo>
                  <a:pt x="619" y="136"/>
                </a:lnTo>
                <a:lnTo>
                  <a:pt x="619" y="138"/>
                </a:lnTo>
                <a:lnTo>
                  <a:pt x="621" y="140"/>
                </a:lnTo>
                <a:lnTo>
                  <a:pt x="624" y="140"/>
                </a:lnTo>
                <a:lnTo>
                  <a:pt x="625" y="140"/>
                </a:lnTo>
                <a:lnTo>
                  <a:pt x="627" y="140"/>
                </a:lnTo>
                <a:lnTo>
                  <a:pt x="633" y="141"/>
                </a:lnTo>
                <a:lnTo>
                  <a:pt x="636" y="140"/>
                </a:lnTo>
                <a:lnTo>
                  <a:pt x="637" y="140"/>
                </a:lnTo>
                <a:lnTo>
                  <a:pt x="638" y="138"/>
                </a:lnTo>
                <a:lnTo>
                  <a:pt x="641" y="140"/>
                </a:lnTo>
                <a:lnTo>
                  <a:pt x="646" y="141"/>
                </a:lnTo>
                <a:lnTo>
                  <a:pt x="647" y="140"/>
                </a:lnTo>
                <a:lnTo>
                  <a:pt x="649" y="138"/>
                </a:lnTo>
                <a:lnTo>
                  <a:pt x="652" y="139"/>
                </a:lnTo>
                <a:lnTo>
                  <a:pt x="652" y="140"/>
                </a:lnTo>
                <a:lnTo>
                  <a:pt x="659" y="146"/>
                </a:lnTo>
                <a:lnTo>
                  <a:pt x="663" y="148"/>
                </a:lnTo>
                <a:lnTo>
                  <a:pt x="665" y="150"/>
                </a:lnTo>
                <a:lnTo>
                  <a:pt x="668" y="151"/>
                </a:lnTo>
                <a:lnTo>
                  <a:pt x="671" y="150"/>
                </a:lnTo>
                <a:lnTo>
                  <a:pt x="673" y="148"/>
                </a:lnTo>
                <a:lnTo>
                  <a:pt x="674" y="147"/>
                </a:lnTo>
                <a:lnTo>
                  <a:pt x="676" y="150"/>
                </a:lnTo>
                <a:lnTo>
                  <a:pt x="675" y="151"/>
                </a:lnTo>
                <a:lnTo>
                  <a:pt x="675" y="152"/>
                </a:lnTo>
                <a:lnTo>
                  <a:pt x="677" y="152"/>
                </a:lnTo>
                <a:lnTo>
                  <a:pt x="679" y="152"/>
                </a:lnTo>
                <a:lnTo>
                  <a:pt x="681" y="150"/>
                </a:lnTo>
                <a:lnTo>
                  <a:pt x="683" y="150"/>
                </a:lnTo>
                <a:lnTo>
                  <a:pt x="684" y="152"/>
                </a:lnTo>
                <a:lnTo>
                  <a:pt x="684" y="153"/>
                </a:lnTo>
                <a:lnTo>
                  <a:pt x="687" y="153"/>
                </a:lnTo>
                <a:lnTo>
                  <a:pt x="690" y="154"/>
                </a:lnTo>
                <a:lnTo>
                  <a:pt x="691" y="156"/>
                </a:lnTo>
                <a:lnTo>
                  <a:pt x="693" y="159"/>
                </a:lnTo>
                <a:lnTo>
                  <a:pt x="694" y="162"/>
                </a:lnTo>
                <a:lnTo>
                  <a:pt x="698" y="162"/>
                </a:lnTo>
                <a:lnTo>
                  <a:pt x="702" y="166"/>
                </a:lnTo>
                <a:lnTo>
                  <a:pt x="702" y="170"/>
                </a:lnTo>
                <a:lnTo>
                  <a:pt x="703" y="172"/>
                </a:lnTo>
                <a:lnTo>
                  <a:pt x="709" y="172"/>
                </a:lnTo>
                <a:lnTo>
                  <a:pt x="710" y="172"/>
                </a:lnTo>
                <a:lnTo>
                  <a:pt x="712" y="170"/>
                </a:lnTo>
                <a:lnTo>
                  <a:pt x="713" y="169"/>
                </a:lnTo>
                <a:lnTo>
                  <a:pt x="715" y="169"/>
                </a:lnTo>
                <a:lnTo>
                  <a:pt x="719" y="170"/>
                </a:lnTo>
                <a:lnTo>
                  <a:pt x="723" y="171"/>
                </a:lnTo>
                <a:lnTo>
                  <a:pt x="726" y="170"/>
                </a:lnTo>
                <a:lnTo>
                  <a:pt x="728" y="169"/>
                </a:lnTo>
                <a:lnTo>
                  <a:pt x="730" y="168"/>
                </a:lnTo>
                <a:lnTo>
                  <a:pt x="736" y="169"/>
                </a:lnTo>
                <a:lnTo>
                  <a:pt x="745" y="167"/>
                </a:lnTo>
                <a:lnTo>
                  <a:pt x="747" y="164"/>
                </a:lnTo>
                <a:lnTo>
                  <a:pt x="750" y="162"/>
                </a:lnTo>
                <a:lnTo>
                  <a:pt x="753" y="162"/>
                </a:lnTo>
                <a:lnTo>
                  <a:pt x="758" y="162"/>
                </a:lnTo>
                <a:lnTo>
                  <a:pt x="760" y="160"/>
                </a:lnTo>
                <a:lnTo>
                  <a:pt x="763" y="156"/>
                </a:lnTo>
                <a:lnTo>
                  <a:pt x="765" y="153"/>
                </a:lnTo>
                <a:lnTo>
                  <a:pt x="767" y="152"/>
                </a:lnTo>
                <a:lnTo>
                  <a:pt x="769" y="151"/>
                </a:lnTo>
                <a:lnTo>
                  <a:pt x="772" y="153"/>
                </a:lnTo>
                <a:lnTo>
                  <a:pt x="774" y="155"/>
                </a:lnTo>
                <a:lnTo>
                  <a:pt x="778" y="155"/>
                </a:lnTo>
                <a:lnTo>
                  <a:pt x="781" y="153"/>
                </a:lnTo>
                <a:lnTo>
                  <a:pt x="785" y="152"/>
                </a:lnTo>
                <a:lnTo>
                  <a:pt x="787" y="150"/>
                </a:lnTo>
                <a:lnTo>
                  <a:pt x="791" y="150"/>
                </a:lnTo>
                <a:lnTo>
                  <a:pt x="796" y="151"/>
                </a:lnTo>
                <a:lnTo>
                  <a:pt x="798" y="151"/>
                </a:lnTo>
                <a:lnTo>
                  <a:pt x="801" y="148"/>
                </a:lnTo>
                <a:lnTo>
                  <a:pt x="803" y="146"/>
                </a:lnTo>
                <a:lnTo>
                  <a:pt x="809" y="144"/>
                </a:lnTo>
                <a:lnTo>
                  <a:pt x="812" y="145"/>
                </a:lnTo>
                <a:lnTo>
                  <a:pt x="817" y="142"/>
                </a:lnTo>
                <a:lnTo>
                  <a:pt x="821" y="141"/>
                </a:lnTo>
                <a:lnTo>
                  <a:pt x="823" y="140"/>
                </a:lnTo>
                <a:lnTo>
                  <a:pt x="827" y="140"/>
                </a:lnTo>
                <a:lnTo>
                  <a:pt x="832" y="140"/>
                </a:lnTo>
                <a:lnTo>
                  <a:pt x="835" y="140"/>
                </a:lnTo>
                <a:lnTo>
                  <a:pt x="837" y="143"/>
                </a:lnTo>
                <a:lnTo>
                  <a:pt x="839" y="146"/>
                </a:lnTo>
                <a:lnTo>
                  <a:pt x="840" y="150"/>
                </a:lnTo>
                <a:lnTo>
                  <a:pt x="841" y="157"/>
                </a:lnTo>
                <a:lnTo>
                  <a:pt x="842" y="159"/>
                </a:lnTo>
                <a:lnTo>
                  <a:pt x="844" y="159"/>
                </a:lnTo>
                <a:lnTo>
                  <a:pt x="846" y="157"/>
                </a:lnTo>
                <a:lnTo>
                  <a:pt x="847" y="155"/>
                </a:lnTo>
                <a:lnTo>
                  <a:pt x="849" y="154"/>
                </a:lnTo>
                <a:lnTo>
                  <a:pt x="851" y="155"/>
                </a:lnTo>
                <a:lnTo>
                  <a:pt x="851" y="157"/>
                </a:lnTo>
                <a:lnTo>
                  <a:pt x="851" y="159"/>
                </a:lnTo>
                <a:lnTo>
                  <a:pt x="853" y="159"/>
                </a:lnTo>
                <a:lnTo>
                  <a:pt x="854" y="159"/>
                </a:lnTo>
                <a:lnTo>
                  <a:pt x="855" y="159"/>
                </a:lnTo>
                <a:lnTo>
                  <a:pt x="855" y="157"/>
                </a:lnTo>
                <a:lnTo>
                  <a:pt x="855" y="155"/>
                </a:lnTo>
                <a:lnTo>
                  <a:pt x="858" y="156"/>
                </a:lnTo>
                <a:lnTo>
                  <a:pt x="861" y="160"/>
                </a:lnTo>
                <a:lnTo>
                  <a:pt x="864" y="166"/>
                </a:lnTo>
                <a:lnTo>
                  <a:pt x="867" y="166"/>
                </a:lnTo>
                <a:lnTo>
                  <a:pt x="869" y="166"/>
                </a:lnTo>
                <a:lnTo>
                  <a:pt x="872" y="164"/>
                </a:lnTo>
                <a:lnTo>
                  <a:pt x="874" y="159"/>
                </a:lnTo>
                <a:lnTo>
                  <a:pt x="875" y="156"/>
                </a:lnTo>
                <a:lnTo>
                  <a:pt x="877" y="156"/>
                </a:lnTo>
                <a:lnTo>
                  <a:pt x="885" y="166"/>
                </a:lnTo>
                <a:lnTo>
                  <a:pt x="887" y="169"/>
                </a:lnTo>
                <a:lnTo>
                  <a:pt x="891" y="170"/>
                </a:lnTo>
                <a:lnTo>
                  <a:pt x="893" y="167"/>
                </a:lnTo>
                <a:lnTo>
                  <a:pt x="896" y="165"/>
                </a:lnTo>
                <a:lnTo>
                  <a:pt x="897" y="161"/>
                </a:lnTo>
                <a:lnTo>
                  <a:pt x="898" y="161"/>
                </a:lnTo>
                <a:lnTo>
                  <a:pt x="899" y="162"/>
                </a:lnTo>
                <a:lnTo>
                  <a:pt x="900" y="166"/>
                </a:lnTo>
                <a:lnTo>
                  <a:pt x="900" y="171"/>
                </a:lnTo>
                <a:lnTo>
                  <a:pt x="900" y="174"/>
                </a:lnTo>
                <a:lnTo>
                  <a:pt x="902" y="176"/>
                </a:lnTo>
                <a:lnTo>
                  <a:pt x="903" y="176"/>
                </a:lnTo>
                <a:lnTo>
                  <a:pt x="904" y="176"/>
                </a:lnTo>
                <a:lnTo>
                  <a:pt x="905" y="175"/>
                </a:lnTo>
                <a:lnTo>
                  <a:pt x="905" y="172"/>
                </a:lnTo>
                <a:lnTo>
                  <a:pt x="905" y="170"/>
                </a:lnTo>
                <a:lnTo>
                  <a:pt x="906" y="167"/>
                </a:lnTo>
                <a:lnTo>
                  <a:pt x="907" y="167"/>
                </a:lnTo>
                <a:lnTo>
                  <a:pt x="910" y="166"/>
                </a:lnTo>
                <a:lnTo>
                  <a:pt x="912" y="167"/>
                </a:lnTo>
                <a:lnTo>
                  <a:pt x="912" y="172"/>
                </a:lnTo>
                <a:lnTo>
                  <a:pt x="912" y="176"/>
                </a:lnTo>
                <a:lnTo>
                  <a:pt x="917" y="185"/>
                </a:lnTo>
                <a:lnTo>
                  <a:pt x="919" y="190"/>
                </a:lnTo>
                <a:lnTo>
                  <a:pt x="921" y="190"/>
                </a:lnTo>
                <a:lnTo>
                  <a:pt x="923" y="189"/>
                </a:lnTo>
                <a:lnTo>
                  <a:pt x="924" y="189"/>
                </a:lnTo>
                <a:lnTo>
                  <a:pt x="925" y="191"/>
                </a:lnTo>
                <a:lnTo>
                  <a:pt x="927" y="195"/>
                </a:lnTo>
                <a:lnTo>
                  <a:pt x="929" y="197"/>
                </a:lnTo>
                <a:lnTo>
                  <a:pt x="937" y="200"/>
                </a:lnTo>
                <a:lnTo>
                  <a:pt x="943" y="205"/>
                </a:lnTo>
                <a:lnTo>
                  <a:pt x="948" y="209"/>
                </a:lnTo>
                <a:lnTo>
                  <a:pt x="950" y="212"/>
                </a:lnTo>
                <a:lnTo>
                  <a:pt x="951" y="215"/>
                </a:lnTo>
                <a:lnTo>
                  <a:pt x="954" y="216"/>
                </a:lnTo>
                <a:lnTo>
                  <a:pt x="956" y="220"/>
                </a:lnTo>
                <a:lnTo>
                  <a:pt x="964" y="226"/>
                </a:lnTo>
                <a:lnTo>
                  <a:pt x="968" y="230"/>
                </a:lnTo>
                <a:lnTo>
                  <a:pt x="971" y="233"/>
                </a:lnTo>
                <a:lnTo>
                  <a:pt x="972" y="236"/>
                </a:lnTo>
                <a:lnTo>
                  <a:pt x="971" y="237"/>
                </a:lnTo>
                <a:lnTo>
                  <a:pt x="969" y="238"/>
                </a:lnTo>
                <a:lnTo>
                  <a:pt x="964" y="236"/>
                </a:lnTo>
                <a:lnTo>
                  <a:pt x="957" y="236"/>
                </a:lnTo>
                <a:lnTo>
                  <a:pt x="956" y="237"/>
                </a:lnTo>
                <a:lnTo>
                  <a:pt x="956" y="239"/>
                </a:lnTo>
                <a:lnTo>
                  <a:pt x="956" y="241"/>
                </a:lnTo>
                <a:lnTo>
                  <a:pt x="959" y="242"/>
                </a:lnTo>
                <a:lnTo>
                  <a:pt x="962" y="244"/>
                </a:lnTo>
                <a:lnTo>
                  <a:pt x="959" y="250"/>
                </a:lnTo>
                <a:lnTo>
                  <a:pt x="959" y="253"/>
                </a:lnTo>
                <a:lnTo>
                  <a:pt x="961" y="255"/>
                </a:lnTo>
                <a:lnTo>
                  <a:pt x="962" y="255"/>
                </a:lnTo>
                <a:lnTo>
                  <a:pt x="964" y="259"/>
                </a:lnTo>
                <a:lnTo>
                  <a:pt x="962" y="261"/>
                </a:lnTo>
                <a:lnTo>
                  <a:pt x="958" y="263"/>
                </a:lnTo>
                <a:lnTo>
                  <a:pt x="954" y="264"/>
                </a:lnTo>
                <a:lnTo>
                  <a:pt x="951" y="267"/>
                </a:lnTo>
                <a:lnTo>
                  <a:pt x="950" y="270"/>
                </a:lnTo>
                <a:lnTo>
                  <a:pt x="950" y="275"/>
                </a:lnTo>
                <a:lnTo>
                  <a:pt x="951" y="278"/>
                </a:lnTo>
                <a:lnTo>
                  <a:pt x="951" y="281"/>
                </a:lnTo>
                <a:lnTo>
                  <a:pt x="950" y="284"/>
                </a:lnTo>
                <a:lnTo>
                  <a:pt x="950" y="296"/>
                </a:lnTo>
                <a:lnTo>
                  <a:pt x="950" y="301"/>
                </a:lnTo>
                <a:lnTo>
                  <a:pt x="950" y="305"/>
                </a:lnTo>
                <a:lnTo>
                  <a:pt x="949" y="308"/>
                </a:lnTo>
                <a:lnTo>
                  <a:pt x="948" y="311"/>
                </a:lnTo>
                <a:lnTo>
                  <a:pt x="949" y="313"/>
                </a:lnTo>
                <a:lnTo>
                  <a:pt x="952" y="313"/>
                </a:lnTo>
                <a:lnTo>
                  <a:pt x="955" y="314"/>
                </a:lnTo>
                <a:lnTo>
                  <a:pt x="955" y="316"/>
                </a:lnTo>
                <a:lnTo>
                  <a:pt x="953" y="317"/>
                </a:lnTo>
                <a:lnTo>
                  <a:pt x="950" y="321"/>
                </a:lnTo>
                <a:lnTo>
                  <a:pt x="951" y="324"/>
                </a:lnTo>
                <a:lnTo>
                  <a:pt x="951" y="325"/>
                </a:lnTo>
                <a:lnTo>
                  <a:pt x="953" y="325"/>
                </a:lnTo>
                <a:lnTo>
                  <a:pt x="955" y="324"/>
                </a:lnTo>
                <a:lnTo>
                  <a:pt x="956" y="323"/>
                </a:lnTo>
                <a:lnTo>
                  <a:pt x="959" y="321"/>
                </a:lnTo>
                <a:lnTo>
                  <a:pt x="961" y="320"/>
                </a:lnTo>
                <a:lnTo>
                  <a:pt x="962" y="319"/>
                </a:lnTo>
                <a:lnTo>
                  <a:pt x="963" y="313"/>
                </a:lnTo>
                <a:lnTo>
                  <a:pt x="965" y="310"/>
                </a:lnTo>
                <a:lnTo>
                  <a:pt x="968" y="309"/>
                </a:lnTo>
                <a:lnTo>
                  <a:pt x="970" y="310"/>
                </a:lnTo>
                <a:lnTo>
                  <a:pt x="975" y="314"/>
                </a:lnTo>
                <a:lnTo>
                  <a:pt x="979" y="317"/>
                </a:lnTo>
                <a:lnTo>
                  <a:pt x="981" y="319"/>
                </a:lnTo>
                <a:lnTo>
                  <a:pt x="982" y="317"/>
                </a:lnTo>
                <a:lnTo>
                  <a:pt x="982" y="314"/>
                </a:lnTo>
                <a:lnTo>
                  <a:pt x="982" y="313"/>
                </a:lnTo>
                <a:lnTo>
                  <a:pt x="984" y="312"/>
                </a:lnTo>
                <a:lnTo>
                  <a:pt x="987" y="312"/>
                </a:lnTo>
                <a:lnTo>
                  <a:pt x="988" y="313"/>
                </a:lnTo>
                <a:lnTo>
                  <a:pt x="994" y="320"/>
                </a:lnTo>
                <a:lnTo>
                  <a:pt x="994" y="324"/>
                </a:lnTo>
                <a:lnTo>
                  <a:pt x="995" y="325"/>
                </a:lnTo>
                <a:lnTo>
                  <a:pt x="995" y="327"/>
                </a:lnTo>
                <a:lnTo>
                  <a:pt x="994" y="332"/>
                </a:lnTo>
                <a:lnTo>
                  <a:pt x="989" y="335"/>
                </a:lnTo>
                <a:lnTo>
                  <a:pt x="990" y="338"/>
                </a:lnTo>
                <a:lnTo>
                  <a:pt x="991" y="340"/>
                </a:lnTo>
                <a:lnTo>
                  <a:pt x="995" y="345"/>
                </a:lnTo>
                <a:lnTo>
                  <a:pt x="1000" y="346"/>
                </a:lnTo>
                <a:lnTo>
                  <a:pt x="1005" y="349"/>
                </a:lnTo>
                <a:lnTo>
                  <a:pt x="1010" y="352"/>
                </a:lnTo>
                <a:lnTo>
                  <a:pt x="1011" y="354"/>
                </a:lnTo>
                <a:lnTo>
                  <a:pt x="1011" y="357"/>
                </a:lnTo>
                <a:lnTo>
                  <a:pt x="1004" y="364"/>
                </a:lnTo>
                <a:lnTo>
                  <a:pt x="999" y="365"/>
                </a:lnTo>
                <a:lnTo>
                  <a:pt x="996" y="368"/>
                </a:lnTo>
                <a:lnTo>
                  <a:pt x="996" y="370"/>
                </a:lnTo>
                <a:lnTo>
                  <a:pt x="1000" y="374"/>
                </a:lnTo>
                <a:lnTo>
                  <a:pt x="1001" y="377"/>
                </a:lnTo>
                <a:lnTo>
                  <a:pt x="1000" y="380"/>
                </a:lnTo>
                <a:lnTo>
                  <a:pt x="996" y="382"/>
                </a:lnTo>
                <a:lnTo>
                  <a:pt x="994" y="384"/>
                </a:lnTo>
                <a:lnTo>
                  <a:pt x="995" y="392"/>
                </a:lnTo>
                <a:lnTo>
                  <a:pt x="995" y="393"/>
                </a:lnTo>
                <a:lnTo>
                  <a:pt x="1000" y="399"/>
                </a:lnTo>
                <a:lnTo>
                  <a:pt x="1010" y="402"/>
                </a:lnTo>
                <a:lnTo>
                  <a:pt x="1015" y="402"/>
                </a:lnTo>
                <a:lnTo>
                  <a:pt x="1018" y="406"/>
                </a:lnTo>
                <a:lnTo>
                  <a:pt x="1018" y="410"/>
                </a:lnTo>
                <a:lnTo>
                  <a:pt x="1017" y="415"/>
                </a:lnTo>
                <a:lnTo>
                  <a:pt x="1018" y="418"/>
                </a:lnTo>
                <a:lnTo>
                  <a:pt x="1020" y="421"/>
                </a:lnTo>
                <a:lnTo>
                  <a:pt x="1027" y="424"/>
                </a:lnTo>
                <a:lnTo>
                  <a:pt x="1030" y="428"/>
                </a:lnTo>
                <a:lnTo>
                  <a:pt x="1032" y="433"/>
                </a:lnTo>
                <a:lnTo>
                  <a:pt x="1036" y="435"/>
                </a:lnTo>
                <a:lnTo>
                  <a:pt x="1038" y="434"/>
                </a:lnTo>
                <a:lnTo>
                  <a:pt x="1040" y="434"/>
                </a:lnTo>
                <a:lnTo>
                  <a:pt x="1045" y="434"/>
                </a:lnTo>
                <a:lnTo>
                  <a:pt x="1046" y="436"/>
                </a:lnTo>
                <a:lnTo>
                  <a:pt x="1050" y="438"/>
                </a:lnTo>
                <a:lnTo>
                  <a:pt x="1054" y="443"/>
                </a:lnTo>
                <a:lnTo>
                  <a:pt x="1056" y="447"/>
                </a:lnTo>
                <a:lnTo>
                  <a:pt x="1062" y="450"/>
                </a:lnTo>
                <a:lnTo>
                  <a:pt x="1067" y="454"/>
                </a:lnTo>
                <a:lnTo>
                  <a:pt x="1072" y="459"/>
                </a:lnTo>
                <a:lnTo>
                  <a:pt x="1077" y="460"/>
                </a:lnTo>
                <a:lnTo>
                  <a:pt x="1081" y="460"/>
                </a:lnTo>
                <a:lnTo>
                  <a:pt x="1083" y="459"/>
                </a:lnTo>
                <a:lnTo>
                  <a:pt x="1085" y="456"/>
                </a:lnTo>
                <a:lnTo>
                  <a:pt x="1085" y="453"/>
                </a:lnTo>
                <a:lnTo>
                  <a:pt x="1083" y="448"/>
                </a:lnTo>
                <a:lnTo>
                  <a:pt x="1080" y="445"/>
                </a:lnTo>
                <a:lnTo>
                  <a:pt x="1079" y="441"/>
                </a:lnTo>
                <a:lnTo>
                  <a:pt x="1080" y="439"/>
                </a:lnTo>
                <a:lnTo>
                  <a:pt x="1082" y="439"/>
                </a:lnTo>
                <a:lnTo>
                  <a:pt x="1084" y="438"/>
                </a:lnTo>
                <a:lnTo>
                  <a:pt x="1087" y="435"/>
                </a:lnTo>
                <a:lnTo>
                  <a:pt x="1089" y="429"/>
                </a:lnTo>
                <a:lnTo>
                  <a:pt x="1090" y="425"/>
                </a:lnTo>
                <a:lnTo>
                  <a:pt x="1094" y="422"/>
                </a:lnTo>
                <a:lnTo>
                  <a:pt x="1095" y="421"/>
                </a:lnTo>
                <a:lnTo>
                  <a:pt x="1095" y="422"/>
                </a:lnTo>
                <a:lnTo>
                  <a:pt x="1097" y="427"/>
                </a:lnTo>
                <a:lnTo>
                  <a:pt x="1100" y="434"/>
                </a:lnTo>
                <a:lnTo>
                  <a:pt x="1099" y="440"/>
                </a:lnTo>
                <a:lnTo>
                  <a:pt x="1097" y="445"/>
                </a:lnTo>
                <a:lnTo>
                  <a:pt x="1097" y="448"/>
                </a:lnTo>
                <a:lnTo>
                  <a:pt x="1099" y="449"/>
                </a:lnTo>
                <a:lnTo>
                  <a:pt x="1101" y="448"/>
                </a:lnTo>
                <a:lnTo>
                  <a:pt x="1102" y="447"/>
                </a:lnTo>
                <a:lnTo>
                  <a:pt x="1104" y="446"/>
                </a:lnTo>
                <a:lnTo>
                  <a:pt x="1107" y="447"/>
                </a:lnTo>
                <a:lnTo>
                  <a:pt x="1109" y="449"/>
                </a:lnTo>
                <a:lnTo>
                  <a:pt x="1114" y="453"/>
                </a:lnTo>
                <a:lnTo>
                  <a:pt x="1117" y="453"/>
                </a:lnTo>
                <a:lnTo>
                  <a:pt x="1121" y="454"/>
                </a:lnTo>
                <a:lnTo>
                  <a:pt x="1127" y="454"/>
                </a:lnTo>
                <a:lnTo>
                  <a:pt x="1132" y="455"/>
                </a:lnTo>
                <a:lnTo>
                  <a:pt x="1134" y="460"/>
                </a:lnTo>
                <a:lnTo>
                  <a:pt x="1135" y="462"/>
                </a:lnTo>
                <a:lnTo>
                  <a:pt x="1138" y="461"/>
                </a:lnTo>
                <a:lnTo>
                  <a:pt x="1140" y="462"/>
                </a:lnTo>
                <a:lnTo>
                  <a:pt x="1141" y="465"/>
                </a:lnTo>
                <a:lnTo>
                  <a:pt x="1143" y="468"/>
                </a:lnTo>
                <a:lnTo>
                  <a:pt x="1144" y="467"/>
                </a:lnTo>
                <a:lnTo>
                  <a:pt x="1145" y="466"/>
                </a:lnTo>
                <a:lnTo>
                  <a:pt x="1146" y="464"/>
                </a:lnTo>
                <a:lnTo>
                  <a:pt x="1147" y="460"/>
                </a:lnTo>
                <a:lnTo>
                  <a:pt x="1152" y="460"/>
                </a:lnTo>
                <a:lnTo>
                  <a:pt x="1160" y="463"/>
                </a:lnTo>
                <a:lnTo>
                  <a:pt x="1167" y="470"/>
                </a:lnTo>
                <a:lnTo>
                  <a:pt x="1175" y="479"/>
                </a:lnTo>
                <a:lnTo>
                  <a:pt x="1178" y="483"/>
                </a:lnTo>
                <a:lnTo>
                  <a:pt x="1178" y="485"/>
                </a:lnTo>
                <a:lnTo>
                  <a:pt x="1177" y="486"/>
                </a:lnTo>
                <a:lnTo>
                  <a:pt x="1173" y="485"/>
                </a:lnTo>
                <a:lnTo>
                  <a:pt x="1169" y="483"/>
                </a:lnTo>
                <a:lnTo>
                  <a:pt x="1166" y="482"/>
                </a:lnTo>
                <a:lnTo>
                  <a:pt x="1165" y="482"/>
                </a:lnTo>
                <a:lnTo>
                  <a:pt x="1163" y="485"/>
                </a:lnTo>
                <a:lnTo>
                  <a:pt x="1164" y="487"/>
                </a:lnTo>
                <a:lnTo>
                  <a:pt x="1167" y="488"/>
                </a:lnTo>
                <a:lnTo>
                  <a:pt x="1170" y="487"/>
                </a:lnTo>
                <a:lnTo>
                  <a:pt x="1176" y="497"/>
                </a:lnTo>
                <a:lnTo>
                  <a:pt x="1180" y="505"/>
                </a:lnTo>
                <a:lnTo>
                  <a:pt x="1183" y="510"/>
                </a:lnTo>
                <a:lnTo>
                  <a:pt x="1184" y="511"/>
                </a:lnTo>
                <a:lnTo>
                  <a:pt x="1184" y="511"/>
                </a:lnTo>
                <a:lnTo>
                  <a:pt x="1186" y="510"/>
                </a:lnTo>
                <a:lnTo>
                  <a:pt x="1187" y="507"/>
                </a:lnTo>
                <a:lnTo>
                  <a:pt x="1187" y="505"/>
                </a:lnTo>
                <a:lnTo>
                  <a:pt x="1188" y="500"/>
                </a:lnTo>
                <a:lnTo>
                  <a:pt x="1189" y="500"/>
                </a:lnTo>
                <a:lnTo>
                  <a:pt x="1190" y="500"/>
                </a:lnTo>
                <a:lnTo>
                  <a:pt x="1191" y="500"/>
                </a:lnTo>
                <a:lnTo>
                  <a:pt x="1194" y="498"/>
                </a:lnTo>
                <a:lnTo>
                  <a:pt x="1197" y="497"/>
                </a:lnTo>
                <a:lnTo>
                  <a:pt x="1199" y="494"/>
                </a:lnTo>
                <a:lnTo>
                  <a:pt x="1201" y="492"/>
                </a:lnTo>
                <a:lnTo>
                  <a:pt x="1204" y="492"/>
                </a:lnTo>
                <a:lnTo>
                  <a:pt x="1209" y="494"/>
                </a:lnTo>
                <a:lnTo>
                  <a:pt x="1211" y="497"/>
                </a:lnTo>
                <a:lnTo>
                  <a:pt x="1211" y="500"/>
                </a:lnTo>
                <a:lnTo>
                  <a:pt x="1210" y="503"/>
                </a:lnTo>
                <a:lnTo>
                  <a:pt x="1205" y="505"/>
                </a:lnTo>
                <a:lnTo>
                  <a:pt x="1203" y="506"/>
                </a:lnTo>
                <a:lnTo>
                  <a:pt x="1203" y="507"/>
                </a:lnTo>
                <a:lnTo>
                  <a:pt x="1205" y="508"/>
                </a:lnTo>
                <a:lnTo>
                  <a:pt x="1207" y="508"/>
                </a:lnTo>
                <a:lnTo>
                  <a:pt x="1213" y="509"/>
                </a:lnTo>
                <a:lnTo>
                  <a:pt x="1216" y="512"/>
                </a:lnTo>
                <a:lnTo>
                  <a:pt x="1216" y="516"/>
                </a:lnTo>
                <a:lnTo>
                  <a:pt x="1220" y="518"/>
                </a:lnTo>
                <a:lnTo>
                  <a:pt x="1225" y="524"/>
                </a:lnTo>
                <a:lnTo>
                  <a:pt x="1226" y="524"/>
                </a:lnTo>
                <a:lnTo>
                  <a:pt x="1227" y="523"/>
                </a:lnTo>
                <a:lnTo>
                  <a:pt x="1232" y="504"/>
                </a:lnTo>
                <a:lnTo>
                  <a:pt x="1234" y="504"/>
                </a:lnTo>
                <a:lnTo>
                  <a:pt x="1238" y="504"/>
                </a:lnTo>
                <a:lnTo>
                  <a:pt x="1239" y="505"/>
                </a:lnTo>
                <a:lnTo>
                  <a:pt x="1241" y="505"/>
                </a:lnTo>
                <a:lnTo>
                  <a:pt x="1243" y="507"/>
                </a:lnTo>
                <a:lnTo>
                  <a:pt x="1245" y="510"/>
                </a:lnTo>
                <a:lnTo>
                  <a:pt x="1245" y="513"/>
                </a:lnTo>
                <a:lnTo>
                  <a:pt x="1243" y="520"/>
                </a:lnTo>
                <a:lnTo>
                  <a:pt x="1241" y="524"/>
                </a:lnTo>
                <a:lnTo>
                  <a:pt x="1246" y="531"/>
                </a:lnTo>
                <a:lnTo>
                  <a:pt x="1252" y="537"/>
                </a:lnTo>
                <a:lnTo>
                  <a:pt x="1247" y="545"/>
                </a:lnTo>
                <a:lnTo>
                  <a:pt x="1247" y="545"/>
                </a:lnTo>
                <a:lnTo>
                  <a:pt x="1253" y="553"/>
                </a:lnTo>
                <a:lnTo>
                  <a:pt x="1257" y="557"/>
                </a:lnTo>
                <a:lnTo>
                  <a:pt x="1260" y="559"/>
                </a:lnTo>
                <a:lnTo>
                  <a:pt x="1265" y="560"/>
                </a:lnTo>
                <a:lnTo>
                  <a:pt x="1266" y="567"/>
                </a:lnTo>
                <a:lnTo>
                  <a:pt x="1266" y="572"/>
                </a:lnTo>
                <a:lnTo>
                  <a:pt x="1268" y="575"/>
                </a:lnTo>
                <a:lnTo>
                  <a:pt x="1267" y="580"/>
                </a:lnTo>
                <a:lnTo>
                  <a:pt x="1271" y="583"/>
                </a:lnTo>
                <a:lnTo>
                  <a:pt x="1271" y="588"/>
                </a:lnTo>
                <a:lnTo>
                  <a:pt x="1273" y="590"/>
                </a:lnTo>
                <a:lnTo>
                  <a:pt x="1272" y="594"/>
                </a:lnTo>
                <a:lnTo>
                  <a:pt x="1272" y="596"/>
                </a:lnTo>
                <a:lnTo>
                  <a:pt x="1274" y="600"/>
                </a:lnTo>
                <a:lnTo>
                  <a:pt x="1276" y="601"/>
                </a:lnTo>
                <a:lnTo>
                  <a:pt x="1276" y="607"/>
                </a:lnTo>
                <a:lnTo>
                  <a:pt x="1277" y="612"/>
                </a:lnTo>
                <a:lnTo>
                  <a:pt x="1279" y="620"/>
                </a:lnTo>
                <a:lnTo>
                  <a:pt x="1281" y="624"/>
                </a:lnTo>
                <a:lnTo>
                  <a:pt x="1281" y="626"/>
                </a:lnTo>
                <a:lnTo>
                  <a:pt x="1283" y="629"/>
                </a:lnTo>
                <a:lnTo>
                  <a:pt x="1283" y="635"/>
                </a:lnTo>
                <a:lnTo>
                  <a:pt x="1285" y="641"/>
                </a:lnTo>
                <a:lnTo>
                  <a:pt x="1285" y="643"/>
                </a:lnTo>
                <a:lnTo>
                  <a:pt x="1288" y="647"/>
                </a:lnTo>
                <a:lnTo>
                  <a:pt x="1288" y="652"/>
                </a:lnTo>
                <a:lnTo>
                  <a:pt x="1290" y="656"/>
                </a:lnTo>
                <a:lnTo>
                  <a:pt x="1291" y="662"/>
                </a:lnTo>
                <a:lnTo>
                  <a:pt x="1293" y="668"/>
                </a:lnTo>
                <a:lnTo>
                  <a:pt x="1293" y="671"/>
                </a:lnTo>
                <a:lnTo>
                  <a:pt x="1297" y="681"/>
                </a:lnTo>
                <a:lnTo>
                  <a:pt x="1298" y="685"/>
                </a:lnTo>
                <a:lnTo>
                  <a:pt x="1301" y="690"/>
                </a:lnTo>
                <a:lnTo>
                  <a:pt x="1307" y="697"/>
                </a:lnTo>
                <a:lnTo>
                  <a:pt x="1305" y="697"/>
                </a:lnTo>
                <a:lnTo>
                  <a:pt x="1302" y="697"/>
                </a:lnTo>
                <a:lnTo>
                  <a:pt x="1300" y="697"/>
                </a:lnTo>
                <a:lnTo>
                  <a:pt x="1299" y="698"/>
                </a:lnTo>
                <a:lnTo>
                  <a:pt x="1297" y="700"/>
                </a:lnTo>
                <a:lnTo>
                  <a:pt x="1298" y="705"/>
                </a:lnTo>
                <a:lnTo>
                  <a:pt x="1299" y="712"/>
                </a:lnTo>
                <a:lnTo>
                  <a:pt x="1300" y="722"/>
                </a:lnTo>
                <a:lnTo>
                  <a:pt x="1301" y="725"/>
                </a:lnTo>
                <a:lnTo>
                  <a:pt x="1301" y="729"/>
                </a:lnTo>
                <a:lnTo>
                  <a:pt x="1301" y="733"/>
                </a:lnTo>
                <a:lnTo>
                  <a:pt x="1302" y="736"/>
                </a:lnTo>
                <a:lnTo>
                  <a:pt x="1300" y="736"/>
                </a:lnTo>
                <a:lnTo>
                  <a:pt x="1299" y="746"/>
                </a:lnTo>
                <a:lnTo>
                  <a:pt x="1295" y="754"/>
                </a:lnTo>
                <a:lnTo>
                  <a:pt x="1293" y="754"/>
                </a:lnTo>
                <a:lnTo>
                  <a:pt x="1291" y="755"/>
                </a:lnTo>
                <a:lnTo>
                  <a:pt x="1285" y="756"/>
                </a:lnTo>
                <a:lnTo>
                  <a:pt x="1279" y="758"/>
                </a:lnTo>
                <a:lnTo>
                  <a:pt x="1272" y="757"/>
                </a:lnTo>
                <a:lnTo>
                  <a:pt x="1268" y="755"/>
                </a:lnTo>
                <a:lnTo>
                  <a:pt x="1266" y="754"/>
                </a:lnTo>
                <a:lnTo>
                  <a:pt x="1264" y="752"/>
                </a:lnTo>
                <a:lnTo>
                  <a:pt x="1260" y="753"/>
                </a:lnTo>
                <a:lnTo>
                  <a:pt x="1249" y="752"/>
                </a:lnTo>
                <a:lnTo>
                  <a:pt x="1236" y="752"/>
                </a:lnTo>
                <a:lnTo>
                  <a:pt x="1226" y="753"/>
                </a:lnTo>
                <a:lnTo>
                  <a:pt x="1217" y="741"/>
                </a:lnTo>
                <a:lnTo>
                  <a:pt x="1206" y="742"/>
                </a:lnTo>
                <a:lnTo>
                  <a:pt x="1197" y="741"/>
                </a:lnTo>
                <a:lnTo>
                  <a:pt x="1191" y="743"/>
                </a:lnTo>
                <a:lnTo>
                  <a:pt x="1181" y="743"/>
                </a:lnTo>
                <a:lnTo>
                  <a:pt x="1159" y="742"/>
                </a:lnTo>
                <a:lnTo>
                  <a:pt x="1132" y="742"/>
                </a:lnTo>
                <a:lnTo>
                  <a:pt x="1126" y="741"/>
                </a:lnTo>
                <a:lnTo>
                  <a:pt x="1111" y="742"/>
                </a:lnTo>
                <a:lnTo>
                  <a:pt x="1108" y="741"/>
                </a:lnTo>
                <a:lnTo>
                  <a:pt x="1089" y="740"/>
                </a:lnTo>
                <a:lnTo>
                  <a:pt x="1079" y="741"/>
                </a:lnTo>
                <a:lnTo>
                  <a:pt x="1077" y="741"/>
                </a:lnTo>
                <a:lnTo>
                  <a:pt x="1075" y="741"/>
                </a:lnTo>
                <a:lnTo>
                  <a:pt x="1072" y="739"/>
                </a:lnTo>
                <a:lnTo>
                  <a:pt x="1070" y="739"/>
                </a:lnTo>
                <a:lnTo>
                  <a:pt x="1057" y="739"/>
                </a:lnTo>
                <a:lnTo>
                  <a:pt x="1052" y="739"/>
                </a:lnTo>
                <a:lnTo>
                  <a:pt x="1049" y="739"/>
                </a:lnTo>
                <a:lnTo>
                  <a:pt x="1026" y="738"/>
                </a:lnTo>
                <a:lnTo>
                  <a:pt x="1011" y="739"/>
                </a:lnTo>
                <a:lnTo>
                  <a:pt x="1004" y="731"/>
                </a:lnTo>
                <a:lnTo>
                  <a:pt x="1001" y="729"/>
                </a:lnTo>
                <a:lnTo>
                  <a:pt x="1001" y="728"/>
                </a:lnTo>
                <a:lnTo>
                  <a:pt x="1000" y="722"/>
                </a:lnTo>
                <a:lnTo>
                  <a:pt x="998" y="719"/>
                </a:lnTo>
                <a:lnTo>
                  <a:pt x="996" y="711"/>
                </a:lnTo>
                <a:lnTo>
                  <a:pt x="992" y="697"/>
                </a:lnTo>
                <a:lnTo>
                  <a:pt x="991" y="697"/>
                </a:lnTo>
                <a:lnTo>
                  <a:pt x="989" y="693"/>
                </a:lnTo>
                <a:lnTo>
                  <a:pt x="987" y="691"/>
                </a:lnTo>
                <a:lnTo>
                  <a:pt x="972" y="690"/>
                </a:lnTo>
                <a:lnTo>
                  <a:pt x="952" y="690"/>
                </a:lnTo>
                <a:lnTo>
                  <a:pt x="942" y="689"/>
                </a:lnTo>
                <a:lnTo>
                  <a:pt x="924" y="688"/>
                </a:lnTo>
                <a:lnTo>
                  <a:pt x="922" y="688"/>
                </a:lnTo>
                <a:lnTo>
                  <a:pt x="914" y="688"/>
                </a:lnTo>
                <a:lnTo>
                  <a:pt x="880" y="689"/>
                </a:lnTo>
                <a:lnTo>
                  <a:pt x="864" y="690"/>
                </a:lnTo>
                <a:lnTo>
                  <a:pt x="863" y="690"/>
                </a:lnTo>
                <a:lnTo>
                  <a:pt x="848" y="688"/>
                </a:lnTo>
                <a:lnTo>
                  <a:pt x="842" y="689"/>
                </a:lnTo>
                <a:lnTo>
                  <a:pt x="832" y="690"/>
                </a:lnTo>
                <a:lnTo>
                  <a:pt x="829" y="690"/>
                </a:lnTo>
                <a:lnTo>
                  <a:pt x="823" y="688"/>
                </a:lnTo>
                <a:lnTo>
                  <a:pt x="816" y="687"/>
                </a:lnTo>
                <a:lnTo>
                  <a:pt x="810" y="687"/>
                </a:lnTo>
                <a:lnTo>
                  <a:pt x="807" y="686"/>
                </a:lnTo>
                <a:lnTo>
                  <a:pt x="805" y="685"/>
                </a:lnTo>
                <a:lnTo>
                  <a:pt x="803" y="688"/>
                </a:lnTo>
                <a:lnTo>
                  <a:pt x="791" y="701"/>
                </a:lnTo>
                <a:lnTo>
                  <a:pt x="789" y="703"/>
                </a:lnTo>
                <a:lnTo>
                  <a:pt x="789" y="705"/>
                </a:lnTo>
                <a:lnTo>
                  <a:pt x="791" y="707"/>
                </a:lnTo>
                <a:lnTo>
                  <a:pt x="792" y="707"/>
                </a:lnTo>
                <a:lnTo>
                  <a:pt x="793" y="707"/>
                </a:lnTo>
                <a:lnTo>
                  <a:pt x="797" y="708"/>
                </a:lnTo>
                <a:lnTo>
                  <a:pt x="799" y="709"/>
                </a:lnTo>
                <a:lnTo>
                  <a:pt x="800" y="709"/>
                </a:lnTo>
                <a:lnTo>
                  <a:pt x="800" y="710"/>
                </a:lnTo>
                <a:lnTo>
                  <a:pt x="798" y="713"/>
                </a:lnTo>
                <a:lnTo>
                  <a:pt x="795" y="717"/>
                </a:lnTo>
                <a:lnTo>
                  <a:pt x="794" y="724"/>
                </a:lnTo>
                <a:lnTo>
                  <a:pt x="793" y="725"/>
                </a:lnTo>
                <a:lnTo>
                  <a:pt x="774" y="731"/>
                </a:lnTo>
                <a:lnTo>
                  <a:pt x="769" y="733"/>
                </a:lnTo>
                <a:lnTo>
                  <a:pt x="760" y="734"/>
                </a:lnTo>
                <a:lnTo>
                  <a:pt x="759" y="734"/>
                </a:lnTo>
                <a:lnTo>
                  <a:pt x="731" y="735"/>
                </a:lnTo>
                <a:lnTo>
                  <a:pt x="724" y="735"/>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6"/>
          <p:cNvSpPr>
            <a:spLocks/>
          </p:cNvSpPr>
          <p:nvPr/>
        </p:nvSpPr>
        <p:spPr bwMode="auto">
          <a:xfrm>
            <a:off x="5826126" y="4406900"/>
            <a:ext cx="334963" cy="182563"/>
          </a:xfrm>
          <a:custGeom>
            <a:avLst/>
            <a:gdLst>
              <a:gd name="T0" fmla="*/ 211 w 211"/>
              <a:gd name="T1" fmla="*/ 79 h 115"/>
              <a:gd name="T2" fmla="*/ 171 w 211"/>
              <a:gd name="T3" fmla="*/ 80 h 115"/>
              <a:gd name="T4" fmla="*/ 171 w 211"/>
              <a:gd name="T5" fmla="*/ 80 h 115"/>
              <a:gd name="T6" fmla="*/ 140 w 211"/>
              <a:gd name="T7" fmla="*/ 85 h 115"/>
              <a:gd name="T8" fmla="*/ 139 w 211"/>
              <a:gd name="T9" fmla="*/ 85 h 115"/>
              <a:gd name="T10" fmla="*/ 136 w 211"/>
              <a:gd name="T11" fmla="*/ 88 h 115"/>
              <a:gd name="T12" fmla="*/ 136 w 211"/>
              <a:gd name="T13" fmla="*/ 90 h 115"/>
              <a:gd name="T14" fmla="*/ 133 w 211"/>
              <a:gd name="T15" fmla="*/ 95 h 115"/>
              <a:gd name="T16" fmla="*/ 133 w 211"/>
              <a:gd name="T17" fmla="*/ 99 h 115"/>
              <a:gd name="T18" fmla="*/ 133 w 211"/>
              <a:gd name="T19" fmla="*/ 104 h 115"/>
              <a:gd name="T20" fmla="*/ 135 w 211"/>
              <a:gd name="T21" fmla="*/ 110 h 115"/>
              <a:gd name="T22" fmla="*/ 133 w 211"/>
              <a:gd name="T23" fmla="*/ 111 h 115"/>
              <a:gd name="T24" fmla="*/ 133 w 211"/>
              <a:gd name="T25" fmla="*/ 113 h 115"/>
              <a:gd name="T26" fmla="*/ 134 w 211"/>
              <a:gd name="T27" fmla="*/ 113 h 115"/>
              <a:gd name="T28" fmla="*/ 136 w 211"/>
              <a:gd name="T29" fmla="*/ 114 h 115"/>
              <a:gd name="T30" fmla="*/ 137 w 211"/>
              <a:gd name="T31" fmla="*/ 115 h 115"/>
              <a:gd name="T32" fmla="*/ 133 w 211"/>
              <a:gd name="T33" fmla="*/ 114 h 115"/>
              <a:gd name="T34" fmla="*/ 126 w 211"/>
              <a:gd name="T35" fmla="*/ 110 h 115"/>
              <a:gd name="T36" fmla="*/ 117 w 211"/>
              <a:gd name="T37" fmla="*/ 110 h 115"/>
              <a:gd name="T38" fmla="*/ 112 w 211"/>
              <a:gd name="T39" fmla="*/ 105 h 115"/>
              <a:gd name="T40" fmla="*/ 108 w 211"/>
              <a:gd name="T41" fmla="*/ 102 h 115"/>
              <a:gd name="T42" fmla="*/ 105 w 211"/>
              <a:gd name="T43" fmla="*/ 98 h 115"/>
              <a:gd name="T44" fmla="*/ 104 w 211"/>
              <a:gd name="T45" fmla="*/ 97 h 115"/>
              <a:gd name="T46" fmla="*/ 103 w 211"/>
              <a:gd name="T47" fmla="*/ 98 h 115"/>
              <a:gd name="T48" fmla="*/ 102 w 211"/>
              <a:gd name="T49" fmla="*/ 98 h 115"/>
              <a:gd name="T50" fmla="*/ 100 w 211"/>
              <a:gd name="T51" fmla="*/ 100 h 115"/>
              <a:gd name="T52" fmla="*/ 100 w 211"/>
              <a:gd name="T53" fmla="*/ 102 h 115"/>
              <a:gd name="T54" fmla="*/ 100 w 211"/>
              <a:gd name="T55" fmla="*/ 104 h 115"/>
              <a:gd name="T56" fmla="*/ 88 w 211"/>
              <a:gd name="T57" fmla="*/ 102 h 115"/>
              <a:gd name="T58" fmla="*/ 86 w 211"/>
              <a:gd name="T59" fmla="*/ 101 h 115"/>
              <a:gd name="T60" fmla="*/ 76 w 211"/>
              <a:gd name="T61" fmla="*/ 102 h 115"/>
              <a:gd name="T62" fmla="*/ 70 w 211"/>
              <a:gd name="T63" fmla="*/ 102 h 115"/>
              <a:gd name="T64" fmla="*/ 61 w 211"/>
              <a:gd name="T65" fmla="*/ 102 h 115"/>
              <a:gd name="T66" fmla="*/ 49 w 211"/>
              <a:gd name="T67" fmla="*/ 103 h 115"/>
              <a:gd name="T68" fmla="*/ 44 w 211"/>
              <a:gd name="T69" fmla="*/ 98 h 115"/>
              <a:gd name="T70" fmla="*/ 24 w 211"/>
              <a:gd name="T71" fmla="*/ 66 h 115"/>
              <a:gd name="T72" fmla="*/ 18 w 211"/>
              <a:gd name="T73" fmla="*/ 59 h 115"/>
              <a:gd name="T74" fmla="*/ 10 w 211"/>
              <a:gd name="T75" fmla="*/ 41 h 115"/>
              <a:gd name="T76" fmla="*/ 0 w 211"/>
              <a:gd name="T77" fmla="*/ 21 h 115"/>
              <a:gd name="T78" fmla="*/ 8 w 211"/>
              <a:gd name="T79" fmla="*/ 2 h 115"/>
              <a:gd name="T80" fmla="*/ 11 w 211"/>
              <a:gd name="T8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1" h="115">
                <a:moveTo>
                  <a:pt x="211" y="79"/>
                </a:moveTo>
                <a:lnTo>
                  <a:pt x="171" y="80"/>
                </a:lnTo>
                <a:lnTo>
                  <a:pt x="171" y="80"/>
                </a:lnTo>
                <a:lnTo>
                  <a:pt x="140" y="85"/>
                </a:lnTo>
                <a:lnTo>
                  <a:pt x="139" y="85"/>
                </a:lnTo>
                <a:lnTo>
                  <a:pt x="136" y="88"/>
                </a:lnTo>
                <a:lnTo>
                  <a:pt x="136" y="90"/>
                </a:lnTo>
                <a:lnTo>
                  <a:pt x="133" y="95"/>
                </a:lnTo>
                <a:lnTo>
                  <a:pt x="133" y="99"/>
                </a:lnTo>
                <a:lnTo>
                  <a:pt x="133" y="104"/>
                </a:lnTo>
                <a:lnTo>
                  <a:pt x="135" y="110"/>
                </a:lnTo>
                <a:lnTo>
                  <a:pt x="133" y="111"/>
                </a:lnTo>
                <a:lnTo>
                  <a:pt x="133" y="113"/>
                </a:lnTo>
                <a:lnTo>
                  <a:pt x="134" y="113"/>
                </a:lnTo>
                <a:lnTo>
                  <a:pt x="136" y="114"/>
                </a:lnTo>
                <a:lnTo>
                  <a:pt x="137" y="115"/>
                </a:lnTo>
                <a:lnTo>
                  <a:pt x="133" y="114"/>
                </a:lnTo>
                <a:lnTo>
                  <a:pt x="126" y="110"/>
                </a:lnTo>
                <a:lnTo>
                  <a:pt x="117" y="110"/>
                </a:lnTo>
                <a:lnTo>
                  <a:pt x="112" y="105"/>
                </a:lnTo>
                <a:lnTo>
                  <a:pt x="108" y="102"/>
                </a:lnTo>
                <a:lnTo>
                  <a:pt x="105" y="98"/>
                </a:lnTo>
                <a:lnTo>
                  <a:pt x="104" y="97"/>
                </a:lnTo>
                <a:lnTo>
                  <a:pt x="103" y="98"/>
                </a:lnTo>
                <a:lnTo>
                  <a:pt x="102" y="98"/>
                </a:lnTo>
                <a:lnTo>
                  <a:pt x="100" y="100"/>
                </a:lnTo>
                <a:lnTo>
                  <a:pt x="100" y="102"/>
                </a:lnTo>
                <a:lnTo>
                  <a:pt x="100" y="104"/>
                </a:lnTo>
                <a:lnTo>
                  <a:pt x="88" y="102"/>
                </a:lnTo>
                <a:lnTo>
                  <a:pt x="86" y="101"/>
                </a:lnTo>
                <a:lnTo>
                  <a:pt x="76" y="102"/>
                </a:lnTo>
                <a:lnTo>
                  <a:pt x="70" y="102"/>
                </a:lnTo>
                <a:lnTo>
                  <a:pt x="61" y="102"/>
                </a:lnTo>
                <a:lnTo>
                  <a:pt x="49" y="103"/>
                </a:lnTo>
                <a:lnTo>
                  <a:pt x="44" y="98"/>
                </a:lnTo>
                <a:lnTo>
                  <a:pt x="24" y="66"/>
                </a:lnTo>
                <a:lnTo>
                  <a:pt x="18" y="59"/>
                </a:lnTo>
                <a:lnTo>
                  <a:pt x="10" y="41"/>
                </a:lnTo>
                <a:lnTo>
                  <a:pt x="0" y="21"/>
                </a:lnTo>
                <a:lnTo>
                  <a:pt x="8" y="2"/>
                </a:lnTo>
                <a:lnTo>
                  <a:pt x="11" y="0"/>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7"/>
          <p:cNvSpPr>
            <a:spLocks/>
          </p:cNvSpPr>
          <p:nvPr/>
        </p:nvSpPr>
        <p:spPr bwMode="auto">
          <a:xfrm>
            <a:off x="5481638" y="4979988"/>
            <a:ext cx="1108075" cy="874713"/>
          </a:xfrm>
          <a:custGeom>
            <a:avLst/>
            <a:gdLst>
              <a:gd name="T0" fmla="*/ 246 w 698"/>
              <a:gd name="T1" fmla="*/ 399 h 551"/>
              <a:gd name="T2" fmla="*/ 217 w 698"/>
              <a:gd name="T3" fmla="*/ 390 h 551"/>
              <a:gd name="T4" fmla="*/ 198 w 698"/>
              <a:gd name="T5" fmla="*/ 380 h 551"/>
              <a:gd name="T6" fmla="*/ 182 w 698"/>
              <a:gd name="T7" fmla="*/ 363 h 551"/>
              <a:gd name="T8" fmla="*/ 166 w 698"/>
              <a:gd name="T9" fmla="*/ 347 h 551"/>
              <a:gd name="T10" fmla="*/ 135 w 698"/>
              <a:gd name="T11" fmla="*/ 329 h 551"/>
              <a:gd name="T12" fmla="*/ 119 w 698"/>
              <a:gd name="T13" fmla="*/ 322 h 551"/>
              <a:gd name="T14" fmla="*/ 84 w 698"/>
              <a:gd name="T15" fmla="*/ 306 h 551"/>
              <a:gd name="T16" fmla="*/ 23 w 698"/>
              <a:gd name="T17" fmla="*/ 284 h 551"/>
              <a:gd name="T18" fmla="*/ 12 w 698"/>
              <a:gd name="T19" fmla="*/ 264 h 551"/>
              <a:gd name="T20" fmla="*/ 74 w 698"/>
              <a:gd name="T21" fmla="*/ 209 h 551"/>
              <a:gd name="T22" fmla="*/ 104 w 698"/>
              <a:gd name="T23" fmla="*/ 159 h 551"/>
              <a:gd name="T24" fmla="*/ 154 w 698"/>
              <a:gd name="T25" fmla="*/ 140 h 551"/>
              <a:gd name="T26" fmla="*/ 224 w 698"/>
              <a:gd name="T27" fmla="*/ 135 h 551"/>
              <a:gd name="T28" fmla="*/ 254 w 698"/>
              <a:gd name="T29" fmla="*/ 109 h 551"/>
              <a:gd name="T30" fmla="*/ 280 w 698"/>
              <a:gd name="T31" fmla="*/ 95 h 551"/>
              <a:gd name="T32" fmla="*/ 312 w 698"/>
              <a:gd name="T33" fmla="*/ 76 h 551"/>
              <a:gd name="T34" fmla="*/ 332 w 698"/>
              <a:gd name="T35" fmla="*/ 52 h 551"/>
              <a:gd name="T36" fmla="*/ 350 w 698"/>
              <a:gd name="T37" fmla="*/ 5 h 551"/>
              <a:gd name="T38" fmla="*/ 394 w 698"/>
              <a:gd name="T39" fmla="*/ 20 h 551"/>
              <a:gd name="T40" fmla="*/ 426 w 698"/>
              <a:gd name="T41" fmla="*/ 45 h 551"/>
              <a:gd name="T42" fmla="*/ 458 w 698"/>
              <a:gd name="T43" fmla="*/ 70 h 551"/>
              <a:gd name="T44" fmla="*/ 489 w 698"/>
              <a:gd name="T45" fmla="*/ 52 h 551"/>
              <a:gd name="T46" fmla="*/ 510 w 698"/>
              <a:gd name="T47" fmla="*/ 41 h 551"/>
              <a:gd name="T48" fmla="*/ 528 w 698"/>
              <a:gd name="T49" fmla="*/ 70 h 551"/>
              <a:gd name="T50" fmla="*/ 525 w 698"/>
              <a:gd name="T51" fmla="*/ 92 h 551"/>
              <a:gd name="T52" fmla="*/ 518 w 698"/>
              <a:gd name="T53" fmla="*/ 108 h 551"/>
              <a:gd name="T54" fmla="*/ 512 w 698"/>
              <a:gd name="T55" fmla="*/ 135 h 551"/>
              <a:gd name="T56" fmla="*/ 509 w 698"/>
              <a:gd name="T57" fmla="*/ 150 h 551"/>
              <a:gd name="T58" fmla="*/ 504 w 698"/>
              <a:gd name="T59" fmla="*/ 174 h 551"/>
              <a:gd name="T60" fmla="*/ 493 w 698"/>
              <a:gd name="T61" fmla="*/ 208 h 551"/>
              <a:gd name="T62" fmla="*/ 483 w 698"/>
              <a:gd name="T63" fmla="*/ 227 h 551"/>
              <a:gd name="T64" fmla="*/ 476 w 698"/>
              <a:gd name="T65" fmla="*/ 247 h 551"/>
              <a:gd name="T66" fmla="*/ 526 w 698"/>
              <a:gd name="T67" fmla="*/ 274 h 551"/>
              <a:gd name="T68" fmla="*/ 561 w 698"/>
              <a:gd name="T69" fmla="*/ 284 h 551"/>
              <a:gd name="T70" fmla="*/ 602 w 698"/>
              <a:gd name="T71" fmla="*/ 285 h 551"/>
              <a:gd name="T72" fmla="*/ 652 w 698"/>
              <a:gd name="T73" fmla="*/ 294 h 551"/>
              <a:gd name="T74" fmla="*/ 690 w 698"/>
              <a:gd name="T75" fmla="*/ 313 h 551"/>
              <a:gd name="T76" fmla="*/ 695 w 698"/>
              <a:gd name="T77" fmla="*/ 345 h 551"/>
              <a:gd name="T78" fmla="*/ 692 w 698"/>
              <a:gd name="T79" fmla="*/ 373 h 551"/>
              <a:gd name="T80" fmla="*/ 689 w 698"/>
              <a:gd name="T81" fmla="*/ 410 h 551"/>
              <a:gd name="T82" fmla="*/ 688 w 698"/>
              <a:gd name="T83" fmla="*/ 434 h 551"/>
              <a:gd name="T84" fmla="*/ 698 w 698"/>
              <a:gd name="T85" fmla="*/ 448 h 551"/>
              <a:gd name="T86" fmla="*/ 692 w 698"/>
              <a:gd name="T87" fmla="*/ 486 h 551"/>
              <a:gd name="T88" fmla="*/ 670 w 698"/>
              <a:gd name="T89" fmla="*/ 511 h 551"/>
              <a:gd name="T90" fmla="*/ 669 w 698"/>
              <a:gd name="T91" fmla="*/ 528 h 551"/>
              <a:gd name="T92" fmla="*/ 679 w 698"/>
              <a:gd name="T93" fmla="*/ 541 h 551"/>
              <a:gd name="T94" fmla="*/ 675 w 698"/>
              <a:gd name="T95" fmla="*/ 549 h 551"/>
              <a:gd name="T96" fmla="*/ 660 w 698"/>
              <a:gd name="T97" fmla="*/ 538 h 551"/>
              <a:gd name="T98" fmla="*/ 610 w 698"/>
              <a:gd name="T99" fmla="*/ 522 h 551"/>
              <a:gd name="T100" fmla="*/ 598 w 698"/>
              <a:gd name="T101" fmla="*/ 518 h 551"/>
              <a:gd name="T102" fmla="*/ 585 w 698"/>
              <a:gd name="T103" fmla="*/ 508 h 551"/>
              <a:gd name="T104" fmla="*/ 571 w 698"/>
              <a:gd name="T105" fmla="*/ 502 h 551"/>
              <a:gd name="T106" fmla="*/ 537 w 698"/>
              <a:gd name="T107" fmla="*/ 492 h 551"/>
              <a:gd name="T108" fmla="*/ 496 w 698"/>
              <a:gd name="T109" fmla="*/ 485 h 551"/>
              <a:gd name="T110" fmla="*/ 463 w 698"/>
              <a:gd name="T111" fmla="*/ 476 h 551"/>
              <a:gd name="T112" fmla="*/ 432 w 698"/>
              <a:gd name="T113" fmla="*/ 472 h 551"/>
              <a:gd name="T114" fmla="*/ 393 w 698"/>
              <a:gd name="T115" fmla="*/ 467 h 551"/>
              <a:gd name="T116" fmla="*/ 367 w 698"/>
              <a:gd name="T117" fmla="*/ 460 h 551"/>
              <a:gd name="T118" fmla="*/ 346 w 698"/>
              <a:gd name="T119" fmla="*/ 452 h 551"/>
              <a:gd name="T120" fmla="*/ 321 w 698"/>
              <a:gd name="T121" fmla="*/ 437 h 551"/>
              <a:gd name="T122" fmla="*/ 309 w 698"/>
              <a:gd name="T123" fmla="*/ 423 h 551"/>
              <a:gd name="T124" fmla="*/ 288 w 698"/>
              <a:gd name="T125" fmla="*/ 41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8" h="551">
                <a:moveTo>
                  <a:pt x="281" y="409"/>
                </a:moveTo>
                <a:lnTo>
                  <a:pt x="280" y="408"/>
                </a:lnTo>
                <a:lnTo>
                  <a:pt x="278" y="408"/>
                </a:lnTo>
                <a:lnTo>
                  <a:pt x="276" y="407"/>
                </a:lnTo>
                <a:lnTo>
                  <a:pt x="274" y="405"/>
                </a:lnTo>
                <a:lnTo>
                  <a:pt x="271" y="404"/>
                </a:lnTo>
                <a:lnTo>
                  <a:pt x="267" y="403"/>
                </a:lnTo>
                <a:lnTo>
                  <a:pt x="262" y="403"/>
                </a:lnTo>
                <a:lnTo>
                  <a:pt x="258" y="402"/>
                </a:lnTo>
                <a:lnTo>
                  <a:pt x="254" y="401"/>
                </a:lnTo>
                <a:lnTo>
                  <a:pt x="249" y="400"/>
                </a:lnTo>
                <a:lnTo>
                  <a:pt x="246" y="399"/>
                </a:lnTo>
                <a:lnTo>
                  <a:pt x="241" y="398"/>
                </a:lnTo>
                <a:lnTo>
                  <a:pt x="240" y="398"/>
                </a:lnTo>
                <a:lnTo>
                  <a:pt x="239" y="397"/>
                </a:lnTo>
                <a:lnTo>
                  <a:pt x="237" y="397"/>
                </a:lnTo>
                <a:lnTo>
                  <a:pt x="236" y="397"/>
                </a:lnTo>
                <a:lnTo>
                  <a:pt x="234" y="396"/>
                </a:lnTo>
                <a:lnTo>
                  <a:pt x="231" y="396"/>
                </a:lnTo>
                <a:lnTo>
                  <a:pt x="229" y="394"/>
                </a:lnTo>
                <a:lnTo>
                  <a:pt x="228" y="393"/>
                </a:lnTo>
                <a:lnTo>
                  <a:pt x="225" y="391"/>
                </a:lnTo>
                <a:lnTo>
                  <a:pt x="222" y="390"/>
                </a:lnTo>
                <a:lnTo>
                  <a:pt x="217" y="390"/>
                </a:lnTo>
                <a:lnTo>
                  <a:pt x="215" y="389"/>
                </a:lnTo>
                <a:lnTo>
                  <a:pt x="214" y="388"/>
                </a:lnTo>
                <a:lnTo>
                  <a:pt x="213" y="387"/>
                </a:lnTo>
                <a:lnTo>
                  <a:pt x="212" y="385"/>
                </a:lnTo>
                <a:lnTo>
                  <a:pt x="209" y="383"/>
                </a:lnTo>
                <a:lnTo>
                  <a:pt x="206" y="383"/>
                </a:lnTo>
                <a:lnTo>
                  <a:pt x="205" y="383"/>
                </a:lnTo>
                <a:lnTo>
                  <a:pt x="205" y="382"/>
                </a:lnTo>
                <a:lnTo>
                  <a:pt x="204" y="382"/>
                </a:lnTo>
                <a:lnTo>
                  <a:pt x="202" y="381"/>
                </a:lnTo>
                <a:lnTo>
                  <a:pt x="201" y="380"/>
                </a:lnTo>
                <a:lnTo>
                  <a:pt x="198" y="380"/>
                </a:lnTo>
                <a:lnTo>
                  <a:pt x="198" y="379"/>
                </a:lnTo>
                <a:lnTo>
                  <a:pt x="198" y="377"/>
                </a:lnTo>
                <a:lnTo>
                  <a:pt x="198" y="376"/>
                </a:lnTo>
                <a:lnTo>
                  <a:pt x="197" y="374"/>
                </a:lnTo>
                <a:lnTo>
                  <a:pt x="194" y="372"/>
                </a:lnTo>
                <a:lnTo>
                  <a:pt x="192" y="372"/>
                </a:lnTo>
                <a:lnTo>
                  <a:pt x="191" y="370"/>
                </a:lnTo>
                <a:lnTo>
                  <a:pt x="189" y="369"/>
                </a:lnTo>
                <a:lnTo>
                  <a:pt x="186" y="368"/>
                </a:lnTo>
                <a:lnTo>
                  <a:pt x="185" y="367"/>
                </a:lnTo>
                <a:lnTo>
                  <a:pt x="183" y="366"/>
                </a:lnTo>
                <a:lnTo>
                  <a:pt x="182" y="363"/>
                </a:lnTo>
                <a:lnTo>
                  <a:pt x="182" y="361"/>
                </a:lnTo>
                <a:lnTo>
                  <a:pt x="180" y="359"/>
                </a:lnTo>
                <a:lnTo>
                  <a:pt x="180" y="358"/>
                </a:lnTo>
                <a:lnTo>
                  <a:pt x="179" y="358"/>
                </a:lnTo>
                <a:lnTo>
                  <a:pt x="177" y="357"/>
                </a:lnTo>
                <a:lnTo>
                  <a:pt x="176" y="356"/>
                </a:lnTo>
                <a:lnTo>
                  <a:pt x="174" y="354"/>
                </a:lnTo>
                <a:lnTo>
                  <a:pt x="172" y="352"/>
                </a:lnTo>
                <a:lnTo>
                  <a:pt x="172" y="351"/>
                </a:lnTo>
                <a:lnTo>
                  <a:pt x="170" y="350"/>
                </a:lnTo>
                <a:lnTo>
                  <a:pt x="168" y="349"/>
                </a:lnTo>
                <a:lnTo>
                  <a:pt x="166" y="347"/>
                </a:lnTo>
                <a:lnTo>
                  <a:pt x="164" y="346"/>
                </a:lnTo>
                <a:lnTo>
                  <a:pt x="161" y="345"/>
                </a:lnTo>
                <a:lnTo>
                  <a:pt x="160" y="345"/>
                </a:lnTo>
                <a:lnTo>
                  <a:pt x="157" y="343"/>
                </a:lnTo>
                <a:lnTo>
                  <a:pt x="155" y="341"/>
                </a:lnTo>
                <a:lnTo>
                  <a:pt x="153" y="339"/>
                </a:lnTo>
                <a:lnTo>
                  <a:pt x="152" y="337"/>
                </a:lnTo>
                <a:lnTo>
                  <a:pt x="149" y="335"/>
                </a:lnTo>
                <a:lnTo>
                  <a:pt x="147" y="333"/>
                </a:lnTo>
                <a:lnTo>
                  <a:pt x="143" y="332"/>
                </a:lnTo>
                <a:lnTo>
                  <a:pt x="136" y="330"/>
                </a:lnTo>
                <a:lnTo>
                  <a:pt x="135" y="329"/>
                </a:lnTo>
                <a:lnTo>
                  <a:pt x="134" y="329"/>
                </a:lnTo>
                <a:lnTo>
                  <a:pt x="133" y="329"/>
                </a:lnTo>
                <a:lnTo>
                  <a:pt x="133" y="328"/>
                </a:lnTo>
                <a:lnTo>
                  <a:pt x="131" y="328"/>
                </a:lnTo>
                <a:lnTo>
                  <a:pt x="130" y="328"/>
                </a:lnTo>
                <a:lnTo>
                  <a:pt x="129" y="327"/>
                </a:lnTo>
                <a:lnTo>
                  <a:pt x="128" y="326"/>
                </a:lnTo>
                <a:lnTo>
                  <a:pt x="127" y="326"/>
                </a:lnTo>
                <a:lnTo>
                  <a:pt x="124" y="324"/>
                </a:lnTo>
                <a:lnTo>
                  <a:pt x="122" y="324"/>
                </a:lnTo>
                <a:lnTo>
                  <a:pt x="122" y="323"/>
                </a:lnTo>
                <a:lnTo>
                  <a:pt x="119" y="322"/>
                </a:lnTo>
                <a:lnTo>
                  <a:pt x="117" y="321"/>
                </a:lnTo>
                <a:lnTo>
                  <a:pt x="114" y="320"/>
                </a:lnTo>
                <a:lnTo>
                  <a:pt x="114" y="319"/>
                </a:lnTo>
                <a:lnTo>
                  <a:pt x="112" y="319"/>
                </a:lnTo>
                <a:lnTo>
                  <a:pt x="108" y="317"/>
                </a:lnTo>
                <a:lnTo>
                  <a:pt x="105" y="316"/>
                </a:lnTo>
                <a:lnTo>
                  <a:pt x="104" y="316"/>
                </a:lnTo>
                <a:lnTo>
                  <a:pt x="99" y="314"/>
                </a:lnTo>
                <a:lnTo>
                  <a:pt x="95" y="312"/>
                </a:lnTo>
                <a:lnTo>
                  <a:pt x="91" y="311"/>
                </a:lnTo>
                <a:lnTo>
                  <a:pt x="90" y="310"/>
                </a:lnTo>
                <a:lnTo>
                  <a:pt x="84" y="306"/>
                </a:lnTo>
                <a:lnTo>
                  <a:pt x="77" y="302"/>
                </a:lnTo>
                <a:lnTo>
                  <a:pt x="75" y="301"/>
                </a:lnTo>
                <a:lnTo>
                  <a:pt x="67" y="299"/>
                </a:lnTo>
                <a:lnTo>
                  <a:pt x="59" y="296"/>
                </a:lnTo>
                <a:lnTo>
                  <a:pt x="54" y="295"/>
                </a:lnTo>
                <a:lnTo>
                  <a:pt x="49" y="294"/>
                </a:lnTo>
                <a:lnTo>
                  <a:pt x="45" y="292"/>
                </a:lnTo>
                <a:lnTo>
                  <a:pt x="39" y="290"/>
                </a:lnTo>
                <a:lnTo>
                  <a:pt x="33" y="287"/>
                </a:lnTo>
                <a:lnTo>
                  <a:pt x="30" y="286"/>
                </a:lnTo>
                <a:lnTo>
                  <a:pt x="26" y="284"/>
                </a:lnTo>
                <a:lnTo>
                  <a:pt x="23" y="284"/>
                </a:lnTo>
                <a:lnTo>
                  <a:pt x="18" y="282"/>
                </a:lnTo>
                <a:lnTo>
                  <a:pt x="14" y="281"/>
                </a:lnTo>
                <a:lnTo>
                  <a:pt x="10" y="281"/>
                </a:lnTo>
                <a:lnTo>
                  <a:pt x="4" y="280"/>
                </a:lnTo>
                <a:lnTo>
                  <a:pt x="0" y="279"/>
                </a:lnTo>
                <a:lnTo>
                  <a:pt x="0" y="278"/>
                </a:lnTo>
                <a:lnTo>
                  <a:pt x="2" y="276"/>
                </a:lnTo>
                <a:lnTo>
                  <a:pt x="3" y="275"/>
                </a:lnTo>
                <a:lnTo>
                  <a:pt x="6" y="273"/>
                </a:lnTo>
                <a:lnTo>
                  <a:pt x="9" y="269"/>
                </a:lnTo>
                <a:lnTo>
                  <a:pt x="11" y="267"/>
                </a:lnTo>
                <a:lnTo>
                  <a:pt x="12" y="264"/>
                </a:lnTo>
                <a:lnTo>
                  <a:pt x="11" y="261"/>
                </a:lnTo>
                <a:lnTo>
                  <a:pt x="20" y="255"/>
                </a:lnTo>
                <a:lnTo>
                  <a:pt x="21" y="254"/>
                </a:lnTo>
                <a:lnTo>
                  <a:pt x="24" y="251"/>
                </a:lnTo>
                <a:lnTo>
                  <a:pt x="30" y="246"/>
                </a:lnTo>
                <a:lnTo>
                  <a:pt x="37" y="241"/>
                </a:lnTo>
                <a:lnTo>
                  <a:pt x="46" y="234"/>
                </a:lnTo>
                <a:lnTo>
                  <a:pt x="54" y="226"/>
                </a:lnTo>
                <a:lnTo>
                  <a:pt x="61" y="219"/>
                </a:lnTo>
                <a:lnTo>
                  <a:pt x="63" y="218"/>
                </a:lnTo>
                <a:lnTo>
                  <a:pt x="71" y="213"/>
                </a:lnTo>
                <a:lnTo>
                  <a:pt x="74" y="209"/>
                </a:lnTo>
                <a:lnTo>
                  <a:pt x="79" y="204"/>
                </a:lnTo>
                <a:lnTo>
                  <a:pt x="81" y="202"/>
                </a:lnTo>
                <a:lnTo>
                  <a:pt x="82" y="200"/>
                </a:lnTo>
                <a:lnTo>
                  <a:pt x="84" y="197"/>
                </a:lnTo>
                <a:lnTo>
                  <a:pt x="87" y="192"/>
                </a:lnTo>
                <a:lnTo>
                  <a:pt x="87" y="191"/>
                </a:lnTo>
                <a:lnTo>
                  <a:pt x="90" y="187"/>
                </a:lnTo>
                <a:lnTo>
                  <a:pt x="92" y="182"/>
                </a:lnTo>
                <a:lnTo>
                  <a:pt x="96" y="175"/>
                </a:lnTo>
                <a:lnTo>
                  <a:pt x="102" y="166"/>
                </a:lnTo>
                <a:lnTo>
                  <a:pt x="103" y="163"/>
                </a:lnTo>
                <a:lnTo>
                  <a:pt x="104" y="159"/>
                </a:lnTo>
                <a:lnTo>
                  <a:pt x="104" y="158"/>
                </a:lnTo>
                <a:lnTo>
                  <a:pt x="112" y="143"/>
                </a:lnTo>
                <a:lnTo>
                  <a:pt x="114" y="141"/>
                </a:lnTo>
                <a:lnTo>
                  <a:pt x="115" y="140"/>
                </a:lnTo>
                <a:lnTo>
                  <a:pt x="116" y="140"/>
                </a:lnTo>
                <a:lnTo>
                  <a:pt x="120" y="140"/>
                </a:lnTo>
                <a:lnTo>
                  <a:pt x="124" y="139"/>
                </a:lnTo>
                <a:lnTo>
                  <a:pt x="128" y="140"/>
                </a:lnTo>
                <a:lnTo>
                  <a:pt x="135" y="140"/>
                </a:lnTo>
                <a:lnTo>
                  <a:pt x="141" y="140"/>
                </a:lnTo>
                <a:lnTo>
                  <a:pt x="147" y="140"/>
                </a:lnTo>
                <a:lnTo>
                  <a:pt x="154" y="140"/>
                </a:lnTo>
                <a:lnTo>
                  <a:pt x="159" y="140"/>
                </a:lnTo>
                <a:lnTo>
                  <a:pt x="168" y="139"/>
                </a:lnTo>
                <a:lnTo>
                  <a:pt x="173" y="140"/>
                </a:lnTo>
                <a:lnTo>
                  <a:pt x="179" y="140"/>
                </a:lnTo>
                <a:lnTo>
                  <a:pt x="185" y="139"/>
                </a:lnTo>
                <a:lnTo>
                  <a:pt x="190" y="138"/>
                </a:lnTo>
                <a:lnTo>
                  <a:pt x="193" y="138"/>
                </a:lnTo>
                <a:lnTo>
                  <a:pt x="201" y="138"/>
                </a:lnTo>
                <a:lnTo>
                  <a:pt x="208" y="138"/>
                </a:lnTo>
                <a:lnTo>
                  <a:pt x="211" y="137"/>
                </a:lnTo>
                <a:lnTo>
                  <a:pt x="217" y="137"/>
                </a:lnTo>
                <a:lnTo>
                  <a:pt x="224" y="135"/>
                </a:lnTo>
                <a:lnTo>
                  <a:pt x="230" y="135"/>
                </a:lnTo>
                <a:lnTo>
                  <a:pt x="235" y="135"/>
                </a:lnTo>
                <a:lnTo>
                  <a:pt x="236" y="135"/>
                </a:lnTo>
                <a:lnTo>
                  <a:pt x="238" y="134"/>
                </a:lnTo>
                <a:lnTo>
                  <a:pt x="241" y="134"/>
                </a:lnTo>
                <a:lnTo>
                  <a:pt x="242" y="131"/>
                </a:lnTo>
                <a:lnTo>
                  <a:pt x="245" y="128"/>
                </a:lnTo>
                <a:lnTo>
                  <a:pt x="247" y="124"/>
                </a:lnTo>
                <a:lnTo>
                  <a:pt x="249" y="120"/>
                </a:lnTo>
                <a:lnTo>
                  <a:pt x="251" y="116"/>
                </a:lnTo>
                <a:lnTo>
                  <a:pt x="252" y="112"/>
                </a:lnTo>
                <a:lnTo>
                  <a:pt x="254" y="109"/>
                </a:lnTo>
                <a:lnTo>
                  <a:pt x="255" y="109"/>
                </a:lnTo>
                <a:lnTo>
                  <a:pt x="256" y="109"/>
                </a:lnTo>
                <a:lnTo>
                  <a:pt x="258" y="108"/>
                </a:lnTo>
                <a:lnTo>
                  <a:pt x="261" y="108"/>
                </a:lnTo>
                <a:lnTo>
                  <a:pt x="264" y="106"/>
                </a:lnTo>
                <a:lnTo>
                  <a:pt x="267" y="103"/>
                </a:lnTo>
                <a:lnTo>
                  <a:pt x="270" y="100"/>
                </a:lnTo>
                <a:lnTo>
                  <a:pt x="273" y="98"/>
                </a:lnTo>
                <a:lnTo>
                  <a:pt x="274" y="97"/>
                </a:lnTo>
                <a:lnTo>
                  <a:pt x="275" y="96"/>
                </a:lnTo>
                <a:lnTo>
                  <a:pt x="279" y="95"/>
                </a:lnTo>
                <a:lnTo>
                  <a:pt x="280" y="95"/>
                </a:lnTo>
                <a:lnTo>
                  <a:pt x="282" y="95"/>
                </a:lnTo>
                <a:lnTo>
                  <a:pt x="286" y="96"/>
                </a:lnTo>
                <a:lnTo>
                  <a:pt x="291" y="95"/>
                </a:lnTo>
                <a:lnTo>
                  <a:pt x="294" y="95"/>
                </a:lnTo>
                <a:lnTo>
                  <a:pt x="298" y="95"/>
                </a:lnTo>
                <a:lnTo>
                  <a:pt x="301" y="92"/>
                </a:lnTo>
                <a:lnTo>
                  <a:pt x="303" y="91"/>
                </a:lnTo>
                <a:lnTo>
                  <a:pt x="304" y="90"/>
                </a:lnTo>
                <a:lnTo>
                  <a:pt x="307" y="88"/>
                </a:lnTo>
                <a:lnTo>
                  <a:pt x="309" y="84"/>
                </a:lnTo>
                <a:lnTo>
                  <a:pt x="310" y="81"/>
                </a:lnTo>
                <a:lnTo>
                  <a:pt x="312" y="76"/>
                </a:lnTo>
                <a:lnTo>
                  <a:pt x="312" y="75"/>
                </a:lnTo>
                <a:lnTo>
                  <a:pt x="312" y="71"/>
                </a:lnTo>
                <a:lnTo>
                  <a:pt x="313" y="70"/>
                </a:lnTo>
                <a:lnTo>
                  <a:pt x="315" y="67"/>
                </a:lnTo>
                <a:lnTo>
                  <a:pt x="318" y="63"/>
                </a:lnTo>
                <a:lnTo>
                  <a:pt x="320" y="62"/>
                </a:lnTo>
                <a:lnTo>
                  <a:pt x="324" y="60"/>
                </a:lnTo>
                <a:lnTo>
                  <a:pt x="327" y="58"/>
                </a:lnTo>
                <a:lnTo>
                  <a:pt x="328" y="57"/>
                </a:lnTo>
                <a:lnTo>
                  <a:pt x="330" y="56"/>
                </a:lnTo>
                <a:lnTo>
                  <a:pt x="331" y="55"/>
                </a:lnTo>
                <a:lnTo>
                  <a:pt x="332" y="52"/>
                </a:lnTo>
                <a:lnTo>
                  <a:pt x="334" y="50"/>
                </a:lnTo>
                <a:lnTo>
                  <a:pt x="335" y="45"/>
                </a:lnTo>
                <a:lnTo>
                  <a:pt x="337" y="40"/>
                </a:lnTo>
                <a:lnTo>
                  <a:pt x="339" y="36"/>
                </a:lnTo>
                <a:lnTo>
                  <a:pt x="342" y="31"/>
                </a:lnTo>
                <a:lnTo>
                  <a:pt x="343" y="25"/>
                </a:lnTo>
                <a:lnTo>
                  <a:pt x="345" y="20"/>
                </a:lnTo>
                <a:lnTo>
                  <a:pt x="346" y="17"/>
                </a:lnTo>
                <a:lnTo>
                  <a:pt x="347" y="14"/>
                </a:lnTo>
                <a:lnTo>
                  <a:pt x="347" y="11"/>
                </a:lnTo>
                <a:lnTo>
                  <a:pt x="349" y="6"/>
                </a:lnTo>
                <a:lnTo>
                  <a:pt x="350" y="5"/>
                </a:lnTo>
                <a:lnTo>
                  <a:pt x="353" y="3"/>
                </a:lnTo>
                <a:lnTo>
                  <a:pt x="357" y="1"/>
                </a:lnTo>
                <a:lnTo>
                  <a:pt x="360" y="0"/>
                </a:lnTo>
                <a:lnTo>
                  <a:pt x="362" y="2"/>
                </a:lnTo>
                <a:lnTo>
                  <a:pt x="366" y="4"/>
                </a:lnTo>
                <a:lnTo>
                  <a:pt x="370" y="6"/>
                </a:lnTo>
                <a:lnTo>
                  <a:pt x="377" y="10"/>
                </a:lnTo>
                <a:lnTo>
                  <a:pt x="381" y="12"/>
                </a:lnTo>
                <a:lnTo>
                  <a:pt x="387" y="16"/>
                </a:lnTo>
                <a:lnTo>
                  <a:pt x="389" y="18"/>
                </a:lnTo>
                <a:lnTo>
                  <a:pt x="393" y="20"/>
                </a:lnTo>
                <a:lnTo>
                  <a:pt x="394" y="20"/>
                </a:lnTo>
                <a:lnTo>
                  <a:pt x="394" y="21"/>
                </a:lnTo>
                <a:lnTo>
                  <a:pt x="398" y="25"/>
                </a:lnTo>
                <a:lnTo>
                  <a:pt x="402" y="27"/>
                </a:lnTo>
                <a:lnTo>
                  <a:pt x="411" y="34"/>
                </a:lnTo>
                <a:lnTo>
                  <a:pt x="412" y="35"/>
                </a:lnTo>
                <a:lnTo>
                  <a:pt x="414" y="37"/>
                </a:lnTo>
                <a:lnTo>
                  <a:pt x="417" y="38"/>
                </a:lnTo>
                <a:lnTo>
                  <a:pt x="418" y="38"/>
                </a:lnTo>
                <a:lnTo>
                  <a:pt x="419" y="39"/>
                </a:lnTo>
                <a:lnTo>
                  <a:pt x="421" y="40"/>
                </a:lnTo>
                <a:lnTo>
                  <a:pt x="423" y="43"/>
                </a:lnTo>
                <a:lnTo>
                  <a:pt x="426" y="45"/>
                </a:lnTo>
                <a:lnTo>
                  <a:pt x="429" y="49"/>
                </a:lnTo>
                <a:lnTo>
                  <a:pt x="432" y="52"/>
                </a:lnTo>
                <a:lnTo>
                  <a:pt x="434" y="56"/>
                </a:lnTo>
                <a:lnTo>
                  <a:pt x="438" y="59"/>
                </a:lnTo>
                <a:lnTo>
                  <a:pt x="440" y="63"/>
                </a:lnTo>
                <a:lnTo>
                  <a:pt x="445" y="68"/>
                </a:lnTo>
                <a:lnTo>
                  <a:pt x="446" y="69"/>
                </a:lnTo>
                <a:lnTo>
                  <a:pt x="450" y="70"/>
                </a:lnTo>
                <a:lnTo>
                  <a:pt x="452" y="73"/>
                </a:lnTo>
                <a:lnTo>
                  <a:pt x="453" y="74"/>
                </a:lnTo>
                <a:lnTo>
                  <a:pt x="457" y="72"/>
                </a:lnTo>
                <a:lnTo>
                  <a:pt x="458" y="70"/>
                </a:lnTo>
                <a:lnTo>
                  <a:pt x="464" y="63"/>
                </a:lnTo>
                <a:lnTo>
                  <a:pt x="468" y="60"/>
                </a:lnTo>
                <a:lnTo>
                  <a:pt x="471" y="57"/>
                </a:lnTo>
                <a:lnTo>
                  <a:pt x="473" y="56"/>
                </a:lnTo>
                <a:lnTo>
                  <a:pt x="474" y="55"/>
                </a:lnTo>
                <a:lnTo>
                  <a:pt x="476" y="53"/>
                </a:lnTo>
                <a:lnTo>
                  <a:pt x="480" y="51"/>
                </a:lnTo>
                <a:lnTo>
                  <a:pt x="483" y="51"/>
                </a:lnTo>
                <a:lnTo>
                  <a:pt x="484" y="51"/>
                </a:lnTo>
                <a:lnTo>
                  <a:pt x="485" y="51"/>
                </a:lnTo>
                <a:lnTo>
                  <a:pt x="488" y="51"/>
                </a:lnTo>
                <a:lnTo>
                  <a:pt x="489" y="52"/>
                </a:lnTo>
                <a:lnTo>
                  <a:pt x="490" y="52"/>
                </a:lnTo>
                <a:lnTo>
                  <a:pt x="493" y="51"/>
                </a:lnTo>
                <a:lnTo>
                  <a:pt x="495" y="51"/>
                </a:lnTo>
                <a:lnTo>
                  <a:pt x="497" y="50"/>
                </a:lnTo>
                <a:lnTo>
                  <a:pt x="498" y="48"/>
                </a:lnTo>
                <a:lnTo>
                  <a:pt x="500" y="46"/>
                </a:lnTo>
                <a:lnTo>
                  <a:pt x="502" y="45"/>
                </a:lnTo>
                <a:lnTo>
                  <a:pt x="503" y="44"/>
                </a:lnTo>
                <a:lnTo>
                  <a:pt x="505" y="43"/>
                </a:lnTo>
                <a:lnTo>
                  <a:pt x="507" y="42"/>
                </a:lnTo>
                <a:lnTo>
                  <a:pt x="508" y="41"/>
                </a:lnTo>
                <a:lnTo>
                  <a:pt x="510" y="41"/>
                </a:lnTo>
                <a:lnTo>
                  <a:pt x="512" y="41"/>
                </a:lnTo>
                <a:lnTo>
                  <a:pt x="513" y="44"/>
                </a:lnTo>
                <a:lnTo>
                  <a:pt x="514" y="45"/>
                </a:lnTo>
                <a:lnTo>
                  <a:pt x="516" y="48"/>
                </a:lnTo>
                <a:lnTo>
                  <a:pt x="517" y="50"/>
                </a:lnTo>
                <a:lnTo>
                  <a:pt x="518" y="51"/>
                </a:lnTo>
                <a:lnTo>
                  <a:pt x="521" y="55"/>
                </a:lnTo>
                <a:lnTo>
                  <a:pt x="524" y="58"/>
                </a:lnTo>
                <a:lnTo>
                  <a:pt x="526" y="61"/>
                </a:lnTo>
                <a:lnTo>
                  <a:pt x="526" y="64"/>
                </a:lnTo>
                <a:lnTo>
                  <a:pt x="527" y="67"/>
                </a:lnTo>
                <a:lnTo>
                  <a:pt x="528" y="70"/>
                </a:lnTo>
                <a:lnTo>
                  <a:pt x="530" y="71"/>
                </a:lnTo>
                <a:lnTo>
                  <a:pt x="531" y="72"/>
                </a:lnTo>
                <a:lnTo>
                  <a:pt x="532" y="74"/>
                </a:lnTo>
                <a:lnTo>
                  <a:pt x="533" y="77"/>
                </a:lnTo>
                <a:lnTo>
                  <a:pt x="534" y="79"/>
                </a:lnTo>
                <a:lnTo>
                  <a:pt x="535" y="81"/>
                </a:lnTo>
                <a:lnTo>
                  <a:pt x="533" y="83"/>
                </a:lnTo>
                <a:lnTo>
                  <a:pt x="532" y="86"/>
                </a:lnTo>
                <a:lnTo>
                  <a:pt x="531" y="89"/>
                </a:lnTo>
                <a:lnTo>
                  <a:pt x="530" y="91"/>
                </a:lnTo>
                <a:lnTo>
                  <a:pt x="527" y="92"/>
                </a:lnTo>
                <a:lnTo>
                  <a:pt x="525" y="92"/>
                </a:lnTo>
                <a:lnTo>
                  <a:pt x="524" y="94"/>
                </a:lnTo>
                <a:lnTo>
                  <a:pt x="523" y="95"/>
                </a:lnTo>
                <a:lnTo>
                  <a:pt x="523" y="95"/>
                </a:lnTo>
                <a:lnTo>
                  <a:pt x="524" y="98"/>
                </a:lnTo>
                <a:lnTo>
                  <a:pt x="524" y="99"/>
                </a:lnTo>
                <a:lnTo>
                  <a:pt x="522" y="101"/>
                </a:lnTo>
                <a:lnTo>
                  <a:pt x="521" y="102"/>
                </a:lnTo>
                <a:lnTo>
                  <a:pt x="521" y="103"/>
                </a:lnTo>
                <a:lnTo>
                  <a:pt x="521" y="104"/>
                </a:lnTo>
                <a:lnTo>
                  <a:pt x="521" y="105"/>
                </a:lnTo>
                <a:lnTo>
                  <a:pt x="519" y="107"/>
                </a:lnTo>
                <a:lnTo>
                  <a:pt x="518" y="108"/>
                </a:lnTo>
                <a:lnTo>
                  <a:pt x="518" y="108"/>
                </a:lnTo>
                <a:lnTo>
                  <a:pt x="517" y="110"/>
                </a:lnTo>
                <a:lnTo>
                  <a:pt x="516" y="112"/>
                </a:lnTo>
                <a:lnTo>
                  <a:pt x="516" y="114"/>
                </a:lnTo>
                <a:lnTo>
                  <a:pt x="514" y="118"/>
                </a:lnTo>
                <a:lnTo>
                  <a:pt x="514" y="121"/>
                </a:lnTo>
                <a:lnTo>
                  <a:pt x="514" y="123"/>
                </a:lnTo>
                <a:lnTo>
                  <a:pt x="514" y="124"/>
                </a:lnTo>
                <a:lnTo>
                  <a:pt x="514" y="127"/>
                </a:lnTo>
                <a:lnTo>
                  <a:pt x="513" y="131"/>
                </a:lnTo>
                <a:lnTo>
                  <a:pt x="513" y="132"/>
                </a:lnTo>
                <a:lnTo>
                  <a:pt x="512" y="135"/>
                </a:lnTo>
                <a:lnTo>
                  <a:pt x="510" y="140"/>
                </a:lnTo>
                <a:lnTo>
                  <a:pt x="510" y="140"/>
                </a:lnTo>
                <a:lnTo>
                  <a:pt x="509" y="142"/>
                </a:lnTo>
                <a:lnTo>
                  <a:pt x="508" y="143"/>
                </a:lnTo>
                <a:lnTo>
                  <a:pt x="509" y="144"/>
                </a:lnTo>
                <a:lnTo>
                  <a:pt x="511" y="144"/>
                </a:lnTo>
                <a:lnTo>
                  <a:pt x="512" y="145"/>
                </a:lnTo>
                <a:lnTo>
                  <a:pt x="512" y="146"/>
                </a:lnTo>
                <a:lnTo>
                  <a:pt x="511" y="147"/>
                </a:lnTo>
                <a:lnTo>
                  <a:pt x="511" y="148"/>
                </a:lnTo>
                <a:lnTo>
                  <a:pt x="510" y="149"/>
                </a:lnTo>
                <a:lnTo>
                  <a:pt x="509" y="150"/>
                </a:lnTo>
                <a:lnTo>
                  <a:pt x="508" y="151"/>
                </a:lnTo>
                <a:lnTo>
                  <a:pt x="508" y="153"/>
                </a:lnTo>
                <a:lnTo>
                  <a:pt x="509" y="153"/>
                </a:lnTo>
                <a:lnTo>
                  <a:pt x="508" y="154"/>
                </a:lnTo>
                <a:lnTo>
                  <a:pt x="508" y="157"/>
                </a:lnTo>
                <a:lnTo>
                  <a:pt x="507" y="158"/>
                </a:lnTo>
                <a:lnTo>
                  <a:pt x="507" y="159"/>
                </a:lnTo>
                <a:lnTo>
                  <a:pt x="507" y="161"/>
                </a:lnTo>
                <a:lnTo>
                  <a:pt x="507" y="163"/>
                </a:lnTo>
                <a:lnTo>
                  <a:pt x="506" y="166"/>
                </a:lnTo>
                <a:lnTo>
                  <a:pt x="505" y="172"/>
                </a:lnTo>
                <a:lnTo>
                  <a:pt x="504" y="174"/>
                </a:lnTo>
                <a:lnTo>
                  <a:pt x="504" y="177"/>
                </a:lnTo>
                <a:lnTo>
                  <a:pt x="502" y="183"/>
                </a:lnTo>
                <a:lnTo>
                  <a:pt x="502" y="185"/>
                </a:lnTo>
                <a:lnTo>
                  <a:pt x="501" y="185"/>
                </a:lnTo>
                <a:lnTo>
                  <a:pt x="501" y="188"/>
                </a:lnTo>
                <a:lnTo>
                  <a:pt x="499" y="194"/>
                </a:lnTo>
                <a:lnTo>
                  <a:pt x="497" y="198"/>
                </a:lnTo>
                <a:lnTo>
                  <a:pt x="495" y="203"/>
                </a:lnTo>
                <a:lnTo>
                  <a:pt x="495" y="204"/>
                </a:lnTo>
                <a:lnTo>
                  <a:pt x="494" y="205"/>
                </a:lnTo>
                <a:lnTo>
                  <a:pt x="494" y="206"/>
                </a:lnTo>
                <a:lnTo>
                  <a:pt x="493" y="208"/>
                </a:lnTo>
                <a:lnTo>
                  <a:pt x="491" y="210"/>
                </a:lnTo>
                <a:lnTo>
                  <a:pt x="491" y="211"/>
                </a:lnTo>
                <a:lnTo>
                  <a:pt x="490" y="211"/>
                </a:lnTo>
                <a:lnTo>
                  <a:pt x="490" y="213"/>
                </a:lnTo>
                <a:lnTo>
                  <a:pt x="489" y="215"/>
                </a:lnTo>
                <a:lnTo>
                  <a:pt x="489" y="217"/>
                </a:lnTo>
                <a:lnTo>
                  <a:pt x="487" y="220"/>
                </a:lnTo>
                <a:lnTo>
                  <a:pt x="487" y="221"/>
                </a:lnTo>
                <a:lnTo>
                  <a:pt x="486" y="223"/>
                </a:lnTo>
                <a:lnTo>
                  <a:pt x="484" y="225"/>
                </a:lnTo>
                <a:lnTo>
                  <a:pt x="483" y="226"/>
                </a:lnTo>
                <a:lnTo>
                  <a:pt x="483" y="227"/>
                </a:lnTo>
                <a:lnTo>
                  <a:pt x="483" y="229"/>
                </a:lnTo>
                <a:lnTo>
                  <a:pt x="482" y="231"/>
                </a:lnTo>
                <a:lnTo>
                  <a:pt x="481" y="234"/>
                </a:lnTo>
                <a:lnTo>
                  <a:pt x="480" y="236"/>
                </a:lnTo>
                <a:lnTo>
                  <a:pt x="479" y="236"/>
                </a:lnTo>
                <a:lnTo>
                  <a:pt x="478" y="239"/>
                </a:lnTo>
                <a:lnTo>
                  <a:pt x="478" y="240"/>
                </a:lnTo>
                <a:lnTo>
                  <a:pt x="477" y="242"/>
                </a:lnTo>
                <a:lnTo>
                  <a:pt x="476" y="244"/>
                </a:lnTo>
                <a:lnTo>
                  <a:pt x="476" y="245"/>
                </a:lnTo>
                <a:lnTo>
                  <a:pt x="475" y="246"/>
                </a:lnTo>
                <a:lnTo>
                  <a:pt x="476" y="247"/>
                </a:lnTo>
                <a:lnTo>
                  <a:pt x="477" y="249"/>
                </a:lnTo>
                <a:lnTo>
                  <a:pt x="483" y="252"/>
                </a:lnTo>
                <a:lnTo>
                  <a:pt x="486" y="253"/>
                </a:lnTo>
                <a:lnTo>
                  <a:pt x="488" y="254"/>
                </a:lnTo>
                <a:lnTo>
                  <a:pt x="495" y="258"/>
                </a:lnTo>
                <a:lnTo>
                  <a:pt x="502" y="262"/>
                </a:lnTo>
                <a:lnTo>
                  <a:pt x="508" y="265"/>
                </a:lnTo>
                <a:lnTo>
                  <a:pt x="510" y="266"/>
                </a:lnTo>
                <a:lnTo>
                  <a:pt x="514" y="268"/>
                </a:lnTo>
                <a:lnTo>
                  <a:pt x="520" y="271"/>
                </a:lnTo>
                <a:lnTo>
                  <a:pt x="524" y="274"/>
                </a:lnTo>
                <a:lnTo>
                  <a:pt x="526" y="274"/>
                </a:lnTo>
                <a:lnTo>
                  <a:pt x="530" y="275"/>
                </a:lnTo>
                <a:lnTo>
                  <a:pt x="533" y="275"/>
                </a:lnTo>
                <a:lnTo>
                  <a:pt x="535" y="276"/>
                </a:lnTo>
                <a:lnTo>
                  <a:pt x="539" y="277"/>
                </a:lnTo>
                <a:lnTo>
                  <a:pt x="542" y="279"/>
                </a:lnTo>
                <a:lnTo>
                  <a:pt x="544" y="280"/>
                </a:lnTo>
                <a:lnTo>
                  <a:pt x="546" y="281"/>
                </a:lnTo>
                <a:lnTo>
                  <a:pt x="549" y="282"/>
                </a:lnTo>
                <a:lnTo>
                  <a:pt x="553" y="284"/>
                </a:lnTo>
                <a:lnTo>
                  <a:pt x="558" y="284"/>
                </a:lnTo>
                <a:lnTo>
                  <a:pt x="559" y="284"/>
                </a:lnTo>
                <a:lnTo>
                  <a:pt x="561" y="284"/>
                </a:lnTo>
                <a:lnTo>
                  <a:pt x="564" y="285"/>
                </a:lnTo>
                <a:lnTo>
                  <a:pt x="567" y="285"/>
                </a:lnTo>
                <a:lnTo>
                  <a:pt x="572" y="286"/>
                </a:lnTo>
                <a:lnTo>
                  <a:pt x="573" y="285"/>
                </a:lnTo>
                <a:lnTo>
                  <a:pt x="575" y="285"/>
                </a:lnTo>
                <a:lnTo>
                  <a:pt x="576" y="285"/>
                </a:lnTo>
                <a:lnTo>
                  <a:pt x="579" y="285"/>
                </a:lnTo>
                <a:lnTo>
                  <a:pt x="584" y="285"/>
                </a:lnTo>
                <a:lnTo>
                  <a:pt x="588" y="285"/>
                </a:lnTo>
                <a:lnTo>
                  <a:pt x="591" y="285"/>
                </a:lnTo>
                <a:lnTo>
                  <a:pt x="596" y="285"/>
                </a:lnTo>
                <a:lnTo>
                  <a:pt x="602" y="285"/>
                </a:lnTo>
                <a:lnTo>
                  <a:pt x="610" y="286"/>
                </a:lnTo>
                <a:lnTo>
                  <a:pt x="616" y="287"/>
                </a:lnTo>
                <a:lnTo>
                  <a:pt x="620" y="287"/>
                </a:lnTo>
                <a:lnTo>
                  <a:pt x="622" y="287"/>
                </a:lnTo>
                <a:lnTo>
                  <a:pt x="629" y="288"/>
                </a:lnTo>
                <a:lnTo>
                  <a:pt x="631" y="288"/>
                </a:lnTo>
                <a:lnTo>
                  <a:pt x="635" y="289"/>
                </a:lnTo>
                <a:lnTo>
                  <a:pt x="637" y="289"/>
                </a:lnTo>
                <a:lnTo>
                  <a:pt x="638" y="289"/>
                </a:lnTo>
                <a:lnTo>
                  <a:pt x="644" y="292"/>
                </a:lnTo>
                <a:lnTo>
                  <a:pt x="649" y="293"/>
                </a:lnTo>
                <a:lnTo>
                  <a:pt x="652" y="294"/>
                </a:lnTo>
                <a:lnTo>
                  <a:pt x="658" y="295"/>
                </a:lnTo>
                <a:lnTo>
                  <a:pt x="663" y="296"/>
                </a:lnTo>
                <a:lnTo>
                  <a:pt x="666" y="297"/>
                </a:lnTo>
                <a:lnTo>
                  <a:pt x="670" y="299"/>
                </a:lnTo>
                <a:lnTo>
                  <a:pt x="672" y="300"/>
                </a:lnTo>
                <a:lnTo>
                  <a:pt x="674" y="301"/>
                </a:lnTo>
                <a:lnTo>
                  <a:pt x="677" y="303"/>
                </a:lnTo>
                <a:lnTo>
                  <a:pt x="679" y="304"/>
                </a:lnTo>
                <a:lnTo>
                  <a:pt x="680" y="306"/>
                </a:lnTo>
                <a:lnTo>
                  <a:pt x="683" y="307"/>
                </a:lnTo>
                <a:lnTo>
                  <a:pt x="687" y="310"/>
                </a:lnTo>
                <a:lnTo>
                  <a:pt x="690" y="313"/>
                </a:lnTo>
                <a:lnTo>
                  <a:pt x="691" y="313"/>
                </a:lnTo>
                <a:lnTo>
                  <a:pt x="692" y="317"/>
                </a:lnTo>
                <a:lnTo>
                  <a:pt x="694" y="319"/>
                </a:lnTo>
                <a:lnTo>
                  <a:pt x="694" y="322"/>
                </a:lnTo>
                <a:lnTo>
                  <a:pt x="695" y="327"/>
                </a:lnTo>
                <a:lnTo>
                  <a:pt x="694" y="332"/>
                </a:lnTo>
                <a:lnTo>
                  <a:pt x="694" y="336"/>
                </a:lnTo>
                <a:lnTo>
                  <a:pt x="693" y="338"/>
                </a:lnTo>
                <a:lnTo>
                  <a:pt x="693" y="340"/>
                </a:lnTo>
                <a:lnTo>
                  <a:pt x="693" y="342"/>
                </a:lnTo>
                <a:lnTo>
                  <a:pt x="693" y="343"/>
                </a:lnTo>
                <a:lnTo>
                  <a:pt x="695" y="345"/>
                </a:lnTo>
                <a:lnTo>
                  <a:pt x="695" y="346"/>
                </a:lnTo>
                <a:lnTo>
                  <a:pt x="696" y="348"/>
                </a:lnTo>
                <a:lnTo>
                  <a:pt x="696" y="351"/>
                </a:lnTo>
                <a:lnTo>
                  <a:pt x="696" y="352"/>
                </a:lnTo>
                <a:lnTo>
                  <a:pt x="695" y="354"/>
                </a:lnTo>
                <a:lnTo>
                  <a:pt x="695" y="358"/>
                </a:lnTo>
                <a:lnTo>
                  <a:pt x="694" y="360"/>
                </a:lnTo>
                <a:lnTo>
                  <a:pt x="694" y="361"/>
                </a:lnTo>
                <a:lnTo>
                  <a:pt x="694" y="362"/>
                </a:lnTo>
                <a:lnTo>
                  <a:pt x="693" y="364"/>
                </a:lnTo>
                <a:lnTo>
                  <a:pt x="692" y="372"/>
                </a:lnTo>
                <a:lnTo>
                  <a:pt x="692" y="373"/>
                </a:lnTo>
                <a:lnTo>
                  <a:pt x="692" y="378"/>
                </a:lnTo>
                <a:lnTo>
                  <a:pt x="692" y="379"/>
                </a:lnTo>
                <a:lnTo>
                  <a:pt x="692" y="380"/>
                </a:lnTo>
                <a:lnTo>
                  <a:pt x="692" y="383"/>
                </a:lnTo>
                <a:lnTo>
                  <a:pt x="692" y="387"/>
                </a:lnTo>
                <a:lnTo>
                  <a:pt x="691" y="392"/>
                </a:lnTo>
                <a:lnTo>
                  <a:pt x="691" y="397"/>
                </a:lnTo>
                <a:lnTo>
                  <a:pt x="691" y="400"/>
                </a:lnTo>
                <a:lnTo>
                  <a:pt x="692" y="402"/>
                </a:lnTo>
                <a:lnTo>
                  <a:pt x="691" y="406"/>
                </a:lnTo>
                <a:lnTo>
                  <a:pt x="690" y="408"/>
                </a:lnTo>
                <a:lnTo>
                  <a:pt x="689" y="410"/>
                </a:lnTo>
                <a:lnTo>
                  <a:pt x="689" y="413"/>
                </a:lnTo>
                <a:lnTo>
                  <a:pt x="689" y="414"/>
                </a:lnTo>
                <a:lnTo>
                  <a:pt x="689" y="415"/>
                </a:lnTo>
                <a:lnTo>
                  <a:pt x="687" y="418"/>
                </a:lnTo>
                <a:lnTo>
                  <a:pt x="687" y="419"/>
                </a:lnTo>
                <a:lnTo>
                  <a:pt x="685" y="422"/>
                </a:lnTo>
                <a:lnTo>
                  <a:pt x="683" y="426"/>
                </a:lnTo>
                <a:lnTo>
                  <a:pt x="682" y="428"/>
                </a:lnTo>
                <a:lnTo>
                  <a:pt x="683" y="430"/>
                </a:lnTo>
                <a:lnTo>
                  <a:pt x="684" y="431"/>
                </a:lnTo>
                <a:lnTo>
                  <a:pt x="685" y="433"/>
                </a:lnTo>
                <a:lnTo>
                  <a:pt x="688" y="434"/>
                </a:lnTo>
                <a:lnTo>
                  <a:pt x="690" y="434"/>
                </a:lnTo>
                <a:lnTo>
                  <a:pt x="691" y="434"/>
                </a:lnTo>
                <a:lnTo>
                  <a:pt x="692" y="435"/>
                </a:lnTo>
                <a:lnTo>
                  <a:pt x="695" y="436"/>
                </a:lnTo>
                <a:lnTo>
                  <a:pt x="696" y="438"/>
                </a:lnTo>
                <a:lnTo>
                  <a:pt x="697" y="440"/>
                </a:lnTo>
                <a:lnTo>
                  <a:pt x="698" y="440"/>
                </a:lnTo>
                <a:lnTo>
                  <a:pt x="698" y="442"/>
                </a:lnTo>
                <a:lnTo>
                  <a:pt x="698" y="444"/>
                </a:lnTo>
                <a:lnTo>
                  <a:pt x="698" y="445"/>
                </a:lnTo>
                <a:lnTo>
                  <a:pt x="698" y="447"/>
                </a:lnTo>
                <a:lnTo>
                  <a:pt x="698" y="448"/>
                </a:lnTo>
                <a:lnTo>
                  <a:pt x="697" y="452"/>
                </a:lnTo>
                <a:lnTo>
                  <a:pt x="696" y="457"/>
                </a:lnTo>
                <a:lnTo>
                  <a:pt x="695" y="460"/>
                </a:lnTo>
                <a:lnTo>
                  <a:pt x="695" y="460"/>
                </a:lnTo>
                <a:lnTo>
                  <a:pt x="694" y="461"/>
                </a:lnTo>
                <a:lnTo>
                  <a:pt x="694" y="463"/>
                </a:lnTo>
                <a:lnTo>
                  <a:pt x="692" y="468"/>
                </a:lnTo>
                <a:lnTo>
                  <a:pt x="692" y="470"/>
                </a:lnTo>
                <a:lnTo>
                  <a:pt x="692" y="474"/>
                </a:lnTo>
                <a:lnTo>
                  <a:pt x="692" y="479"/>
                </a:lnTo>
                <a:lnTo>
                  <a:pt x="692" y="481"/>
                </a:lnTo>
                <a:lnTo>
                  <a:pt x="692" y="486"/>
                </a:lnTo>
                <a:lnTo>
                  <a:pt x="692" y="490"/>
                </a:lnTo>
                <a:lnTo>
                  <a:pt x="690" y="492"/>
                </a:lnTo>
                <a:lnTo>
                  <a:pt x="688" y="495"/>
                </a:lnTo>
                <a:lnTo>
                  <a:pt x="685" y="498"/>
                </a:lnTo>
                <a:lnTo>
                  <a:pt x="681" y="501"/>
                </a:lnTo>
                <a:lnTo>
                  <a:pt x="679" y="504"/>
                </a:lnTo>
                <a:lnTo>
                  <a:pt x="677" y="505"/>
                </a:lnTo>
                <a:lnTo>
                  <a:pt x="675" y="507"/>
                </a:lnTo>
                <a:lnTo>
                  <a:pt x="673" y="508"/>
                </a:lnTo>
                <a:lnTo>
                  <a:pt x="673" y="509"/>
                </a:lnTo>
                <a:lnTo>
                  <a:pt x="671" y="510"/>
                </a:lnTo>
                <a:lnTo>
                  <a:pt x="670" y="511"/>
                </a:lnTo>
                <a:lnTo>
                  <a:pt x="668" y="512"/>
                </a:lnTo>
                <a:lnTo>
                  <a:pt x="666" y="514"/>
                </a:lnTo>
                <a:lnTo>
                  <a:pt x="667" y="516"/>
                </a:lnTo>
                <a:lnTo>
                  <a:pt x="668" y="517"/>
                </a:lnTo>
                <a:lnTo>
                  <a:pt x="668" y="519"/>
                </a:lnTo>
                <a:lnTo>
                  <a:pt x="666" y="519"/>
                </a:lnTo>
                <a:lnTo>
                  <a:pt x="666" y="519"/>
                </a:lnTo>
                <a:lnTo>
                  <a:pt x="664" y="521"/>
                </a:lnTo>
                <a:lnTo>
                  <a:pt x="666" y="522"/>
                </a:lnTo>
                <a:lnTo>
                  <a:pt x="666" y="523"/>
                </a:lnTo>
                <a:lnTo>
                  <a:pt x="668" y="526"/>
                </a:lnTo>
                <a:lnTo>
                  <a:pt x="669" y="528"/>
                </a:lnTo>
                <a:lnTo>
                  <a:pt x="670" y="529"/>
                </a:lnTo>
                <a:lnTo>
                  <a:pt x="669" y="530"/>
                </a:lnTo>
                <a:lnTo>
                  <a:pt x="669" y="531"/>
                </a:lnTo>
                <a:lnTo>
                  <a:pt x="668" y="534"/>
                </a:lnTo>
                <a:lnTo>
                  <a:pt x="670" y="536"/>
                </a:lnTo>
                <a:lnTo>
                  <a:pt x="672" y="537"/>
                </a:lnTo>
                <a:lnTo>
                  <a:pt x="672" y="540"/>
                </a:lnTo>
                <a:lnTo>
                  <a:pt x="673" y="541"/>
                </a:lnTo>
                <a:lnTo>
                  <a:pt x="676" y="542"/>
                </a:lnTo>
                <a:lnTo>
                  <a:pt x="677" y="541"/>
                </a:lnTo>
                <a:lnTo>
                  <a:pt x="677" y="540"/>
                </a:lnTo>
                <a:lnTo>
                  <a:pt x="679" y="541"/>
                </a:lnTo>
                <a:lnTo>
                  <a:pt x="680" y="543"/>
                </a:lnTo>
                <a:lnTo>
                  <a:pt x="681" y="543"/>
                </a:lnTo>
                <a:lnTo>
                  <a:pt x="682" y="545"/>
                </a:lnTo>
                <a:lnTo>
                  <a:pt x="682" y="547"/>
                </a:lnTo>
                <a:lnTo>
                  <a:pt x="682" y="549"/>
                </a:lnTo>
                <a:lnTo>
                  <a:pt x="682" y="550"/>
                </a:lnTo>
                <a:lnTo>
                  <a:pt x="681" y="551"/>
                </a:lnTo>
                <a:lnTo>
                  <a:pt x="679" y="551"/>
                </a:lnTo>
                <a:lnTo>
                  <a:pt x="678" y="551"/>
                </a:lnTo>
                <a:lnTo>
                  <a:pt x="676" y="550"/>
                </a:lnTo>
                <a:lnTo>
                  <a:pt x="676" y="550"/>
                </a:lnTo>
                <a:lnTo>
                  <a:pt x="675" y="549"/>
                </a:lnTo>
                <a:lnTo>
                  <a:pt x="674" y="549"/>
                </a:lnTo>
                <a:lnTo>
                  <a:pt x="674" y="548"/>
                </a:lnTo>
                <a:lnTo>
                  <a:pt x="673" y="547"/>
                </a:lnTo>
                <a:lnTo>
                  <a:pt x="673" y="546"/>
                </a:lnTo>
                <a:lnTo>
                  <a:pt x="672" y="545"/>
                </a:lnTo>
                <a:lnTo>
                  <a:pt x="671" y="545"/>
                </a:lnTo>
                <a:lnTo>
                  <a:pt x="670" y="545"/>
                </a:lnTo>
                <a:lnTo>
                  <a:pt x="668" y="544"/>
                </a:lnTo>
                <a:lnTo>
                  <a:pt x="666" y="543"/>
                </a:lnTo>
                <a:lnTo>
                  <a:pt x="664" y="541"/>
                </a:lnTo>
                <a:lnTo>
                  <a:pt x="662" y="540"/>
                </a:lnTo>
                <a:lnTo>
                  <a:pt x="660" y="538"/>
                </a:lnTo>
                <a:lnTo>
                  <a:pt x="657" y="537"/>
                </a:lnTo>
                <a:lnTo>
                  <a:pt x="653" y="537"/>
                </a:lnTo>
                <a:lnTo>
                  <a:pt x="649" y="535"/>
                </a:lnTo>
                <a:lnTo>
                  <a:pt x="646" y="533"/>
                </a:lnTo>
                <a:lnTo>
                  <a:pt x="641" y="532"/>
                </a:lnTo>
                <a:lnTo>
                  <a:pt x="637" y="531"/>
                </a:lnTo>
                <a:lnTo>
                  <a:pt x="631" y="528"/>
                </a:lnTo>
                <a:lnTo>
                  <a:pt x="626" y="527"/>
                </a:lnTo>
                <a:lnTo>
                  <a:pt x="619" y="524"/>
                </a:lnTo>
                <a:lnTo>
                  <a:pt x="616" y="524"/>
                </a:lnTo>
                <a:lnTo>
                  <a:pt x="611" y="522"/>
                </a:lnTo>
                <a:lnTo>
                  <a:pt x="610" y="522"/>
                </a:lnTo>
                <a:lnTo>
                  <a:pt x="609" y="522"/>
                </a:lnTo>
                <a:lnTo>
                  <a:pt x="608" y="521"/>
                </a:lnTo>
                <a:lnTo>
                  <a:pt x="604" y="519"/>
                </a:lnTo>
                <a:lnTo>
                  <a:pt x="603" y="519"/>
                </a:lnTo>
                <a:lnTo>
                  <a:pt x="603" y="519"/>
                </a:lnTo>
                <a:lnTo>
                  <a:pt x="603" y="520"/>
                </a:lnTo>
                <a:lnTo>
                  <a:pt x="602" y="520"/>
                </a:lnTo>
                <a:lnTo>
                  <a:pt x="601" y="519"/>
                </a:lnTo>
                <a:lnTo>
                  <a:pt x="602" y="518"/>
                </a:lnTo>
                <a:lnTo>
                  <a:pt x="601" y="518"/>
                </a:lnTo>
                <a:lnTo>
                  <a:pt x="599" y="518"/>
                </a:lnTo>
                <a:lnTo>
                  <a:pt x="598" y="518"/>
                </a:lnTo>
                <a:lnTo>
                  <a:pt x="597" y="518"/>
                </a:lnTo>
                <a:lnTo>
                  <a:pt x="596" y="517"/>
                </a:lnTo>
                <a:lnTo>
                  <a:pt x="594" y="517"/>
                </a:lnTo>
                <a:lnTo>
                  <a:pt x="591" y="516"/>
                </a:lnTo>
                <a:lnTo>
                  <a:pt x="588" y="515"/>
                </a:lnTo>
                <a:lnTo>
                  <a:pt x="588" y="514"/>
                </a:lnTo>
                <a:lnTo>
                  <a:pt x="589" y="513"/>
                </a:lnTo>
                <a:lnTo>
                  <a:pt x="589" y="512"/>
                </a:lnTo>
                <a:lnTo>
                  <a:pt x="589" y="511"/>
                </a:lnTo>
                <a:lnTo>
                  <a:pt x="588" y="511"/>
                </a:lnTo>
                <a:lnTo>
                  <a:pt x="586" y="509"/>
                </a:lnTo>
                <a:lnTo>
                  <a:pt x="585" y="508"/>
                </a:lnTo>
                <a:lnTo>
                  <a:pt x="584" y="506"/>
                </a:lnTo>
                <a:lnTo>
                  <a:pt x="582" y="505"/>
                </a:lnTo>
                <a:lnTo>
                  <a:pt x="581" y="505"/>
                </a:lnTo>
                <a:lnTo>
                  <a:pt x="580" y="505"/>
                </a:lnTo>
                <a:lnTo>
                  <a:pt x="578" y="504"/>
                </a:lnTo>
                <a:lnTo>
                  <a:pt x="578" y="504"/>
                </a:lnTo>
                <a:lnTo>
                  <a:pt x="577" y="504"/>
                </a:lnTo>
                <a:lnTo>
                  <a:pt x="576" y="504"/>
                </a:lnTo>
                <a:lnTo>
                  <a:pt x="575" y="504"/>
                </a:lnTo>
                <a:lnTo>
                  <a:pt x="574" y="503"/>
                </a:lnTo>
                <a:lnTo>
                  <a:pt x="573" y="503"/>
                </a:lnTo>
                <a:lnTo>
                  <a:pt x="571" y="502"/>
                </a:lnTo>
                <a:lnTo>
                  <a:pt x="570" y="501"/>
                </a:lnTo>
                <a:lnTo>
                  <a:pt x="569" y="501"/>
                </a:lnTo>
                <a:lnTo>
                  <a:pt x="563" y="499"/>
                </a:lnTo>
                <a:lnTo>
                  <a:pt x="559" y="498"/>
                </a:lnTo>
                <a:lnTo>
                  <a:pt x="555" y="498"/>
                </a:lnTo>
                <a:lnTo>
                  <a:pt x="552" y="496"/>
                </a:lnTo>
                <a:lnTo>
                  <a:pt x="548" y="496"/>
                </a:lnTo>
                <a:lnTo>
                  <a:pt x="545" y="494"/>
                </a:lnTo>
                <a:lnTo>
                  <a:pt x="541" y="494"/>
                </a:lnTo>
                <a:lnTo>
                  <a:pt x="539" y="493"/>
                </a:lnTo>
                <a:lnTo>
                  <a:pt x="537" y="493"/>
                </a:lnTo>
                <a:lnTo>
                  <a:pt x="537" y="492"/>
                </a:lnTo>
                <a:lnTo>
                  <a:pt x="535" y="492"/>
                </a:lnTo>
                <a:lnTo>
                  <a:pt x="533" y="492"/>
                </a:lnTo>
                <a:lnTo>
                  <a:pt x="531" y="492"/>
                </a:lnTo>
                <a:lnTo>
                  <a:pt x="527" y="492"/>
                </a:lnTo>
                <a:lnTo>
                  <a:pt x="523" y="490"/>
                </a:lnTo>
                <a:lnTo>
                  <a:pt x="517" y="489"/>
                </a:lnTo>
                <a:lnTo>
                  <a:pt x="511" y="488"/>
                </a:lnTo>
                <a:lnTo>
                  <a:pt x="504" y="486"/>
                </a:lnTo>
                <a:lnTo>
                  <a:pt x="501" y="486"/>
                </a:lnTo>
                <a:lnTo>
                  <a:pt x="500" y="485"/>
                </a:lnTo>
                <a:lnTo>
                  <a:pt x="499" y="485"/>
                </a:lnTo>
                <a:lnTo>
                  <a:pt x="496" y="485"/>
                </a:lnTo>
                <a:lnTo>
                  <a:pt x="494" y="484"/>
                </a:lnTo>
                <a:lnTo>
                  <a:pt x="492" y="484"/>
                </a:lnTo>
                <a:lnTo>
                  <a:pt x="490" y="483"/>
                </a:lnTo>
                <a:lnTo>
                  <a:pt x="489" y="483"/>
                </a:lnTo>
                <a:lnTo>
                  <a:pt x="486" y="482"/>
                </a:lnTo>
                <a:lnTo>
                  <a:pt x="483" y="481"/>
                </a:lnTo>
                <a:lnTo>
                  <a:pt x="479" y="480"/>
                </a:lnTo>
                <a:lnTo>
                  <a:pt x="476" y="479"/>
                </a:lnTo>
                <a:lnTo>
                  <a:pt x="473" y="479"/>
                </a:lnTo>
                <a:lnTo>
                  <a:pt x="470" y="479"/>
                </a:lnTo>
                <a:lnTo>
                  <a:pt x="468" y="478"/>
                </a:lnTo>
                <a:lnTo>
                  <a:pt x="463" y="476"/>
                </a:lnTo>
                <a:lnTo>
                  <a:pt x="459" y="476"/>
                </a:lnTo>
                <a:lnTo>
                  <a:pt x="457" y="476"/>
                </a:lnTo>
                <a:lnTo>
                  <a:pt x="454" y="475"/>
                </a:lnTo>
                <a:lnTo>
                  <a:pt x="450" y="474"/>
                </a:lnTo>
                <a:lnTo>
                  <a:pt x="448" y="474"/>
                </a:lnTo>
                <a:lnTo>
                  <a:pt x="446" y="473"/>
                </a:lnTo>
                <a:lnTo>
                  <a:pt x="444" y="473"/>
                </a:lnTo>
                <a:lnTo>
                  <a:pt x="440" y="473"/>
                </a:lnTo>
                <a:lnTo>
                  <a:pt x="438" y="473"/>
                </a:lnTo>
                <a:lnTo>
                  <a:pt x="437" y="473"/>
                </a:lnTo>
                <a:lnTo>
                  <a:pt x="435" y="472"/>
                </a:lnTo>
                <a:lnTo>
                  <a:pt x="432" y="472"/>
                </a:lnTo>
                <a:lnTo>
                  <a:pt x="428" y="472"/>
                </a:lnTo>
                <a:lnTo>
                  <a:pt x="426" y="471"/>
                </a:lnTo>
                <a:lnTo>
                  <a:pt x="424" y="471"/>
                </a:lnTo>
                <a:lnTo>
                  <a:pt x="419" y="470"/>
                </a:lnTo>
                <a:lnTo>
                  <a:pt x="416" y="470"/>
                </a:lnTo>
                <a:lnTo>
                  <a:pt x="413" y="470"/>
                </a:lnTo>
                <a:lnTo>
                  <a:pt x="407" y="469"/>
                </a:lnTo>
                <a:lnTo>
                  <a:pt x="403" y="468"/>
                </a:lnTo>
                <a:lnTo>
                  <a:pt x="399" y="468"/>
                </a:lnTo>
                <a:lnTo>
                  <a:pt x="395" y="468"/>
                </a:lnTo>
                <a:lnTo>
                  <a:pt x="394" y="468"/>
                </a:lnTo>
                <a:lnTo>
                  <a:pt x="393" y="467"/>
                </a:lnTo>
                <a:lnTo>
                  <a:pt x="390" y="466"/>
                </a:lnTo>
                <a:lnTo>
                  <a:pt x="388" y="466"/>
                </a:lnTo>
                <a:lnTo>
                  <a:pt x="387" y="466"/>
                </a:lnTo>
                <a:lnTo>
                  <a:pt x="384" y="465"/>
                </a:lnTo>
                <a:lnTo>
                  <a:pt x="383" y="465"/>
                </a:lnTo>
                <a:lnTo>
                  <a:pt x="381" y="465"/>
                </a:lnTo>
                <a:lnTo>
                  <a:pt x="379" y="464"/>
                </a:lnTo>
                <a:lnTo>
                  <a:pt x="377" y="464"/>
                </a:lnTo>
                <a:lnTo>
                  <a:pt x="375" y="463"/>
                </a:lnTo>
                <a:lnTo>
                  <a:pt x="371" y="461"/>
                </a:lnTo>
                <a:lnTo>
                  <a:pt x="369" y="461"/>
                </a:lnTo>
                <a:lnTo>
                  <a:pt x="367" y="460"/>
                </a:lnTo>
                <a:lnTo>
                  <a:pt x="366" y="460"/>
                </a:lnTo>
                <a:lnTo>
                  <a:pt x="363" y="460"/>
                </a:lnTo>
                <a:lnTo>
                  <a:pt x="361" y="459"/>
                </a:lnTo>
                <a:lnTo>
                  <a:pt x="357" y="458"/>
                </a:lnTo>
                <a:lnTo>
                  <a:pt x="355" y="458"/>
                </a:lnTo>
                <a:lnTo>
                  <a:pt x="351" y="458"/>
                </a:lnTo>
                <a:lnTo>
                  <a:pt x="350" y="457"/>
                </a:lnTo>
                <a:lnTo>
                  <a:pt x="347" y="456"/>
                </a:lnTo>
                <a:lnTo>
                  <a:pt x="348" y="455"/>
                </a:lnTo>
                <a:lnTo>
                  <a:pt x="347" y="454"/>
                </a:lnTo>
                <a:lnTo>
                  <a:pt x="346" y="454"/>
                </a:lnTo>
                <a:lnTo>
                  <a:pt x="346" y="452"/>
                </a:lnTo>
                <a:lnTo>
                  <a:pt x="344" y="451"/>
                </a:lnTo>
                <a:lnTo>
                  <a:pt x="342" y="449"/>
                </a:lnTo>
                <a:lnTo>
                  <a:pt x="340" y="449"/>
                </a:lnTo>
                <a:lnTo>
                  <a:pt x="340" y="447"/>
                </a:lnTo>
                <a:lnTo>
                  <a:pt x="339" y="446"/>
                </a:lnTo>
                <a:lnTo>
                  <a:pt x="338" y="444"/>
                </a:lnTo>
                <a:lnTo>
                  <a:pt x="337" y="443"/>
                </a:lnTo>
                <a:lnTo>
                  <a:pt x="334" y="442"/>
                </a:lnTo>
                <a:lnTo>
                  <a:pt x="331" y="441"/>
                </a:lnTo>
                <a:lnTo>
                  <a:pt x="327" y="440"/>
                </a:lnTo>
                <a:lnTo>
                  <a:pt x="324" y="439"/>
                </a:lnTo>
                <a:lnTo>
                  <a:pt x="321" y="437"/>
                </a:lnTo>
                <a:lnTo>
                  <a:pt x="318" y="436"/>
                </a:lnTo>
                <a:lnTo>
                  <a:pt x="318" y="435"/>
                </a:lnTo>
                <a:lnTo>
                  <a:pt x="318" y="434"/>
                </a:lnTo>
                <a:lnTo>
                  <a:pt x="318" y="434"/>
                </a:lnTo>
                <a:lnTo>
                  <a:pt x="318" y="433"/>
                </a:lnTo>
                <a:lnTo>
                  <a:pt x="318" y="431"/>
                </a:lnTo>
                <a:lnTo>
                  <a:pt x="317" y="429"/>
                </a:lnTo>
                <a:lnTo>
                  <a:pt x="316" y="428"/>
                </a:lnTo>
                <a:lnTo>
                  <a:pt x="314" y="427"/>
                </a:lnTo>
                <a:lnTo>
                  <a:pt x="312" y="425"/>
                </a:lnTo>
                <a:lnTo>
                  <a:pt x="311" y="424"/>
                </a:lnTo>
                <a:lnTo>
                  <a:pt x="309" y="423"/>
                </a:lnTo>
                <a:lnTo>
                  <a:pt x="307" y="423"/>
                </a:lnTo>
                <a:lnTo>
                  <a:pt x="307" y="422"/>
                </a:lnTo>
                <a:lnTo>
                  <a:pt x="306" y="421"/>
                </a:lnTo>
                <a:lnTo>
                  <a:pt x="305" y="420"/>
                </a:lnTo>
                <a:lnTo>
                  <a:pt x="302" y="418"/>
                </a:lnTo>
                <a:lnTo>
                  <a:pt x="300" y="416"/>
                </a:lnTo>
                <a:lnTo>
                  <a:pt x="299" y="416"/>
                </a:lnTo>
                <a:lnTo>
                  <a:pt x="298" y="416"/>
                </a:lnTo>
                <a:lnTo>
                  <a:pt x="297" y="415"/>
                </a:lnTo>
                <a:lnTo>
                  <a:pt x="294" y="414"/>
                </a:lnTo>
                <a:lnTo>
                  <a:pt x="292" y="412"/>
                </a:lnTo>
                <a:lnTo>
                  <a:pt x="288" y="411"/>
                </a:lnTo>
                <a:lnTo>
                  <a:pt x="284" y="409"/>
                </a:lnTo>
                <a:lnTo>
                  <a:pt x="282" y="409"/>
                </a:lnTo>
                <a:lnTo>
                  <a:pt x="282" y="409"/>
                </a:lnTo>
                <a:lnTo>
                  <a:pt x="281" y="409"/>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8"/>
          <p:cNvSpPr>
            <a:spLocks/>
          </p:cNvSpPr>
          <p:nvPr/>
        </p:nvSpPr>
        <p:spPr bwMode="auto">
          <a:xfrm>
            <a:off x="3189288" y="882650"/>
            <a:ext cx="1520825" cy="1668463"/>
          </a:xfrm>
          <a:custGeom>
            <a:avLst/>
            <a:gdLst>
              <a:gd name="T0" fmla="*/ 470 w 958"/>
              <a:gd name="T1" fmla="*/ 78 h 1051"/>
              <a:gd name="T2" fmla="*/ 519 w 958"/>
              <a:gd name="T3" fmla="*/ 46 h 1051"/>
              <a:gd name="T4" fmla="*/ 578 w 958"/>
              <a:gd name="T5" fmla="*/ 48 h 1051"/>
              <a:gd name="T6" fmla="*/ 618 w 958"/>
              <a:gd name="T7" fmla="*/ 13 h 1051"/>
              <a:gd name="T8" fmla="*/ 667 w 958"/>
              <a:gd name="T9" fmla="*/ 64 h 1051"/>
              <a:gd name="T10" fmla="*/ 691 w 958"/>
              <a:gd name="T11" fmla="*/ 73 h 1051"/>
              <a:gd name="T12" fmla="*/ 718 w 958"/>
              <a:gd name="T13" fmla="*/ 41 h 1051"/>
              <a:gd name="T14" fmla="*/ 748 w 958"/>
              <a:gd name="T15" fmla="*/ 68 h 1051"/>
              <a:gd name="T16" fmla="*/ 729 w 958"/>
              <a:gd name="T17" fmla="*/ 117 h 1051"/>
              <a:gd name="T18" fmla="*/ 770 w 958"/>
              <a:gd name="T19" fmla="*/ 104 h 1051"/>
              <a:gd name="T20" fmla="*/ 805 w 958"/>
              <a:gd name="T21" fmla="*/ 132 h 1051"/>
              <a:gd name="T22" fmla="*/ 856 w 958"/>
              <a:gd name="T23" fmla="*/ 162 h 1051"/>
              <a:gd name="T24" fmla="*/ 851 w 958"/>
              <a:gd name="T25" fmla="*/ 216 h 1051"/>
              <a:gd name="T26" fmla="*/ 837 w 958"/>
              <a:gd name="T27" fmla="*/ 266 h 1051"/>
              <a:gd name="T28" fmla="*/ 877 w 958"/>
              <a:gd name="T29" fmla="*/ 329 h 1051"/>
              <a:gd name="T30" fmla="*/ 894 w 958"/>
              <a:gd name="T31" fmla="*/ 373 h 1051"/>
              <a:gd name="T32" fmla="*/ 892 w 958"/>
              <a:gd name="T33" fmla="*/ 463 h 1051"/>
              <a:gd name="T34" fmla="*/ 920 w 958"/>
              <a:gd name="T35" fmla="*/ 553 h 1051"/>
              <a:gd name="T36" fmla="*/ 952 w 958"/>
              <a:gd name="T37" fmla="*/ 597 h 1051"/>
              <a:gd name="T38" fmla="*/ 937 w 958"/>
              <a:gd name="T39" fmla="*/ 666 h 1051"/>
              <a:gd name="T40" fmla="*/ 932 w 958"/>
              <a:gd name="T41" fmla="*/ 743 h 1051"/>
              <a:gd name="T42" fmla="*/ 896 w 958"/>
              <a:gd name="T43" fmla="*/ 826 h 1051"/>
              <a:gd name="T44" fmla="*/ 864 w 958"/>
              <a:gd name="T45" fmla="*/ 873 h 1051"/>
              <a:gd name="T46" fmla="*/ 839 w 958"/>
              <a:gd name="T47" fmla="*/ 929 h 1051"/>
              <a:gd name="T48" fmla="*/ 798 w 958"/>
              <a:gd name="T49" fmla="*/ 946 h 1051"/>
              <a:gd name="T50" fmla="*/ 742 w 958"/>
              <a:gd name="T51" fmla="*/ 972 h 1051"/>
              <a:gd name="T52" fmla="*/ 723 w 958"/>
              <a:gd name="T53" fmla="*/ 994 h 1051"/>
              <a:gd name="T54" fmla="*/ 715 w 958"/>
              <a:gd name="T55" fmla="*/ 1026 h 1051"/>
              <a:gd name="T56" fmla="*/ 684 w 958"/>
              <a:gd name="T57" fmla="*/ 1036 h 1051"/>
              <a:gd name="T58" fmla="*/ 658 w 958"/>
              <a:gd name="T59" fmla="*/ 1050 h 1051"/>
              <a:gd name="T60" fmla="*/ 624 w 958"/>
              <a:gd name="T61" fmla="*/ 1046 h 1051"/>
              <a:gd name="T62" fmla="*/ 607 w 958"/>
              <a:gd name="T63" fmla="*/ 1022 h 1051"/>
              <a:gd name="T64" fmla="*/ 633 w 958"/>
              <a:gd name="T65" fmla="*/ 991 h 1051"/>
              <a:gd name="T66" fmla="*/ 626 w 958"/>
              <a:gd name="T67" fmla="*/ 980 h 1051"/>
              <a:gd name="T68" fmla="*/ 639 w 958"/>
              <a:gd name="T69" fmla="*/ 956 h 1051"/>
              <a:gd name="T70" fmla="*/ 659 w 958"/>
              <a:gd name="T71" fmla="*/ 914 h 1051"/>
              <a:gd name="T72" fmla="*/ 670 w 958"/>
              <a:gd name="T73" fmla="*/ 903 h 1051"/>
              <a:gd name="T74" fmla="*/ 672 w 958"/>
              <a:gd name="T75" fmla="*/ 891 h 1051"/>
              <a:gd name="T76" fmla="*/ 688 w 958"/>
              <a:gd name="T77" fmla="*/ 866 h 1051"/>
              <a:gd name="T78" fmla="*/ 685 w 958"/>
              <a:gd name="T79" fmla="*/ 833 h 1051"/>
              <a:gd name="T80" fmla="*/ 700 w 958"/>
              <a:gd name="T81" fmla="*/ 808 h 1051"/>
              <a:gd name="T82" fmla="*/ 737 w 958"/>
              <a:gd name="T83" fmla="*/ 779 h 1051"/>
              <a:gd name="T84" fmla="*/ 648 w 958"/>
              <a:gd name="T85" fmla="*/ 678 h 1051"/>
              <a:gd name="T86" fmla="*/ 510 w 958"/>
              <a:gd name="T87" fmla="*/ 614 h 1051"/>
              <a:gd name="T88" fmla="*/ 442 w 958"/>
              <a:gd name="T89" fmla="*/ 619 h 1051"/>
              <a:gd name="T90" fmla="*/ 347 w 958"/>
              <a:gd name="T91" fmla="*/ 624 h 1051"/>
              <a:gd name="T92" fmla="*/ 319 w 958"/>
              <a:gd name="T93" fmla="*/ 561 h 1051"/>
              <a:gd name="T94" fmla="*/ 273 w 958"/>
              <a:gd name="T95" fmla="*/ 546 h 1051"/>
              <a:gd name="T96" fmla="*/ 237 w 958"/>
              <a:gd name="T97" fmla="*/ 531 h 1051"/>
              <a:gd name="T98" fmla="*/ 236 w 958"/>
              <a:gd name="T99" fmla="*/ 477 h 1051"/>
              <a:gd name="T100" fmla="*/ 222 w 958"/>
              <a:gd name="T101" fmla="*/ 416 h 1051"/>
              <a:gd name="T102" fmla="*/ 152 w 958"/>
              <a:gd name="T103" fmla="*/ 430 h 1051"/>
              <a:gd name="T104" fmla="*/ 90 w 958"/>
              <a:gd name="T105" fmla="*/ 441 h 1051"/>
              <a:gd name="T106" fmla="*/ 31 w 958"/>
              <a:gd name="T107" fmla="*/ 463 h 1051"/>
              <a:gd name="T108" fmla="*/ 19 w 958"/>
              <a:gd name="T109" fmla="*/ 384 h 1051"/>
              <a:gd name="T110" fmla="*/ 53 w 958"/>
              <a:gd name="T111" fmla="*/ 346 h 1051"/>
              <a:gd name="T112" fmla="*/ 88 w 958"/>
              <a:gd name="T113" fmla="*/ 309 h 1051"/>
              <a:gd name="T114" fmla="*/ 136 w 958"/>
              <a:gd name="T115" fmla="*/ 307 h 1051"/>
              <a:gd name="T116" fmla="*/ 177 w 958"/>
              <a:gd name="T117" fmla="*/ 296 h 1051"/>
              <a:gd name="T118" fmla="*/ 211 w 958"/>
              <a:gd name="T119" fmla="*/ 29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8" h="1051">
                <a:moveTo>
                  <a:pt x="418" y="86"/>
                </a:moveTo>
                <a:lnTo>
                  <a:pt x="419" y="91"/>
                </a:lnTo>
                <a:lnTo>
                  <a:pt x="419" y="93"/>
                </a:lnTo>
                <a:lnTo>
                  <a:pt x="419" y="95"/>
                </a:lnTo>
                <a:lnTo>
                  <a:pt x="423" y="96"/>
                </a:lnTo>
                <a:lnTo>
                  <a:pt x="426" y="94"/>
                </a:lnTo>
                <a:lnTo>
                  <a:pt x="433" y="94"/>
                </a:lnTo>
                <a:lnTo>
                  <a:pt x="437" y="90"/>
                </a:lnTo>
                <a:lnTo>
                  <a:pt x="445" y="91"/>
                </a:lnTo>
                <a:lnTo>
                  <a:pt x="451" y="87"/>
                </a:lnTo>
                <a:lnTo>
                  <a:pt x="451" y="87"/>
                </a:lnTo>
                <a:lnTo>
                  <a:pt x="455" y="85"/>
                </a:lnTo>
                <a:lnTo>
                  <a:pt x="458" y="85"/>
                </a:lnTo>
                <a:lnTo>
                  <a:pt x="463" y="85"/>
                </a:lnTo>
                <a:lnTo>
                  <a:pt x="465" y="82"/>
                </a:lnTo>
                <a:lnTo>
                  <a:pt x="470" y="82"/>
                </a:lnTo>
                <a:lnTo>
                  <a:pt x="470" y="78"/>
                </a:lnTo>
                <a:lnTo>
                  <a:pt x="472" y="76"/>
                </a:lnTo>
                <a:lnTo>
                  <a:pt x="474" y="74"/>
                </a:lnTo>
                <a:lnTo>
                  <a:pt x="477" y="73"/>
                </a:lnTo>
                <a:lnTo>
                  <a:pt x="479" y="71"/>
                </a:lnTo>
                <a:lnTo>
                  <a:pt x="483" y="67"/>
                </a:lnTo>
                <a:lnTo>
                  <a:pt x="487" y="69"/>
                </a:lnTo>
                <a:lnTo>
                  <a:pt x="489" y="67"/>
                </a:lnTo>
                <a:lnTo>
                  <a:pt x="491" y="61"/>
                </a:lnTo>
                <a:lnTo>
                  <a:pt x="494" y="60"/>
                </a:lnTo>
                <a:lnTo>
                  <a:pt x="500" y="57"/>
                </a:lnTo>
                <a:lnTo>
                  <a:pt x="504" y="53"/>
                </a:lnTo>
                <a:lnTo>
                  <a:pt x="508" y="51"/>
                </a:lnTo>
                <a:lnTo>
                  <a:pt x="508" y="50"/>
                </a:lnTo>
                <a:lnTo>
                  <a:pt x="512" y="52"/>
                </a:lnTo>
                <a:lnTo>
                  <a:pt x="512" y="50"/>
                </a:lnTo>
                <a:lnTo>
                  <a:pt x="512" y="47"/>
                </a:lnTo>
                <a:lnTo>
                  <a:pt x="519" y="46"/>
                </a:lnTo>
                <a:lnTo>
                  <a:pt x="521" y="43"/>
                </a:lnTo>
                <a:lnTo>
                  <a:pt x="524" y="44"/>
                </a:lnTo>
                <a:lnTo>
                  <a:pt x="527" y="41"/>
                </a:lnTo>
                <a:lnTo>
                  <a:pt x="532" y="41"/>
                </a:lnTo>
                <a:lnTo>
                  <a:pt x="538" y="41"/>
                </a:lnTo>
                <a:lnTo>
                  <a:pt x="541" y="41"/>
                </a:lnTo>
                <a:lnTo>
                  <a:pt x="546" y="42"/>
                </a:lnTo>
                <a:lnTo>
                  <a:pt x="548" y="45"/>
                </a:lnTo>
                <a:lnTo>
                  <a:pt x="553" y="41"/>
                </a:lnTo>
                <a:lnTo>
                  <a:pt x="554" y="42"/>
                </a:lnTo>
                <a:lnTo>
                  <a:pt x="559" y="42"/>
                </a:lnTo>
                <a:lnTo>
                  <a:pt x="561" y="41"/>
                </a:lnTo>
                <a:lnTo>
                  <a:pt x="565" y="42"/>
                </a:lnTo>
                <a:lnTo>
                  <a:pt x="566" y="42"/>
                </a:lnTo>
                <a:lnTo>
                  <a:pt x="569" y="41"/>
                </a:lnTo>
                <a:lnTo>
                  <a:pt x="573" y="41"/>
                </a:lnTo>
                <a:lnTo>
                  <a:pt x="578" y="48"/>
                </a:lnTo>
                <a:lnTo>
                  <a:pt x="581" y="50"/>
                </a:lnTo>
                <a:lnTo>
                  <a:pt x="578" y="53"/>
                </a:lnTo>
                <a:lnTo>
                  <a:pt x="582" y="53"/>
                </a:lnTo>
                <a:lnTo>
                  <a:pt x="584" y="50"/>
                </a:lnTo>
                <a:lnTo>
                  <a:pt x="585" y="46"/>
                </a:lnTo>
                <a:lnTo>
                  <a:pt x="591" y="44"/>
                </a:lnTo>
                <a:lnTo>
                  <a:pt x="590" y="40"/>
                </a:lnTo>
                <a:lnTo>
                  <a:pt x="614" y="37"/>
                </a:lnTo>
                <a:lnTo>
                  <a:pt x="622" y="34"/>
                </a:lnTo>
                <a:lnTo>
                  <a:pt x="622" y="28"/>
                </a:lnTo>
                <a:lnTo>
                  <a:pt x="616" y="26"/>
                </a:lnTo>
                <a:lnTo>
                  <a:pt x="617" y="23"/>
                </a:lnTo>
                <a:lnTo>
                  <a:pt x="616" y="21"/>
                </a:lnTo>
                <a:lnTo>
                  <a:pt x="613" y="21"/>
                </a:lnTo>
                <a:lnTo>
                  <a:pt x="613" y="19"/>
                </a:lnTo>
                <a:lnTo>
                  <a:pt x="615" y="18"/>
                </a:lnTo>
                <a:lnTo>
                  <a:pt x="618" y="13"/>
                </a:lnTo>
                <a:lnTo>
                  <a:pt x="625" y="15"/>
                </a:lnTo>
                <a:lnTo>
                  <a:pt x="628" y="10"/>
                </a:lnTo>
                <a:lnTo>
                  <a:pt x="629" y="9"/>
                </a:lnTo>
                <a:lnTo>
                  <a:pt x="632" y="4"/>
                </a:lnTo>
                <a:lnTo>
                  <a:pt x="634" y="2"/>
                </a:lnTo>
                <a:lnTo>
                  <a:pt x="638" y="0"/>
                </a:lnTo>
                <a:lnTo>
                  <a:pt x="641" y="2"/>
                </a:lnTo>
                <a:lnTo>
                  <a:pt x="647" y="4"/>
                </a:lnTo>
                <a:lnTo>
                  <a:pt x="652" y="6"/>
                </a:lnTo>
                <a:lnTo>
                  <a:pt x="657" y="31"/>
                </a:lnTo>
                <a:lnTo>
                  <a:pt x="660" y="41"/>
                </a:lnTo>
                <a:lnTo>
                  <a:pt x="660" y="46"/>
                </a:lnTo>
                <a:lnTo>
                  <a:pt x="662" y="51"/>
                </a:lnTo>
                <a:lnTo>
                  <a:pt x="662" y="52"/>
                </a:lnTo>
                <a:lnTo>
                  <a:pt x="663" y="55"/>
                </a:lnTo>
                <a:lnTo>
                  <a:pt x="664" y="61"/>
                </a:lnTo>
                <a:lnTo>
                  <a:pt x="667" y="64"/>
                </a:lnTo>
                <a:lnTo>
                  <a:pt x="669" y="66"/>
                </a:lnTo>
                <a:lnTo>
                  <a:pt x="670" y="68"/>
                </a:lnTo>
                <a:lnTo>
                  <a:pt x="673" y="66"/>
                </a:lnTo>
                <a:lnTo>
                  <a:pt x="677" y="70"/>
                </a:lnTo>
                <a:lnTo>
                  <a:pt x="679" y="73"/>
                </a:lnTo>
                <a:lnTo>
                  <a:pt x="678" y="78"/>
                </a:lnTo>
                <a:lnTo>
                  <a:pt x="677" y="78"/>
                </a:lnTo>
                <a:lnTo>
                  <a:pt x="672" y="82"/>
                </a:lnTo>
                <a:lnTo>
                  <a:pt x="672" y="85"/>
                </a:lnTo>
                <a:lnTo>
                  <a:pt x="671" y="85"/>
                </a:lnTo>
                <a:lnTo>
                  <a:pt x="676" y="86"/>
                </a:lnTo>
                <a:lnTo>
                  <a:pt x="679" y="86"/>
                </a:lnTo>
                <a:lnTo>
                  <a:pt x="683" y="83"/>
                </a:lnTo>
                <a:lnTo>
                  <a:pt x="685" y="80"/>
                </a:lnTo>
                <a:lnTo>
                  <a:pt x="689" y="77"/>
                </a:lnTo>
                <a:lnTo>
                  <a:pt x="691" y="74"/>
                </a:lnTo>
                <a:lnTo>
                  <a:pt x="691" y="73"/>
                </a:lnTo>
                <a:lnTo>
                  <a:pt x="689" y="70"/>
                </a:lnTo>
                <a:lnTo>
                  <a:pt x="688" y="67"/>
                </a:lnTo>
                <a:lnTo>
                  <a:pt x="691" y="64"/>
                </a:lnTo>
                <a:lnTo>
                  <a:pt x="689" y="61"/>
                </a:lnTo>
                <a:lnTo>
                  <a:pt x="692" y="59"/>
                </a:lnTo>
                <a:lnTo>
                  <a:pt x="692" y="58"/>
                </a:lnTo>
                <a:lnTo>
                  <a:pt x="691" y="55"/>
                </a:lnTo>
                <a:lnTo>
                  <a:pt x="692" y="51"/>
                </a:lnTo>
                <a:lnTo>
                  <a:pt x="696" y="52"/>
                </a:lnTo>
                <a:lnTo>
                  <a:pt x="699" y="50"/>
                </a:lnTo>
                <a:lnTo>
                  <a:pt x="703" y="47"/>
                </a:lnTo>
                <a:lnTo>
                  <a:pt x="705" y="46"/>
                </a:lnTo>
                <a:lnTo>
                  <a:pt x="707" y="45"/>
                </a:lnTo>
                <a:lnTo>
                  <a:pt x="709" y="44"/>
                </a:lnTo>
                <a:lnTo>
                  <a:pt x="711" y="42"/>
                </a:lnTo>
                <a:lnTo>
                  <a:pt x="714" y="41"/>
                </a:lnTo>
                <a:lnTo>
                  <a:pt x="718" y="41"/>
                </a:lnTo>
                <a:lnTo>
                  <a:pt x="720" y="43"/>
                </a:lnTo>
                <a:lnTo>
                  <a:pt x="722" y="43"/>
                </a:lnTo>
                <a:lnTo>
                  <a:pt x="723" y="47"/>
                </a:lnTo>
                <a:lnTo>
                  <a:pt x="725" y="47"/>
                </a:lnTo>
                <a:lnTo>
                  <a:pt x="730" y="46"/>
                </a:lnTo>
                <a:lnTo>
                  <a:pt x="730" y="47"/>
                </a:lnTo>
                <a:lnTo>
                  <a:pt x="728" y="53"/>
                </a:lnTo>
                <a:lnTo>
                  <a:pt x="726" y="58"/>
                </a:lnTo>
                <a:lnTo>
                  <a:pt x="725" y="59"/>
                </a:lnTo>
                <a:lnTo>
                  <a:pt x="726" y="61"/>
                </a:lnTo>
                <a:lnTo>
                  <a:pt x="730" y="60"/>
                </a:lnTo>
                <a:lnTo>
                  <a:pt x="732" y="60"/>
                </a:lnTo>
                <a:lnTo>
                  <a:pt x="736" y="60"/>
                </a:lnTo>
                <a:lnTo>
                  <a:pt x="743" y="61"/>
                </a:lnTo>
                <a:lnTo>
                  <a:pt x="742" y="65"/>
                </a:lnTo>
                <a:lnTo>
                  <a:pt x="743" y="68"/>
                </a:lnTo>
                <a:lnTo>
                  <a:pt x="748" y="68"/>
                </a:lnTo>
                <a:lnTo>
                  <a:pt x="750" y="75"/>
                </a:lnTo>
                <a:lnTo>
                  <a:pt x="750" y="78"/>
                </a:lnTo>
                <a:lnTo>
                  <a:pt x="744" y="83"/>
                </a:lnTo>
                <a:lnTo>
                  <a:pt x="742" y="89"/>
                </a:lnTo>
                <a:lnTo>
                  <a:pt x="741" y="90"/>
                </a:lnTo>
                <a:lnTo>
                  <a:pt x="739" y="92"/>
                </a:lnTo>
                <a:lnTo>
                  <a:pt x="735" y="94"/>
                </a:lnTo>
                <a:lnTo>
                  <a:pt x="731" y="97"/>
                </a:lnTo>
                <a:lnTo>
                  <a:pt x="728" y="96"/>
                </a:lnTo>
                <a:lnTo>
                  <a:pt x="723" y="102"/>
                </a:lnTo>
                <a:lnTo>
                  <a:pt x="724" y="104"/>
                </a:lnTo>
                <a:lnTo>
                  <a:pt x="724" y="106"/>
                </a:lnTo>
                <a:lnTo>
                  <a:pt x="721" y="109"/>
                </a:lnTo>
                <a:lnTo>
                  <a:pt x="721" y="112"/>
                </a:lnTo>
                <a:lnTo>
                  <a:pt x="723" y="113"/>
                </a:lnTo>
                <a:lnTo>
                  <a:pt x="727" y="114"/>
                </a:lnTo>
                <a:lnTo>
                  <a:pt x="729" y="117"/>
                </a:lnTo>
                <a:lnTo>
                  <a:pt x="730" y="118"/>
                </a:lnTo>
                <a:lnTo>
                  <a:pt x="730" y="119"/>
                </a:lnTo>
                <a:lnTo>
                  <a:pt x="731" y="115"/>
                </a:lnTo>
                <a:lnTo>
                  <a:pt x="734" y="116"/>
                </a:lnTo>
                <a:lnTo>
                  <a:pt x="737" y="113"/>
                </a:lnTo>
                <a:lnTo>
                  <a:pt x="740" y="114"/>
                </a:lnTo>
                <a:lnTo>
                  <a:pt x="743" y="111"/>
                </a:lnTo>
                <a:lnTo>
                  <a:pt x="746" y="113"/>
                </a:lnTo>
                <a:lnTo>
                  <a:pt x="748" y="111"/>
                </a:lnTo>
                <a:lnTo>
                  <a:pt x="753" y="112"/>
                </a:lnTo>
                <a:lnTo>
                  <a:pt x="758" y="114"/>
                </a:lnTo>
                <a:lnTo>
                  <a:pt x="759" y="114"/>
                </a:lnTo>
                <a:lnTo>
                  <a:pt x="762" y="111"/>
                </a:lnTo>
                <a:lnTo>
                  <a:pt x="766" y="110"/>
                </a:lnTo>
                <a:lnTo>
                  <a:pt x="771" y="108"/>
                </a:lnTo>
                <a:lnTo>
                  <a:pt x="772" y="106"/>
                </a:lnTo>
                <a:lnTo>
                  <a:pt x="770" y="104"/>
                </a:lnTo>
                <a:lnTo>
                  <a:pt x="770" y="98"/>
                </a:lnTo>
                <a:lnTo>
                  <a:pt x="772" y="98"/>
                </a:lnTo>
                <a:lnTo>
                  <a:pt x="775" y="101"/>
                </a:lnTo>
                <a:lnTo>
                  <a:pt x="778" y="105"/>
                </a:lnTo>
                <a:lnTo>
                  <a:pt x="781" y="104"/>
                </a:lnTo>
                <a:lnTo>
                  <a:pt x="783" y="105"/>
                </a:lnTo>
                <a:lnTo>
                  <a:pt x="790" y="109"/>
                </a:lnTo>
                <a:lnTo>
                  <a:pt x="790" y="114"/>
                </a:lnTo>
                <a:lnTo>
                  <a:pt x="793" y="117"/>
                </a:lnTo>
                <a:lnTo>
                  <a:pt x="795" y="119"/>
                </a:lnTo>
                <a:lnTo>
                  <a:pt x="795" y="123"/>
                </a:lnTo>
                <a:lnTo>
                  <a:pt x="799" y="123"/>
                </a:lnTo>
                <a:lnTo>
                  <a:pt x="800" y="124"/>
                </a:lnTo>
                <a:lnTo>
                  <a:pt x="799" y="126"/>
                </a:lnTo>
                <a:lnTo>
                  <a:pt x="801" y="130"/>
                </a:lnTo>
                <a:lnTo>
                  <a:pt x="803" y="132"/>
                </a:lnTo>
                <a:lnTo>
                  <a:pt x="805" y="132"/>
                </a:lnTo>
                <a:lnTo>
                  <a:pt x="808" y="133"/>
                </a:lnTo>
                <a:lnTo>
                  <a:pt x="812" y="131"/>
                </a:lnTo>
                <a:lnTo>
                  <a:pt x="814" y="134"/>
                </a:lnTo>
                <a:lnTo>
                  <a:pt x="816" y="133"/>
                </a:lnTo>
                <a:lnTo>
                  <a:pt x="820" y="131"/>
                </a:lnTo>
                <a:lnTo>
                  <a:pt x="825" y="134"/>
                </a:lnTo>
                <a:lnTo>
                  <a:pt x="830" y="132"/>
                </a:lnTo>
                <a:lnTo>
                  <a:pt x="832" y="134"/>
                </a:lnTo>
                <a:lnTo>
                  <a:pt x="835" y="137"/>
                </a:lnTo>
                <a:lnTo>
                  <a:pt x="836" y="137"/>
                </a:lnTo>
                <a:lnTo>
                  <a:pt x="841" y="138"/>
                </a:lnTo>
                <a:lnTo>
                  <a:pt x="843" y="137"/>
                </a:lnTo>
                <a:lnTo>
                  <a:pt x="846" y="142"/>
                </a:lnTo>
                <a:lnTo>
                  <a:pt x="850" y="143"/>
                </a:lnTo>
                <a:lnTo>
                  <a:pt x="856" y="150"/>
                </a:lnTo>
                <a:lnTo>
                  <a:pt x="857" y="156"/>
                </a:lnTo>
                <a:lnTo>
                  <a:pt x="856" y="162"/>
                </a:lnTo>
                <a:lnTo>
                  <a:pt x="850" y="158"/>
                </a:lnTo>
                <a:lnTo>
                  <a:pt x="850" y="160"/>
                </a:lnTo>
                <a:lnTo>
                  <a:pt x="850" y="162"/>
                </a:lnTo>
                <a:lnTo>
                  <a:pt x="846" y="162"/>
                </a:lnTo>
                <a:lnTo>
                  <a:pt x="841" y="168"/>
                </a:lnTo>
                <a:lnTo>
                  <a:pt x="835" y="172"/>
                </a:lnTo>
                <a:lnTo>
                  <a:pt x="833" y="176"/>
                </a:lnTo>
                <a:lnTo>
                  <a:pt x="829" y="177"/>
                </a:lnTo>
                <a:lnTo>
                  <a:pt x="826" y="180"/>
                </a:lnTo>
                <a:lnTo>
                  <a:pt x="829" y="184"/>
                </a:lnTo>
                <a:lnTo>
                  <a:pt x="831" y="185"/>
                </a:lnTo>
                <a:lnTo>
                  <a:pt x="834" y="188"/>
                </a:lnTo>
                <a:lnTo>
                  <a:pt x="841" y="188"/>
                </a:lnTo>
                <a:lnTo>
                  <a:pt x="841" y="196"/>
                </a:lnTo>
                <a:lnTo>
                  <a:pt x="840" y="207"/>
                </a:lnTo>
                <a:lnTo>
                  <a:pt x="848" y="210"/>
                </a:lnTo>
                <a:lnTo>
                  <a:pt x="851" y="216"/>
                </a:lnTo>
                <a:lnTo>
                  <a:pt x="844" y="222"/>
                </a:lnTo>
                <a:lnTo>
                  <a:pt x="841" y="227"/>
                </a:lnTo>
                <a:lnTo>
                  <a:pt x="839" y="233"/>
                </a:lnTo>
                <a:lnTo>
                  <a:pt x="837" y="235"/>
                </a:lnTo>
                <a:lnTo>
                  <a:pt x="835" y="238"/>
                </a:lnTo>
                <a:lnTo>
                  <a:pt x="837" y="239"/>
                </a:lnTo>
                <a:lnTo>
                  <a:pt x="842" y="239"/>
                </a:lnTo>
                <a:lnTo>
                  <a:pt x="842" y="242"/>
                </a:lnTo>
                <a:lnTo>
                  <a:pt x="839" y="246"/>
                </a:lnTo>
                <a:lnTo>
                  <a:pt x="837" y="249"/>
                </a:lnTo>
                <a:lnTo>
                  <a:pt x="839" y="252"/>
                </a:lnTo>
                <a:lnTo>
                  <a:pt x="837" y="255"/>
                </a:lnTo>
                <a:lnTo>
                  <a:pt x="840" y="256"/>
                </a:lnTo>
                <a:lnTo>
                  <a:pt x="837" y="260"/>
                </a:lnTo>
                <a:lnTo>
                  <a:pt x="839" y="262"/>
                </a:lnTo>
                <a:lnTo>
                  <a:pt x="837" y="265"/>
                </a:lnTo>
                <a:lnTo>
                  <a:pt x="837" y="266"/>
                </a:lnTo>
                <a:lnTo>
                  <a:pt x="831" y="273"/>
                </a:lnTo>
                <a:lnTo>
                  <a:pt x="831" y="278"/>
                </a:lnTo>
                <a:lnTo>
                  <a:pt x="835" y="283"/>
                </a:lnTo>
                <a:lnTo>
                  <a:pt x="840" y="282"/>
                </a:lnTo>
                <a:lnTo>
                  <a:pt x="844" y="281"/>
                </a:lnTo>
                <a:lnTo>
                  <a:pt x="852" y="286"/>
                </a:lnTo>
                <a:lnTo>
                  <a:pt x="858" y="284"/>
                </a:lnTo>
                <a:lnTo>
                  <a:pt x="869" y="286"/>
                </a:lnTo>
                <a:lnTo>
                  <a:pt x="871" y="289"/>
                </a:lnTo>
                <a:lnTo>
                  <a:pt x="872" y="290"/>
                </a:lnTo>
                <a:lnTo>
                  <a:pt x="873" y="298"/>
                </a:lnTo>
                <a:lnTo>
                  <a:pt x="872" y="309"/>
                </a:lnTo>
                <a:lnTo>
                  <a:pt x="870" y="319"/>
                </a:lnTo>
                <a:lnTo>
                  <a:pt x="873" y="321"/>
                </a:lnTo>
                <a:lnTo>
                  <a:pt x="877" y="322"/>
                </a:lnTo>
                <a:lnTo>
                  <a:pt x="879" y="325"/>
                </a:lnTo>
                <a:lnTo>
                  <a:pt x="877" y="329"/>
                </a:lnTo>
                <a:lnTo>
                  <a:pt x="875" y="337"/>
                </a:lnTo>
                <a:lnTo>
                  <a:pt x="875" y="341"/>
                </a:lnTo>
                <a:lnTo>
                  <a:pt x="882" y="348"/>
                </a:lnTo>
                <a:lnTo>
                  <a:pt x="882" y="353"/>
                </a:lnTo>
                <a:lnTo>
                  <a:pt x="882" y="354"/>
                </a:lnTo>
                <a:lnTo>
                  <a:pt x="886" y="359"/>
                </a:lnTo>
                <a:lnTo>
                  <a:pt x="877" y="375"/>
                </a:lnTo>
                <a:lnTo>
                  <a:pt x="873" y="380"/>
                </a:lnTo>
                <a:lnTo>
                  <a:pt x="873" y="382"/>
                </a:lnTo>
                <a:lnTo>
                  <a:pt x="872" y="386"/>
                </a:lnTo>
                <a:lnTo>
                  <a:pt x="873" y="387"/>
                </a:lnTo>
                <a:lnTo>
                  <a:pt x="874" y="388"/>
                </a:lnTo>
                <a:lnTo>
                  <a:pt x="875" y="388"/>
                </a:lnTo>
                <a:lnTo>
                  <a:pt x="875" y="390"/>
                </a:lnTo>
                <a:lnTo>
                  <a:pt x="886" y="380"/>
                </a:lnTo>
                <a:lnTo>
                  <a:pt x="890" y="378"/>
                </a:lnTo>
                <a:lnTo>
                  <a:pt x="894" y="373"/>
                </a:lnTo>
                <a:lnTo>
                  <a:pt x="910" y="375"/>
                </a:lnTo>
                <a:lnTo>
                  <a:pt x="914" y="384"/>
                </a:lnTo>
                <a:lnTo>
                  <a:pt x="913" y="390"/>
                </a:lnTo>
                <a:lnTo>
                  <a:pt x="913" y="394"/>
                </a:lnTo>
                <a:lnTo>
                  <a:pt x="913" y="395"/>
                </a:lnTo>
                <a:lnTo>
                  <a:pt x="918" y="400"/>
                </a:lnTo>
                <a:lnTo>
                  <a:pt x="916" y="405"/>
                </a:lnTo>
                <a:lnTo>
                  <a:pt x="915" y="407"/>
                </a:lnTo>
                <a:lnTo>
                  <a:pt x="910" y="411"/>
                </a:lnTo>
                <a:lnTo>
                  <a:pt x="905" y="418"/>
                </a:lnTo>
                <a:lnTo>
                  <a:pt x="904" y="424"/>
                </a:lnTo>
                <a:lnTo>
                  <a:pt x="909" y="435"/>
                </a:lnTo>
                <a:lnTo>
                  <a:pt x="909" y="442"/>
                </a:lnTo>
                <a:lnTo>
                  <a:pt x="903" y="444"/>
                </a:lnTo>
                <a:lnTo>
                  <a:pt x="900" y="448"/>
                </a:lnTo>
                <a:lnTo>
                  <a:pt x="897" y="451"/>
                </a:lnTo>
                <a:lnTo>
                  <a:pt x="892" y="463"/>
                </a:lnTo>
                <a:lnTo>
                  <a:pt x="893" y="475"/>
                </a:lnTo>
                <a:lnTo>
                  <a:pt x="893" y="476"/>
                </a:lnTo>
                <a:lnTo>
                  <a:pt x="896" y="482"/>
                </a:lnTo>
                <a:lnTo>
                  <a:pt x="896" y="490"/>
                </a:lnTo>
                <a:lnTo>
                  <a:pt x="894" y="495"/>
                </a:lnTo>
                <a:lnTo>
                  <a:pt x="894" y="496"/>
                </a:lnTo>
                <a:lnTo>
                  <a:pt x="894" y="497"/>
                </a:lnTo>
                <a:lnTo>
                  <a:pt x="894" y="501"/>
                </a:lnTo>
                <a:lnTo>
                  <a:pt x="894" y="505"/>
                </a:lnTo>
                <a:lnTo>
                  <a:pt x="894" y="505"/>
                </a:lnTo>
                <a:lnTo>
                  <a:pt x="899" y="512"/>
                </a:lnTo>
                <a:lnTo>
                  <a:pt x="898" y="524"/>
                </a:lnTo>
                <a:lnTo>
                  <a:pt x="912" y="540"/>
                </a:lnTo>
                <a:lnTo>
                  <a:pt x="911" y="546"/>
                </a:lnTo>
                <a:lnTo>
                  <a:pt x="916" y="549"/>
                </a:lnTo>
                <a:lnTo>
                  <a:pt x="920" y="552"/>
                </a:lnTo>
                <a:lnTo>
                  <a:pt x="920" y="553"/>
                </a:lnTo>
                <a:lnTo>
                  <a:pt x="921" y="553"/>
                </a:lnTo>
                <a:lnTo>
                  <a:pt x="923" y="556"/>
                </a:lnTo>
                <a:lnTo>
                  <a:pt x="923" y="559"/>
                </a:lnTo>
                <a:lnTo>
                  <a:pt x="925" y="563"/>
                </a:lnTo>
                <a:lnTo>
                  <a:pt x="925" y="566"/>
                </a:lnTo>
                <a:lnTo>
                  <a:pt x="930" y="570"/>
                </a:lnTo>
                <a:lnTo>
                  <a:pt x="934" y="569"/>
                </a:lnTo>
                <a:lnTo>
                  <a:pt x="938" y="566"/>
                </a:lnTo>
                <a:lnTo>
                  <a:pt x="941" y="569"/>
                </a:lnTo>
                <a:lnTo>
                  <a:pt x="939" y="571"/>
                </a:lnTo>
                <a:lnTo>
                  <a:pt x="943" y="574"/>
                </a:lnTo>
                <a:lnTo>
                  <a:pt x="942" y="577"/>
                </a:lnTo>
                <a:lnTo>
                  <a:pt x="946" y="578"/>
                </a:lnTo>
                <a:lnTo>
                  <a:pt x="948" y="584"/>
                </a:lnTo>
                <a:lnTo>
                  <a:pt x="945" y="592"/>
                </a:lnTo>
                <a:lnTo>
                  <a:pt x="950" y="591"/>
                </a:lnTo>
                <a:lnTo>
                  <a:pt x="952" y="597"/>
                </a:lnTo>
                <a:lnTo>
                  <a:pt x="951" y="600"/>
                </a:lnTo>
                <a:lnTo>
                  <a:pt x="953" y="600"/>
                </a:lnTo>
                <a:lnTo>
                  <a:pt x="952" y="602"/>
                </a:lnTo>
                <a:lnTo>
                  <a:pt x="951" y="603"/>
                </a:lnTo>
                <a:lnTo>
                  <a:pt x="950" y="604"/>
                </a:lnTo>
                <a:lnTo>
                  <a:pt x="950" y="606"/>
                </a:lnTo>
                <a:lnTo>
                  <a:pt x="951" y="607"/>
                </a:lnTo>
                <a:lnTo>
                  <a:pt x="952" y="611"/>
                </a:lnTo>
                <a:lnTo>
                  <a:pt x="958" y="611"/>
                </a:lnTo>
                <a:lnTo>
                  <a:pt x="956" y="614"/>
                </a:lnTo>
                <a:lnTo>
                  <a:pt x="950" y="623"/>
                </a:lnTo>
                <a:lnTo>
                  <a:pt x="951" y="634"/>
                </a:lnTo>
                <a:lnTo>
                  <a:pt x="945" y="640"/>
                </a:lnTo>
                <a:lnTo>
                  <a:pt x="943" y="644"/>
                </a:lnTo>
                <a:lnTo>
                  <a:pt x="938" y="651"/>
                </a:lnTo>
                <a:lnTo>
                  <a:pt x="936" y="658"/>
                </a:lnTo>
                <a:lnTo>
                  <a:pt x="937" y="666"/>
                </a:lnTo>
                <a:lnTo>
                  <a:pt x="936" y="672"/>
                </a:lnTo>
                <a:lnTo>
                  <a:pt x="938" y="676"/>
                </a:lnTo>
                <a:lnTo>
                  <a:pt x="932" y="682"/>
                </a:lnTo>
                <a:lnTo>
                  <a:pt x="935" y="687"/>
                </a:lnTo>
                <a:lnTo>
                  <a:pt x="933" y="692"/>
                </a:lnTo>
                <a:lnTo>
                  <a:pt x="935" y="693"/>
                </a:lnTo>
                <a:lnTo>
                  <a:pt x="936" y="700"/>
                </a:lnTo>
                <a:lnTo>
                  <a:pt x="937" y="700"/>
                </a:lnTo>
                <a:lnTo>
                  <a:pt x="943" y="706"/>
                </a:lnTo>
                <a:lnTo>
                  <a:pt x="948" y="705"/>
                </a:lnTo>
                <a:lnTo>
                  <a:pt x="949" y="714"/>
                </a:lnTo>
                <a:lnTo>
                  <a:pt x="943" y="719"/>
                </a:lnTo>
                <a:lnTo>
                  <a:pt x="944" y="725"/>
                </a:lnTo>
                <a:lnTo>
                  <a:pt x="939" y="731"/>
                </a:lnTo>
                <a:lnTo>
                  <a:pt x="934" y="734"/>
                </a:lnTo>
                <a:lnTo>
                  <a:pt x="933" y="739"/>
                </a:lnTo>
                <a:lnTo>
                  <a:pt x="932" y="743"/>
                </a:lnTo>
                <a:lnTo>
                  <a:pt x="928" y="748"/>
                </a:lnTo>
                <a:lnTo>
                  <a:pt x="931" y="752"/>
                </a:lnTo>
                <a:lnTo>
                  <a:pt x="928" y="757"/>
                </a:lnTo>
                <a:lnTo>
                  <a:pt x="924" y="761"/>
                </a:lnTo>
                <a:lnTo>
                  <a:pt x="921" y="770"/>
                </a:lnTo>
                <a:lnTo>
                  <a:pt x="916" y="771"/>
                </a:lnTo>
                <a:lnTo>
                  <a:pt x="916" y="776"/>
                </a:lnTo>
                <a:lnTo>
                  <a:pt x="915" y="780"/>
                </a:lnTo>
                <a:lnTo>
                  <a:pt x="910" y="795"/>
                </a:lnTo>
                <a:lnTo>
                  <a:pt x="910" y="796"/>
                </a:lnTo>
                <a:lnTo>
                  <a:pt x="907" y="798"/>
                </a:lnTo>
                <a:lnTo>
                  <a:pt x="905" y="804"/>
                </a:lnTo>
                <a:lnTo>
                  <a:pt x="902" y="809"/>
                </a:lnTo>
                <a:lnTo>
                  <a:pt x="903" y="814"/>
                </a:lnTo>
                <a:lnTo>
                  <a:pt x="897" y="821"/>
                </a:lnTo>
                <a:lnTo>
                  <a:pt x="898" y="825"/>
                </a:lnTo>
                <a:lnTo>
                  <a:pt x="896" y="826"/>
                </a:lnTo>
                <a:lnTo>
                  <a:pt x="894" y="829"/>
                </a:lnTo>
                <a:lnTo>
                  <a:pt x="890" y="829"/>
                </a:lnTo>
                <a:lnTo>
                  <a:pt x="889" y="832"/>
                </a:lnTo>
                <a:lnTo>
                  <a:pt x="886" y="835"/>
                </a:lnTo>
                <a:lnTo>
                  <a:pt x="886" y="838"/>
                </a:lnTo>
                <a:lnTo>
                  <a:pt x="882" y="839"/>
                </a:lnTo>
                <a:lnTo>
                  <a:pt x="880" y="842"/>
                </a:lnTo>
                <a:lnTo>
                  <a:pt x="874" y="842"/>
                </a:lnTo>
                <a:lnTo>
                  <a:pt x="872" y="849"/>
                </a:lnTo>
                <a:lnTo>
                  <a:pt x="868" y="852"/>
                </a:lnTo>
                <a:lnTo>
                  <a:pt x="869" y="854"/>
                </a:lnTo>
                <a:lnTo>
                  <a:pt x="868" y="855"/>
                </a:lnTo>
                <a:lnTo>
                  <a:pt x="865" y="860"/>
                </a:lnTo>
                <a:lnTo>
                  <a:pt x="868" y="866"/>
                </a:lnTo>
                <a:lnTo>
                  <a:pt x="863" y="866"/>
                </a:lnTo>
                <a:lnTo>
                  <a:pt x="862" y="870"/>
                </a:lnTo>
                <a:lnTo>
                  <a:pt x="864" y="873"/>
                </a:lnTo>
                <a:lnTo>
                  <a:pt x="863" y="879"/>
                </a:lnTo>
                <a:lnTo>
                  <a:pt x="862" y="880"/>
                </a:lnTo>
                <a:lnTo>
                  <a:pt x="862" y="884"/>
                </a:lnTo>
                <a:lnTo>
                  <a:pt x="860" y="883"/>
                </a:lnTo>
                <a:lnTo>
                  <a:pt x="859" y="891"/>
                </a:lnTo>
                <a:lnTo>
                  <a:pt x="856" y="895"/>
                </a:lnTo>
                <a:lnTo>
                  <a:pt x="854" y="898"/>
                </a:lnTo>
                <a:lnTo>
                  <a:pt x="856" y="899"/>
                </a:lnTo>
                <a:lnTo>
                  <a:pt x="855" y="904"/>
                </a:lnTo>
                <a:lnTo>
                  <a:pt x="855" y="905"/>
                </a:lnTo>
                <a:lnTo>
                  <a:pt x="854" y="908"/>
                </a:lnTo>
                <a:lnTo>
                  <a:pt x="847" y="917"/>
                </a:lnTo>
                <a:lnTo>
                  <a:pt x="844" y="923"/>
                </a:lnTo>
                <a:lnTo>
                  <a:pt x="844" y="926"/>
                </a:lnTo>
                <a:lnTo>
                  <a:pt x="841" y="926"/>
                </a:lnTo>
                <a:lnTo>
                  <a:pt x="840" y="928"/>
                </a:lnTo>
                <a:lnTo>
                  <a:pt x="839" y="929"/>
                </a:lnTo>
                <a:lnTo>
                  <a:pt x="838" y="930"/>
                </a:lnTo>
                <a:lnTo>
                  <a:pt x="834" y="930"/>
                </a:lnTo>
                <a:lnTo>
                  <a:pt x="830" y="932"/>
                </a:lnTo>
                <a:lnTo>
                  <a:pt x="827" y="932"/>
                </a:lnTo>
                <a:lnTo>
                  <a:pt x="826" y="932"/>
                </a:lnTo>
                <a:lnTo>
                  <a:pt x="825" y="933"/>
                </a:lnTo>
                <a:lnTo>
                  <a:pt x="823" y="934"/>
                </a:lnTo>
                <a:lnTo>
                  <a:pt x="821" y="936"/>
                </a:lnTo>
                <a:lnTo>
                  <a:pt x="817" y="937"/>
                </a:lnTo>
                <a:lnTo>
                  <a:pt x="813" y="937"/>
                </a:lnTo>
                <a:lnTo>
                  <a:pt x="812" y="937"/>
                </a:lnTo>
                <a:lnTo>
                  <a:pt x="811" y="938"/>
                </a:lnTo>
                <a:lnTo>
                  <a:pt x="810" y="939"/>
                </a:lnTo>
                <a:lnTo>
                  <a:pt x="807" y="941"/>
                </a:lnTo>
                <a:lnTo>
                  <a:pt x="806" y="943"/>
                </a:lnTo>
                <a:lnTo>
                  <a:pt x="803" y="943"/>
                </a:lnTo>
                <a:lnTo>
                  <a:pt x="798" y="946"/>
                </a:lnTo>
                <a:lnTo>
                  <a:pt x="794" y="949"/>
                </a:lnTo>
                <a:lnTo>
                  <a:pt x="793" y="951"/>
                </a:lnTo>
                <a:lnTo>
                  <a:pt x="789" y="952"/>
                </a:lnTo>
                <a:lnTo>
                  <a:pt x="785" y="952"/>
                </a:lnTo>
                <a:lnTo>
                  <a:pt x="778" y="956"/>
                </a:lnTo>
                <a:lnTo>
                  <a:pt x="776" y="957"/>
                </a:lnTo>
                <a:lnTo>
                  <a:pt x="775" y="957"/>
                </a:lnTo>
                <a:lnTo>
                  <a:pt x="775" y="958"/>
                </a:lnTo>
                <a:lnTo>
                  <a:pt x="771" y="957"/>
                </a:lnTo>
                <a:lnTo>
                  <a:pt x="759" y="967"/>
                </a:lnTo>
                <a:lnTo>
                  <a:pt x="757" y="967"/>
                </a:lnTo>
                <a:lnTo>
                  <a:pt x="755" y="967"/>
                </a:lnTo>
                <a:lnTo>
                  <a:pt x="755" y="968"/>
                </a:lnTo>
                <a:lnTo>
                  <a:pt x="748" y="968"/>
                </a:lnTo>
                <a:lnTo>
                  <a:pt x="746" y="968"/>
                </a:lnTo>
                <a:lnTo>
                  <a:pt x="742" y="972"/>
                </a:lnTo>
                <a:lnTo>
                  <a:pt x="742" y="972"/>
                </a:lnTo>
                <a:lnTo>
                  <a:pt x="741" y="972"/>
                </a:lnTo>
                <a:lnTo>
                  <a:pt x="739" y="970"/>
                </a:lnTo>
                <a:lnTo>
                  <a:pt x="736" y="972"/>
                </a:lnTo>
                <a:lnTo>
                  <a:pt x="736" y="974"/>
                </a:lnTo>
                <a:lnTo>
                  <a:pt x="735" y="974"/>
                </a:lnTo>
                <a:lnTo>
                  <a:pt x="734" y="975"/>
                </a:lnTo>
                <a:lnTo>
                  <a:pt x="730" y="975"/>
                </a:lnTo>
                <a:lnTo>
                  <a:pt x="728" y="975"/>
                </a:lnTo>
                <a:lnTo>
                  <a:pt x="725" y="975"/>
                </a:lnTo>
                <a:lnTo>
                  <a:pt x="723" y="981"/>
                </a:lnTo>
                <a:lnTo>
                  <a:pt x="724" y="982"/>
                </a:lnTo>
                <a:lnTo>
                  <a:pt x="724" y="983"/>
                </a:lnTo>
                <a:lnTo>
                  <a:pt x="728" y="985"/>
                </a:lnTo>
                <a:lnTo>
                  <a:pt x="727" y="988"/>
                </a:lnTo>
                <a:lnTo>
                  <a:pt x="724" y="990"/>
                </a:lnTo>
                <a:lnTo>
                  <a:pt x="723" y="992"/>
                </a:lnTo>
                <a:lnTo>
                  <a:pt x="723" y="994"/>
                </a:lnTo>
                <a:lnTo>
                  <a:pt x="723" y="998"/>
                </a:lnTo>
                <a:lnTo>
                  <a:pt x="727" y="999"/>
                </a:lnTo>
                <a:lnTo>
                  <a:pt x="726" y="1001"/>
                </a:lnTo>
                <a:lnTo>
                  <a:pt x="726" y="1004"/>
                </a:lnTo>
                <a:lnTo>
                  <a:pt x="725" y="1004"/>
                </a:lnTo>
                <a:lnTo>
                  <a:pt x="725" y="1005"/>
                </a:lnTo>
                <a:lnTo>
                  <a:pt x="725" y="1007"/>
                </a:lnTo>
                <a:lnTo>
                  <a:pt x="723" y="1009"/>
                </a:lnTo>
                <a:lnTo>
                  <a:pt x="722" y="1012"/>
                </a:lnTo>
                <a:lnTo>
                  <a:pt x="718" y="1013"/>
                </a:lnTo>
                <a:lnTo>
                  <a:pt x="717" y="1016"/>
                </a:lnTo>
                <a:lnTo>
                  <a:pt x="718" y="1017"/>
                </a:lnTo>
                <a:lnTo>
                  <a:pt x="721" y="1022"/>
                </a:lnTo>
                <a:lnTo>
                  <a:pt x="721" y="1023"/>
                </a:lnTo>
                <a:lnTo>
                  <a:pt x="718" y="1026"/>
                </a:lnTo>
                <a:lnTo>
                  <a:pt x="716" y="1026"/>
                </a:lnTo>
                <a:lnTo>
                  <a:pt x="715" y="1026"/>
                </a:lnTo>
                <a:lnTo>
                  <a:pt x="712" y="1029"/>
                </a:lnTo>
                <a:lnTo>
                  <a:pt x="711" y="1030"/>
                </a:lnTo>
                <a:lnTo>
                  <a:pt x="707" y="1030"/>
                </a:lnTo>
                <a:lnTo>
                  <a:pt x="707" y="1031"/>
                </a:lnTo>
                <a:lnTo>
                  <a:pt x="706" y="1031"/>
                </a:lnTo>
                <a:lnTo>
                  <a:pt x="704" y="1032"/>
                </a:lnTo>
                <a:lnTo>
                  <a:pt x="703" y="1033"/>
                </a:lnTo>
                <a:lnTo>
                  <a:pt x="702" y="1032"/>
                </a:lnTo>
                <a:lnTo>
                  <a:pt x="699" y="1032"/>
                </a:lnTo>
                <a:lnTo>
                  <a:pt x="698" y="1032"/>
                </a:lnTo>
                <a:lnTo>
                  <a:pt x="697" y="1031"/>
                </a:lnTo>
                <a:lnTo>
                  <a:pt x="695" y="1030"/>
                </a:lnTo>
                <a:lnTo>
                  <a:pt x="693" y="1030"/>
                </a:lnTo>
                <a:lnTo>
                  <a:pt x="690" y="1029"/>
                </a:lnTo>
                <a:lnTo>
                  <a:pt x="688" y="1031"/>
                </a:lnTo>
                <a:lnTo>
                  <a:pt x="687" y="1034"/>
                </a:lnTo>
                <a:lnTo>
                  <a:pt x="684" y="1036"/>
                </a:lnTo>
                <a:lnTo>
                  <a:pt x="683" y="1035"/>
                </a:lnTo>
                <a:lnTo>
                  <a:pt x="679" y="1033"/>
                </a:lnTo>
                <a:lnTo>
                  <a:pt x="678" y="1033"/>
                </a:lnTo>
                <a:lnTo>
                  <a:pt x="674" y="1033"/>
                </a:lnTo>
                <a:lnTo>
                  <a:pt x="673" y="1033"/>
                </a:lnTo>
                <a:lnTo>
                  <a:pt x="673" y="1034"/>
                </a:lnTo>
                <a:lnTo>
                  <a:pt x="674" y="1036"/>
                </a:lnTo>
                <a:lnTo>
                  <a:pt x="673" y="1039"/>
                </a:lnTo>
                <a:lnTo>
                  <a:pt x="673" y="1042"/>
                </a:lnTo>
                <a:lnTo>
                  <a:pt x="673" y="1044"/>
                </a:lnTo>
                <a:lnTo>
                  <a:pt x="673" y="1045"/>
                </a:lnTo>
                <a:lnTo>
                  <a:pt x="667" y="1044"/>
                </a:lnTo>
                <a:lnTo>
                  <a:pt x="665" y="1046"/>
                </a:lnTo>
                <a:lnTo>
                  <a:pt x="663" y="1048"/>
                </a:lnTo>
                <a:lnTo>
                  <a:pt x="661" y="1050"/>
                </a:lnTo>
                <a:lnTo>
                  <a:pt x="658" y="1051"/>
                </a:lnTo>
                <a:lnTo>
                  <a:pt x="658" y="1050"/>
                </a:lnTo>
                <a:lnTo>
                  <a:pt x="654" y="1045"/>
                </a:lnTo>
                <a:lnTo>
                  <a:pt x="652" y="1044"/>
                </a:lnTo>
                <a:lnTo>
                  <a:pt x="651" y="1044"/>
                </a:lnTo>
                <a:lnTo>
                  <a:pt x="649" y="1046"/>
                </a:lnTo>
                <a:lnTo>
                  <a:pt x="648" y="1047"/>
                </a:lnTo>
                <a:lnTo>
                  <a:pt x="645" y="1048"/>
                </a:lnTo>
                <a:lnTo>
                  <a:pt x="644" y="1048"/>
                </a:lnTo>
                <a:lnTo>
                  <a:pt x="643" y="1047"/>
                </a:lnTo>
                <a:lnTo>
                  <a:pt x="639" y="1045"/>
                </a:lnTo>
                <a:lnTo>
                  <a:pt x="638" y="1045"/>
                </a:lnTo>
                <a:lnTo>
                  <a:pt x="637" y="1045"/>
                </a:lnTo>
                <a:lnTo>
                  <a:pt x="635" y="1045"/>
                </a:lnTo>
                <a:lnTo>
                  <a:pt x="632" y="1047"/>
                </a:lnTo>
                <a:lnTo>
                  <a:pt x="630" y="1047"/>
                </a:lnTo>
                <a:lnTo>
                  <a:pt x="628" y="1046"/>
                </a:lnTo>
                <a:lnTo>
                  <a:pt x="627" y="1045"/>
                </a:lnTo>
                <a:lnTo>
                  <a:pt x="624" y="1046"/>
                </a:lnTo>
                <a:lnTo>
                  <a:pt x="621" y="1046"/>
                </a:lnTo>
                <a:lnTo>
                  <a:pt x="620" y="1046"/>
                </a:lnTo>
                <a:lnTo>
                  <a:pt x="620" y="1045"/>
                </a:lnTo>
                <a:lnTo>
                  <a:pt x="620" y="1045"/>
                </a:lnTo>
                <a:lnTo>
                  <a:pt x="618" y="1039"/>
                </a:lnTo>
                <a:lnTo>
                  <a:pt x="617" y="1038"/>
                </a:lnTo>
                <a:lnTo>
                  <a:pt x="616" y="1036"/>
                </a:lnTo>
                <a:lnTo>
                  <a:pt x="613" y="1034"/>
                </a:lnTo>
                <a:lnTo>
                  <a:pt x="608" y="1035"/>
                </a:lnTo>
                <a:lnTo>
                  <a:pt x="603" y="1033"/>
                </a:lnTo>
                <a:lnTo>
                  <a:pt x="603" y="1032"/>
                </a:lnTo>
                <a:lnTo>
                  <a:pt x="603" y="1032"/>
                </a:lnTo>
                <a:lnTo>
                  <a:pt x="600" y="1029"/>
                </a:lnTo>
                <a:lnTo>
                  <a:pt x="600" y="1028"/>
                </a:lnTo>
                <a:lnTo>
                  <a:pt x="599" y="1027"/>
                </a:lnTo>
                <a:lnTo>
                  <a:pt x="605" y="1023"/>
                </a:lnTo>
                <a:lnTo>
                  <a:pt x="607" y="1022"/>
                </a:lnTo>
                <a:lnTo>
                  <a:pt x="609" y="1023"/>
                </a:lnTo>
                <a:lnTo>
                  <a:pt x="610" y="1024"/>
                </a:lnTo>
                <a:lnTo>
                  <a:pt x="610" y="1025"/>
                </a:lnTo>
                <a:lnTo>
                  <a:pt x="611" y="1022"/>
                </a:lnTo>
                <a:lnTo>
                  <a:pt x="612" y="1019"/>
                </a:lnTo>
                <a:lnTo>
                  <a:pt x="612" y="1018"/>
                </a:lnTo>
                <a:lnTo>
                  <a:pt x="618" y="1012"/>
                </a:lnTo>
                <a:lnTo>
                  <a:pt x="618" y="1009"/>
                </a:lnTo>
                <a:lnTo>
                  <a:pt x="618" y="1004"/>
                </a:lnTo>
                <a:lnTo>
                  <a:pt x="620" y="1003"/>
                </a:lnTo>
                <a:lnTo>
                  <a:pt x="620" y="1002"/>
                </a:lnTo>
                <a:lnTo>
                  <a:pt x="620" y="998"/>
                </a:lnTo>
                <a:lnTo>
                  <a:pt x="621" y="996"/>
                </a:lnTo>
                <a:lnTo>
                  <a:pt x="627" y="990"/>
                </a:lnTo>
                <a:lnTo>
                  <a:pt x="628" y="989"/>
                </a:lnTo>
                <a:lnTo>
                  <a:pt x="630" y="991"/>
                </a:lnTo>
                <a:lnTo>
                  <a:pt x="633" y="991"/>
                </a:lnTo>
                <a:lnTo>
                  <a:pt x="634" y="990"/>
                </a:lnTo>
                <a:lnTo>
                  <a:pt x="635" y="991"/>
                </a:lnTo>
                <a:lnTo>
                  <a:pt x="637" y="992"/>
                </a:lnTo>
                <a:lnTo>
                  <a:pt x="639" y="993"/>
                </a:lnTo>
                <a:lnTo>
                  <a:pt x="641" y="991"/>
                </a:lnTo>
                <a:lnTo>
                  <a:pt x="640" y="988"/>
                </a:lnTo>
                <a:lnTo>
                  <a:pt x="638" y="987"/>
                </a:lnTo>
                <a:lnTo>
                  <a:pt x="636" y="987"/>
                </a:lnTo>
                <a:lnTo>
                  <a:pt x="635" y="986"/>
                </a:lnTo>
                <a:lnTo>
                  <a:pt x="635" y="982"/>
                </a:lnTo>
                <a:lnTo>
                  <a:pt x="633" y="981"/>
                </a:lnTo>
                <a:lnTo>
                  <a:pt x="632" y="980"/>
                </a:lnTo>
                <a:lnTo>
                  <a:pt x="631" y="980"/>
                </a:lnTo>
                <a:lnTo>
                  <a:pt x="630" y="979"/>
                </a:lnTo>
                <a:lnTo>
                  <a:pt x="628" y="979"/>
                </a:lnTo>
                <a:lnTo>
                  <a:pt x="627" y="979"/>
                </a:lnTo>
                <a:lnTo>
                  <a:pt x="626" y="980"/>
                </a:lnTo>
                <a:lnTo>
                  <a:pt x="623" y="982"/>
                </a:lnTo>
                <a:lnTo>
                  <a:pt x="623" y="981"/>
                </a:lnTo>
                <a:lnTo>
                  <a:pt x="623" y="976"/>
                </a:lnTo>
                <a:lnTo>
                  <a:pt x="622" y="975"/>
                </a:lnTo>
                <a:lnTo>
                  <a:pt x="619" y="973"/>
                </a:lnTo>
                <a:lnTo>
                  <a:pt x="620" y="972"/>
                </a:lnTo>
                <a:lnTo>
                  <a:pt x="622" y="972"/>
                </a:lnTo>
                <a:lnTo>
                  <a:pt x="627" y="973"/>
                </a:lnTo>
                <a:lnTo>
                  <a:pt x="627" y="972"/>
                </a:lnTo>
                <a:lnTo>
                  <a:pt x="634" y="965"/>
                </a:lnTo>
                <a:lnTo>
                  <a:pt x="634" y="963"/>
                </a:lnTo>
                <a:lnTo>
                  <a:pt x="635" y="961"/>
                </a:lnTo>
                <a:lnTo>
                  <a:pt x="636" y="960"/>
                </a:lnTo>
                <a:lnTo>
                  <a:pt x="637" y="960"/>
                </a:lnTo>
                <a:lnTo>
                  <a:pt x="638" y="959"/>
                </a:lnTo>
                <a:lnTo>
                  <a:pt x="638" y="958"/>
                </a:lnTo>
                <a:lnTo>
                  <a:pt x="639" y="956"/>
                </a:lnTo>
                <a:lnTo>
                  <a:pt x="639" y="954"/>
                </a:lnTo>
                <a:lnTo>
                  <a:pt x="638" y="952"/>
                </a:lnTo>
                <a:lnTo>
                  <a:pt x="639" y="951"/>
                </a:lnTo>
                <a:lnTo>
                  <a:pt x="641" y="949"/>
                </a:lnTo>
                <a:lnTo>
                  <a:pt x="641" y="946"/>
                </a:lnTo>
                <a:lnTo>
                  <a:pt x="641" y="945"/>
                </a:lnTo>
                <a:lnTo>
                  <a:pt x="641" y="939"/>
                </a:lnTo>
                <a:lnTo>
                  <a:pt x="645" y="936"/>
                </a:lnTo>
                <a:lnTo>
                  <a:pt x="644" y="930"/>
                </a:lnTo>
                <a:lnTo>
                  <a:pt x="644" y="929"/>
                </a:lnTo>
                <a:lnTo>
                  <a:pt x="645" y="928"/>
                </a:lnTo>
                <a:lnTo>
                  <a:pt x="646" y="926"/>
                </a:lnTo>
                <a:lnTo>
                  <a:pt x="648" y="922"/>
                </a:lnTo>
                <a:lnTo>
                  <a:pt x="649" y="921"/>
                </a:lnTo>
                <a:lnTo>
                  <a:pt x="653" y="918"/>
                </a:lnTo>
                <a:lnTo>
                  <a:pt x="653" y="916"/>
                </a:lnTo>
                <a:lnTo>
                  <a:pt x="659" y="914"/>
                </a:lnTo>
                <a:lnTo>
                  <a:pt x="662" y="913"/>
                </a:lnTo>
                <a:lnTo>
                  <a:pt x="663" y="913"/>
                </a:lnTo>
                <a:lnTo>
                  <a:pt x="663" y="911"/>
                </a:lnTo>
                <a:lnTo>
                  <a:pt x="663" y="910"/>
                </a:lnTo>
                <a:lnTo>
                  <a:pt x="662" y="910"/>
                </a:lnTo>
                <a:lnTo>
                  <a:pt x="658" y="910"/>
                </a:lnTo>
                <a:lnTo>
                  <a:pt x="657" y="909"/>
                </a:lnTo>
                <a:lnTo>
                  <a:pt x="659" y="908"/>
                </a:lnTo>
                <a:lnTo>
                  <a:pt x="660" y="908"/>
                </a:lnTo>
                <a:lnTo>
                  <a:pt x="663" y="909"/>
                </a:lnTo>
                <a:lnTo>
                  <a:pt x="667" y="908"/>
                </a:lnTo>
                <a:lnTo>
                  <a:pt x="668" y="904"/>
                </a:lnTo>
                <a:lnTo>
                  <a:pt x="667" y="902"/>
                </a:lnTo>
                <a:lnTo>
                  <a:pt x="667" y="901"/>
                </a:lnTo>
                <a:lnTo>
                  <a:pt x="668" y="901"/>
                </a:lnTo>
                <a:lnTo>
                  <a:pt x="670" y="901"/>
                </a:lnTo>
                <a:lnTo>
                  <a:pt x="670" y="903"/>
                </a:lnTo>
                <a:lnTo>
                  <a:pt x="670" y="904"/>
                </a:lnTo>
                <a:lnTo>
                  <a:pt x="669" y="906"/>
                </a:lnTo>
                <a:lnTo>
                  <a:pt x="669" y="907"/>
                </a:lnTo>
                <a:lnTo>
                  <a:pt x="672" y="907"/>
                </a:lnTo>
                <a:lnTo>
                  <a:pt x="673" y="905"/>
                </a:lnTo>
                <a:lnTo>
                  <a:pt x="673" y="904"/>
                </a:lnTo>
                <a:lnTo>
                  <a:pt x="673" y="903"/>
                </a:lnTo>
                <a:lnTo>
                  <a:pt x="673" y="900"/>
                </a:lnTo>
                <a:lnTo>
                  <a:pt x="673" y="898"/>
                </a:lnTo>
                <a:lnTo>
                  <a:pt x="673" y="898"/>
                </a:lnTo>
                <a:lnTo>
                  <a:pt x="674" y="897"/>
                </a:lnTo>
                <a:lnTo>
                  <a:pt x="675" y="894"/>
                </a:lnTo>
                <a:lnTo>
                  <a:pt x="674" y="893"/>
                </a:lnTo>
                <a:lnTo>
                  <a:pt x="671" y="895"/>
                </a:lnTo>
                <a:lnTo>
                  <a:pt x="670" y="891"/>
                </a:lnTo>
                <a:lnTo>
                  <a:pt x="671" y="891"/>
                </a:lnTo>
                <a:lnTo>
                  <a:pt x="672" y="891"/>
                </a:lnTo>
                <a:lnTo>
                  <a:pt x="679" y="888"/>
                </a:lnTo>
                <a:lnTo>
                  <a:pt x="679" y="888"/>
                </a:lnTo>
                <a:lnTo>
                  <a:pt x="685" y="889"/>
                </a:lnTo>
                <a:lnTo>
                  <a:pt x="687" y="884"/>
                </a:lnTo>
                <a:lnTo>
                  <a:pt x="692" y="885"/>
                </a:lnTo>
                <a:lnTo>
                  <a:pt x="693" y="885"/>
                </a:lnTo>
                <a:lnTo>
                  <a:pt x="699" y="881"/>
                </a:lnTo>
                <a:lnTo>
                  <a:pt x="698" y="880"/>
                </a:lnTo>
                <a:lnTo>
                  <a:pt x="697" y="879"/>
                </a:lnTo>
                <a:lnTo>
                  <a:pt x="695" y="879"/>
                </a:lnTo>
                <a:lnTo>
                  <a:pt x="690" y="878"/>
                </a:lnTo>
                <a:lnTo>
                  <a:pt x="690" y="877"/>
                </a:lnTo>
                <a:lnTo>
                  <a:pt x="688" y="872"/>
                </a:lnTo>
                <a:lnTo>
                  <a:pt x="692" y="872"/>
                </a:lnTo>
                <a:lnTo>
                  <a:pt x="692" y="870"/>
                </a:lnTo>
                <a:lnTo>
                  <a:pt x="691" y="869"/>
                </a:lnTo>
                <a:lnTo>
                  <a:pt x="688" y="866"/>
                </a:lnTo>
                <a:lnTo>
                  <a:pt x="687" y="866"/>
                </a:lnTo>
                <a:lnTo>
                  <a:pt x="683" y="864"/>
                </a:lnTo>
                <a:lnTo>
                  <a:pt x="684" y="861"/>
                </a:lnTo>
                <a:lnTo>
                  <a:pt x="683" y="859"/>
                </a:lnTo>
                <a:lnTo>
                  <a:pt x="681" y="852"/>
                </a:lnTo>
                <a:lnTo>
                  <a:pt x="674" y="847"/>
                </a:lnTo>
                <a:lnTo>
                  <a:pt x="676" y="846"/>
                </a:lnTo>
                <a:lnTo>
                  <a:pt x="679" y="845"/>
                </a:lnTo>
                <a:lnTo>
                  <a:pt x="678" y="841"/>
                </a:lnTo>
                <a:lnTo>
                  <a:pt x="677" y="840"/>
                </a:lnTo>
                <a:lnTo>
                  <a:pt x="679" y="839"/>
                </a:lnTo>
                <a:lnTo>
                  <a:pt x="679" y="840"/>
                </a:lnTo>
                <a:lnTo>
                  <a:pt x="679" y="839"/>
                </a:lnTo>
                <a:lnTo>
                  <a:pt x="681" y="838"/>
                </a:lnTo>
                <a:lnTo>
                  <a:pt x="683" y="834"/>
                </a:lnTo>
                <a:lnTo>
                  <a:pt x="683" y="833"/>
                </a:lnTo>
                <a:lnTo>
                  <a:pt x="685" y="833"/>
                </a:lnTo>
                <a:lnTo>
                  <a:pt x="686" y="832"/>
                </a:lnTo>
                <a:lnTo>
                  <a:pt x="687" y="831"/>
                </a:lnTo>
                <a:lnTo>
                  <a:pt x="688" y="830"/>
                </a:lnTo>
                <a:lnTo>
                  <a:pt x="691" y="830"/>
                </a:lnTo>
                <a:lnTo>
                  <a:pt x="692" y="828"/>
                </a:lnTo>
                <a:lnTo>
                  <a:pt x="695" y="826"/>
                </a:lnTo>
                <a:lnTo>
                  <a:pt x="698" y="824"/>
                </a:lnTo>
                <a:lnTo>
                  <a:pt x="698" y="823"/>
                </a:lnTo>
                <a:lnTo>
                  <a:pt x="697" y="822"/>
                </a:lnTo>
                <a:lnTo>
                  <a:pt x="697" y="820"/>
                </a:lnTo>
                <a:lnTo>
                  <a:pt x="697" y="819"/>
                </a:lnTo>
                <a:lnTo>
                  <a:pt x="696" y="817"/>
                </a:lnTo>
                <a:lnTo>
                  <a:pt x="695" y="816"/>
                </a:lnTo>
                <a:lnTo>
                  <a:pt x="692" y="815"/>
                </a:lnTo>
                <a:lnTo>
                  <a:pt x="694" y="814"/>
                </a:lnTo>
                <a:lnTo>
                  <a:pt x="700" y="810"/>
                </a:lnTo>
                <a:lnTo>
                  <a:pt x="700" y="808"/>
                </a:lnTo>
                <a:lnTo>
                  <a:pt x="699" y="806"/>
                </a:lnTo>
                <a:lnTo>
                  <a:pt x="700" y="802"/>
                </a:lnTo>
                <a:lnTo>
                  <a:pt x="707" y="800"/>
                </a:lnTo>
                <a:lnTo>
                  <a:pt x="708" y="800"/>
                </a:lnTo>
                <a:lnTo>
                  <a:pt x="712" y="796"/>
                </a:lnTo>
                <a:lnTo>
                  <a:pt x="719" y="801"/>
                </a:lnTo>
                <a:lnTo>
                  <a:pt x="720" y="801"/>
                </a:lnTo>
                <a:lnTo>
                  <a:pt x="721" y="800"/>
                </a:lnTo>
                <a:lnTo>
                  <a:pt x="721" y="799"/>
                </a:lnTo>
                <a:lnTo>
                  <a:pt x="721" y="794"/>
                </a:lnTo>
                <a:lnTo>
                  <a:pt x="722" y="791"/>
                </a:lnTo>
                <a:lnTo>
                  <a:pt x="724" y="790"/>
                </a:lnTo>
                <a:lnTo>
                  <a:pt x="728" y="789"/>
                </a:lnTo>
                <a:lnTo>
                  <a:pt x="728" y="786"/>
                </a:lnTo>
                <a:lnTo>
                  <a:pt x="728" y="785"/>
                </a:lnTo>
                <a:lnTo>
                  <a:pt x="731" y="783"/>
                </a:lnTo>
                <a:lnTo>
                  <a:pt x="737" y="779"/>
                </a:lnTo>
                <a:lnTo>
                  <a:pt x="736" y="777"/>
                </a:lnTo>
                <a:lnTo>
                  <a:pt x="734" y="772"/>
                </a:lnTo>
                <a:lnTo>
                  <a:pt x="725" y="757"/>
                </a:lnTo>
                <a:lnTo>
                  <a:pt x="723" y="751"/>
                </a:lnTo>
                <a:lnTo>
                  <a:pt x="722" y="744"/>
                </a:lnTo>
                <a:lnTo>
                  <a:pt x="717" y="734"/>
                </a:lnTo>
                <a:lnTo>
                  <a:pt x="715" y="732"/>
                </a:lnTo>
                <a:lnTo>
                  <a:pt x="710" y="725"/>
                </a:lnTo>
                <a:lnTo>
                  <a:pt x="703" y="718"/>
                </a:lnTo>
                <a:lnTo>
                  <a:pt x="697" y="711"/>
                </a:lnTo>
                <a:lnTo>
                  <a:pt x="684" y="701"/>
                </a:lnTo>
                <a:lnTo>
                  <a:pt x="673" y="695"/>
                </a:lnTo>
                <a:lnTo>
                  <a:pt x="660" y="687"/>
                </a:lnTo>
                <a:lnTo>
                  <a:pt x="658" y="686"/>
                </a:lnTo>
                <a:lnTo>
                  <a:pt x="656" y="684"/>
                </a:lnTo>
                <a:lnTo>
                  <a:pt x="655" y="683"/>
                </a:lnTo>
                <a:lnTo>
                  <a:pt x="648" y="678"/>
                </a:lnTo>
                <a:lnTo>
                  <a:pt x="641" y="677"/>
                </a:lnTo>
                <a:lnTo>
                  <a:pt x="639" y="676"/>
                </a:lnTo>
                <a:lnTo>
                  <a:pt x="632" y="672"/>
                </a:lnTo>
                <a:lnTo>
                  <a:pt x="631" y="672"/>
                </a:lnTo>
                <a:lnTo>
                  <a:pt x="622" y="667"/>
                </a:lnTo>
                <a:lnTo>
                  <a:pt x="595" y="652"/>
                </a:lnTo>
                <a:lnTo>
                  <a:pt x="585" y="647"/>
                </a:lnTo>
                <a:lnTo>
                  <a:pt x="582" y="646"/>
                </a:lnTo>
                <a:lnTo>
                  <a:pt x="561" y="641"/>
                </a:lnTo>
                <a:lnTo>
                  <a:pt x="560" y="640"/>
                </a:lnTo>
                <a:lnTo>
                  <a:pt x="560" y="639"/>
                </a:lnTo>
                <a:lnTo>
                  <a:pt x="558" y="638"/>
                </a:lnTo>
                <a:lnTo>
                  <a:pt x="535" y="621"/>
                </a:lnTo>
                <a:lnTo>
                  <a:pt x="524" y="616"/>
                </a:lnTo>
                <a:lnTo>
                  <a:pt x="523" y="616"/>
                </a:lnTo>
                <a:lnTo>
                  <a:pt x="519" y="614"/>
                </a:lnTo>
                <a:lnTo>
                  <a:pt x="510" y="614"/>
                </a:lnTo>
                <a:lnTo>
                  <a:pt x="510" y="613"/>
                </a:lnTo>
                <a:lnTo>
                  <a:pt x="500" y="613"/>
                </a:lnTo>
                <a:lnTo>
                  <a:pt x="498" y="613"/>
                </a:lnTo>
                <a:lnTo>
                  <a:pt x="496" y="614"/>
                </a:lnTo>
                <a:lnTo>
                  <a:pt x="496" y="614"/>
                </a:lnTo>
                <a:lnTo>
                  <a:pt x="489" y="616"/>
                </a:lnTo>
                <a:lnTo>
                  <a:pt x="477" y="621"/>
                </a:lnTo>
                <a:lnTo>
                  <a:pt x="472" y="623"/>
                </a:lnTo>
                <a:lnTo>
                  <a:pt x="471" y="623"/>
                </a:lnTo>
                <a:lnTo>
                  <a:pt x="468" y="625"/>
                </a:lnTo>
                <a:lnTo>
                  <a:pt x="466" y="625"/>
                </a:lnTo>
                <a:lnTo>
                  <a:pt x="463" y="625"/>
                </a:lnTo>
                <a:lnTo>
                  <a:pt x="454" y="625"/>
                </a:lnTo>
                <a:lnTo>
                  <a:pt x="444" y="625"/>
                </a:lnTo>
                <a:lnTo>
                  <a:pt x="443" y="625"/>
                </a:lnTo>
                <a:lnTo>
                  <a:pt x="443" y="623"/>
                </a:lnTo>
                <a:lnTo>
                  <a:pt x="442" y="619"/>
                </a:lnTo>
                <a:lnTo>
                  <a:pt x="441" y="619"/>
                </a:lnTo>
                <a:lnTo>
                  <a:pt x="439" y="615"/>
                </a:lnTo>
                <a:lnTo>
                  <a:pt x="432" y="614"/>
                </a:lnTo>
                <a:lnTo>
                  <a:pt x="430" y="614"/>
                </a:lnTo>
                <a:lnTo>
                  <a:pt x="427" y="614"/>
                </a:lnTo>
                <a:lnTo>
                  <a:pt x="426" y="618"/>
                </a:lnTo>
                <a:lnTo>
                  <a:pt x="426" y="622"/>
                </a:lnTo>
                <a:lnTo>
                  <a:pt x="420" y="622"/>
                </a:lnTo>
                <a:lnTo>
                  <a:pt x="393" y="622"/>
                </a:lnTo>
                <a:lnTo>
                  <a:pt x="388" y="622"/>
                </a:lnTo>
                <a:lnTo>
                  <a:pt x="388" y="621"/>
                </a:lnTo>
                <a:lnTo>
                  <a:pt x="388" y="620"/>
                </a:lnTo>
                <a:lnTo>
                  <a:pt x="387" y="620"/>
                </a:lnTo>
                <a:lnTo>
                  <a:pt x="378" y="619"/>
                </a:lnTo>
                <a:lnTo>
                  <a:pt x="375" y="619"/>
                </a:lnTo>
                <a:lnTo>
                  <a:pt x="370" y="621"/>
                </a:lnTo>
                <a:lnTo>
                  <a:pt x="347" y="624"/>
                </a:lnTo>
                <a:lnTo>
                  <a:pt x="328" y="625"/>
                </a:lnTo>
                <a:lnTo>
                  <a:pt x="327" y="624"/>
                </a:lnTo>
                <a:lnTo>
                  <a:pt x="326" y="623"/>
                </a:lnTo>
                <a:lnTo>
                  <a:pt x="325" y="622"/>
                </a:lnTo>
                <a:lnTo>
                  <a:pt x="332" y="613"/>
                </a:lnTo>
                <a:lnTo>
                  <a:pt x="335" y="605"/>
                </a:lnTo>
                <a:lnTo>
                  <a:pt x="336" y="602"/>
                </a:lnTo>
                <a:lnTo>
                  <a:pt x="332" y="593"/>
                </a:lnTo>
                <a:lnTo>
                  <a:pt x="326" y="591"/>
                </a:lnTo>
                <a:lnTo>
                  <a:pt x="323" y="592"/>
                </a:lnTo>
                <a:lnTo>
                  <a:pt x="321" y="592"/>
                </a:lnTo>
                <a:lnTo>
                  <a:pt x="317" y="589"/>
                </a:lnTo>
                <a:lnTo>
                  <a:pt x="316" y="581"/>
                </a:lnTo>
                <a:lnTo>
                  <a:pt x="319" y="571"/>
                </a:lnTo>
                <a:lnTo>
                  <a:pt x="318" y="565"/>
                </a:lnTo>
                <a:lnTo>
                  <a:pt x="320" y="562"/>
                </a:lnTo>
                <a:lnTo>
                  <a:pt x="319" y="561"/>
                </a:lnTo>
                <a:lnTo>
                  <a:pt x="319" y="559"/>
                </a:lnTo>
                <a:lnTo>
                  <a:pt x="313" y="559"/>
                </a:lnTo>
                <a:lnTo>
                  <a:pt x="303" y="567"/>
                </a:lnTo>
                <a:lnTo>
                  <a:pt x="299" y="569"/>
                </a:lnTo>
                <a:lnTo>
                  <a:pt x="298" y="569"/>
                </a:lnTo>
                <a:lnTo>
                  <a:pt x="291" y="571"/>
                </a:lnTo>
                <a:lnTo>
                  <a:pt x="287" y="567"/>
                </a:lnTo>
                <a:lnTo>
                  <a:pt x="286" y="567"/>
                </a:lnTo>
                <a:lnTo>
                  <a:pt x="280" y="560"/>
                </a:lnTo>
                <a:lnTo>
                  <a:pt x="280" y="559"/>
                </a:lnTo>
                <a:lnTo>
                  <a:pt x="279" y="555"/>
                </a:lnTo>
                <a:lnTo>
                  <a:pt x="281" y="551"/>
                </a:lnTo>
                <a:lnTo>
                  <a:pt x="286" y="545"/>
                </a:lnTo>
                <a:lnTo>
                  <a:pt x="286" y="544"/>
                </a:lnTo>
                <a:lnTo>
                  <a:pt x="284" y="542"/>
                </a:lnTo>
                <a:lnTo>
                  <a:pt x="280" y="543"/>
                </a:lnTo>
                <a:lnTo>
                  <a:pt x="273" y="546"/>
                </a:lnTo>
                <a:lnTo>
                  <a:pt x="271" y="543"/>
                </a:lnTo>
                <a:lnTo>
                  <a:pt x="271" y="542"/>
                </a:lnTo>
                <a:lnTo>
                  <a:pt x="268" y="540"/>
                </a:lnTo>
                <a:lnTo>
                  <a:pt x="262" y="544"/>
                </a:lnTo>
                <a:lnTo>
                  <a:pt x="260" y="546"/>
                </a:lnTo>
                <a:lnTo>
                  <a:pt x="259" y="546"/>
                </a:lnTo>
                <a:lnTo>
                  <a:pt x="258" y="547"/>
                </a:lnTo>
                <a:lnTo>
                  <a:pt x="257" y="549"/>
                </a:lnTo>
                <a:lnTo>
                  <a:pt x="249" y="556"/>
                </a:lnTo>
                <a:lnTo>
                  <a:pt x="247" y="558"/>
                </a:lnTo>
                <a:lnTo>
                  <a:pt x="243" y="559"/>
                </a:lnTo>
                <a:lnTo>
                  <a:pt x="244" y="556"/>
                </a:lnTo>
                <a:lnTo>
                  <a:pt x="243" y="557"/>
                </a:lnTo>
                <a:lnTo>
                  <a:pt x="249" y="535"/>
                </a:lnTo>
                <a:lnTo>
                  <a:pt x="247" y="533"/>
                </a:lnTo>
                <a:lnTo>
                  <a:pt x="244" y="532"/>
                </a:lnTo>
                <a:lnTo>
                  <a:pt x="237" y="531"/>
                </a:lnTo>
                <a:lnTo>
                  <a:pt x="230" y="533"/>
                </a:lnTo>
                <a:lnTo>
                  <a:pt x="230" y="533"/>
                </a:lnTo>
                <a:lnTo>
                  <a:pt x="226" y="530"/>
                </a:lnTo>
                <a:lnTo>
                  <a:pt x="224" y="529"/>
                </a:lnTo>
                <a:lnTo>
                  <a:pt x="224" y="527"/>
                </a:lnTo>
                <a:lnTo>
                  <a:pt x="224" y="525"/>
                </a:lnTo>
                <a:lnTo>
                  <a:pt x="222" y="523"/>
                </a:lnTo>
                <a:lnTo>
                  <a:pt x="220" y="522"/>
                </a:lnTo>
                <a:lnTo>
                  <a:pt x="218" y="512"/>
                </a:lnTo>
                <a:lnTo>
                  <a:pt x="220" y="510"/>
                </a:lnTo>
                <a:lnTo>
                  <a:pt x="223" y="508"/>
                </a:lnTo>
                <a:lnTo>
                  <a:pt x="226" y="506"/>
                </a:lnTo>
                <a:lnTo>
                  <a:pt x="232" y="501"/>
                </a:lnTo>
                <a:lnTo>
                  <a:pt x="234" y="492"/>
                </a:lnTo>
                <a:lnTo>
                  <a:pt x="236" y="487"/>
                </a:lnTo>
                <a:lnTo>
                  <a:pt x="239" y="477"/>
                </a:lnTo>
                <a:lnTo>
                  <a:pt x="236" y="477"/>
                </a:lnTo>
                <a:lnTo>
                  <a:pt x="224" y="483"/>
                </a:lnTo>
                <a:lnTo>
                  <a:pt x="217" y="482"/>
                </a:lnTo>
                <a:lnTo>
                  <a:pt x="214" y="477"/>
                </a:lnTo>
                <a:lnTo>
                  <a:pt x="213" y="476"/>
                </a:lnTo>
                <a:lnTo>
                  <a:pt x="217" y="470"/>
                </a:lnTo>
                <a:lnTo>
                  <a:pt x="220" y="462"/>
                </a:lnTo>
                <a:lnTo>
                  <a:pt x="220" y="458"/>
                </a:lnTo>
                <a:lnTo>
                  <a:pt x="223" y="455"/>
                </a:lnTo>
                <a:lnTo>
                  <a:pt x="230" y="448"/>
                </a:lnTo>
                <a:lnTo>
                  <a:pt x="236" y="436"/>
                </a:lnTo>
                <a:lnTo>
                  <a:pt x="237" y="426"/>
                </a:lnTo>
                <a:lnTo>
                  <a:pt x="240" y="421"/>
                </a:lnTo>
                <a:lnTo>
                  <a:pt x="239" y="420"/>
                </a:lnTo>
                <a:lnTo>
                  <a:pt x="234" y="414"/>
                </a:lnTo>
                <a:lnTo>
                  <a:pt x="229" y="416"/>
                </a:lnTo>
                <a:lnTo>
                  <a:pt x="225" y="416"/>
                </a:lnTo>
                <a:lnTo>
                  <a:pt x="222" y="416"/>
                </a:lnTo>
                <a:lnTo>
                  <a:pt x="214" y="411"/>
                </a:lnTo>
                <a:lnTo>
                  <a:pt x="213" y="411"/>
                </a:lnTo>
                <a:lnTo>
                  <a:pt x="211" y="413"/>
                </a:lnTo>
                <a:lnTo>
                  <a:pt x="208" y="422"/>
                </a:lnTo>
                <a:lnTo>
                  <a:pt x="206" y="421"/>
                </a:lnTo>
                <a:lnTo>
                  <a:pt x="204" y="423"/>
                </a:lnTo>
                <a:lnTo>
                  <a:pt x="202" y="424"/>
                </a:lnTo>
                <a:lnTo>
                  <a:pt x="198" y="424"/>
                </a:lnTo>
                <a:lnTo>
                  <a:pt x="179" y="431"/>
                </a:lnTo>
                <a:lnTo>
                  <a:pt x="175" y="433"/>
                </a:lnTo>
                <a:lnTo>
                  <a:pt x="162" y="438"/>
                </a:lnTo>
                <a:lnTo>
                  <a:pt x="160" y="439"/>
                </a:lnTo>
                <a:lnTo>
                  <a:pt x="160" y="436"/>
                </a:lnTo>
                <a:lnTo>
                  <a:pt x="159" y="432"/>
                </a:lnTo>
                <a:lnTo>
                  <a:pt x="159" y="430"/>
                </a:lnTo>
                <a:lnTo>
                  <a:pt x="159" y="429"/>
                </a:lnTo>
                <a:lnTo>
                  <a:pt x="152" y="430"/>
                </a:lnTo>
                <a:lnTo>
                  <a:pt x="147" y="429"/>
                </a:lnTo>
                <a:lnTo>
                  <a:pt x="146" y="430"/>
                </a:lnTo>
                <a:lnTo>
                  <a:pt x="141" y="430"/>
                </a:lnTo>
                <a:lnTo>
                  <a:pt x="140" y="431"/>
                </a:lnTo>
                <a:lnTo>
                  <a:pt x="135" y="432"/>
                </a:lnTo>
                <a:lnTo>
                  <a:pt x="134" y="432"/>
                </a:lnTo>
                <a:lnTo>
                  <a:pt x="130" y="429"/>
                </a:lnTo>
                <a:lnTo>
                  <a:pt x="128" y="427"/>
                </a:lnTo>
                <a:lnTo>
                  <a:pt x="125" y="428"/>
                </a:lnTo>
                <a:lnTo>
                  <a:pt x="124" y="429"/>
                </a:lnTo>
                <a:lnTo>
                  <a:pt x="121" y="430"/>
                </a:lnTo>
                <a:lnTo>
                  <a:pt x="117" y="432"/>
                </a:lnTo>
                <a:lnTo>
                  <a:pt x="109" y="436"/>
                </a:lnTo>
                <a:lnTo>
                  <a:pt x="109" y="437"/>
                </a:lnTo>
                <a:lnTo>
                  <a:pt x="103" y="437"/>
                </a:lnTo>
                <a:lnTo>
                  <a:pt x="93" y="440"/>
                </a:lnTo>
                <a:lnTo>
                  <a:pt x="90" y="441"/>
                </a:lnTo>
                <a:lnTo>
                  <a:pt x="79" y="447"/>
                </a:lnTo>
                <a:lnTo>
                  <a:pt x="73" y="449"/>
                </a:lnTo>
                <a:lnTo>
                  <a:pt x="62" y="453"/>
                </a:lnTo>
                <a:lnTo>
                  <a:pt x="54" y="455"/>
                </a:lnTo>
                <a:lnTo>
                  <a:pt x="47" y="457"/>
                </a:lnTo>
                <a:lnTo>
                  <a:pt x="47" y="456"/>
                </a:lnTo>
                <a:lnTo>
                  <a:pt x="47" y="452"/>
                </a:lnTo>
                <a:lnTo>
                  <a:pt x="46" y="448"/>
                </a:lnTo>
                <a:lnTo>
                  <a:pt x="45" y="451"/>
                </a:lnTo>
                <a:lnTo>
                  <a:pt x="44" y="453"/>
                </a:lnTo>
                <a:lnTo>
                  <a:pt x="42" y="453"/>
                </a:lnTo>
                <a:lnTo>
                  <a:pt x="41" y="458"/>
                </a:lnTo>
                <a:lnTo>
                  <a:pt x="38" y="457"/>
                </a:lnTo>
                <a:lnTo>
                  <a:pt x="35" y="462"/>
                </a:lnTo>
                <a:lnTo>
                  <a:pt x="34" y="462"/>
                </a:lnTo>
                <a:lnTo>
                  <a:pt x="33" y="460"/>
                </a:lnTo>
                <a:lnTo>
                  <a:pt x="31" y="463"/>
                </a:lnTo>
                <a:lnTo>
                  <a:pt x="29" y="467"/>
                </a:lnTo>
                <a:lnTo>
                  <a:pt x="22" y="472"/>
                </a:lnTo>
                <a:lnTo>
                  <a:pt x="11" y="478"/>
                </a:lnTo>
                <a:lnTo>
                  <a:pt x="1" y="481"/>
                </a:lnTo>
                <a:lnTo>
                  <a:pt x="0" y="449"/>
                </a:lnTo>
                <a:lnTo>
                  <a:pt x="0" y="416"/>
                </a:lnTo>
                <a:lnTo>
                  <a:pt x="1" y="410"/>
                </a:lnTo>
                <a:lnTo>
                  <a:pt x="1" y="405"/>
                </a:lnTo>
                <a:lnTo>
                  <a:pt x="1" y="402"/>
                </a:lnTo>
                <a:lnTo>
                  <a:pt x="1" y="398"/>
                </a:lnTo>
                <a:lnTo>
                  <a:pt x="2" y="393"/>
                </a:lnTo>
                <a:lnTo>
                  <a:pt x="2" y="389"/>
                </a:lnTo>
                <a:lnTo>
                  <a:pt x="5" y="387"/>
                </a:lnTo>
                <a:lnTo>
                  <a:pt x="9" y="387"/>
                </a:lnTo>
                <a:lnTo>
                  <a:pt x="13" y="386"/>
                </a:lnTo>
                <a:lnTo>
                  <a:pt x="14" y="385"/>
                </a:lnTo>
                <a:lnTo>
                  <a:pt x="19" y="384"/>
                </a:lnTo>
                <a:lnTo>
                  <a:pt x="23" y="383"/>
                </a:lnTo>
                <a:lnTo>
                  <a:pt x="26" y="381"/>
                </a:lnTo>
                <a:lnTo>
                  <a:pt x="27" y="379"/>
                </a:lnTo>
                <a:lnTo>
                  <a:pt x="31" y="373"/>
                </a:lnTo>
                <a:lnTo>
                  <a:pt x="33" y="369"/>
                </a:lnTo>
                <a:lnTo>
                  <a:pt x="35" y="366"/>
                </a:lnTo>
                <a:lnTo>
                  <a:pt x="38" y="361"/>
                </a:lnTo>
                <a:lnTo>
                  <a:pt x="40" y="358"/>
                </a:lnTo>
                <a:lnTo>
                  <a:pt x="43" y="357"/>
                </a:lnTo>
                <a:lnTo>
                  <a:pt x="45" y="355"/>
                </a:lnTo>
                <a:lnTo>
                  <a:pt x="45" y="354"/>
                </a:lnTo>
                <a:lnTo>
                  <a:pt x="48" y="353"/>
                </a:lnTo>
                <a:lnTo>
                  <a:pt x="49" y="349"/>
                </a:lnTo>
                <a:lnTo>
                  <a:pt x="50" y="348"/>
                </a:lnTo>
                <a:lnTo>
                  <a:pt x="52" y="346"/>
                </a:lnTo>
                <a:lnTo>
                  <a:pt x="52" y="346"/>
                </a:lnTo>
                <a:lnTo>
                  <a:pt x="53" y="346"/>
                </a:lnTo>
                <a:lnTo>
                  <a:pt x="53" y="344"/>
                </a:lnTo>
                <a:lnTo>
                  <a:pt x="55" y="338"/>
                </a:lnTo>
                <a:lnTo>
                  <a:pt x="59" y="338"/>
                </a:lnTo>
                <a:lnTo>
                  <a:pt x="58" y="336"/>
                </a:lnTo>
                <a:lnTo>
                  <a:pt x="59" y="335"/>
                </a:lnTo>
                <a:lnTo>
                  <a:pt x="59" y="332"/>
                </a:lnTo>
                <a:lnTo>
                  <a:pt x="61" y="329"/>
                </a:lnTo>
                <a:lnTo>
                  <a:pt x="64" y="329"/>
                </a:lnTo>
                <a:lnTo>
                  <a:pt x="64" y="327"/>
                </a:lnTo>
                <a:lnTo>
                  <a:pt x="60" y="325"/>
                </a:lnTo>
                <a:lnTo>
                  <a:pt x="62" y="322"/>
                </a:lnTo>
                <a:lnTo>
                  <a:pt x="65" y="322"/>
                </a:lnTo>
                <a:lnTo>
                  <a:pt x="66" y="320"/>
                </a:lnTo>
                <a:lnTo>
                  <a:pt x="77" y="312"/>
                </a:lnTo>
                <a:lnTo>
                  <a:pt x="83" y="309"/>
                </a:lnTo>
                <a:lnTo>
                  <a:pt x="86" y="309"/>
                </a:lnTo>
                <a:lnTo>
                  <a:pt x="88" y="309"/>
                </a:lnTo>
                <a:lnTo>
                  <a:pt x="94" y="309"/>
                </a:lnTo>
                <a:lnTo>
                  <a:pt x="94" y="306"/>
                </a:lnTo>
                <a:lnTo>
                  <a:pt x="100" y="306"/>
                </a:lnTo>
                <a:lnTo>
                  <a:pt x="103" y="305"/>
                </a:lnTo>
                <a:lnTo>
                  <a:pt x="104" y="303"/>
                </a:lnTo>
                <a:lnTo>
                  <a:pt x="108" y="302"/>
                </a:lnTo>
                <a:lnTo>
                  <a:pt x="111" y="299"/>
                </a:lnTo>
                <a:lnTo>
                  <a:pt x="113" y="302"/>
                </a:lnTo>
                <a:lnTo>
                  <a:pt x="118" y="302"/>
                </a:lnTo>
                <a:lnTo>
                  <a:pt x="123" y="299"/>
                </a:lnTo>
                <a:lnTo>
                  <a:pt x="125" y="303"/>
                </a:lnTo>
                <a:lnTo>
                  <a:pt x="126" y="303"/>
                </a:lnTo>
                <a:lnTo>
                  <a:pt x="128" y="302"/>
                </a:lnTo>
                <a:lnTo>
                  <a:pt x="128" y="303"/>
                </a:lnTo>
                <a:lnTo>
                  <a:pt x="133" y="303"/>
                </a:lnTo>
                <a:lnTo>
                  <a:pt x="135" y="305"/>
                </a:lnTo>
                <a:lnTo>
                  <a:pt x="136" y="307"/>
                </a:lnTo>
                <a:lnTo>
                  <a:pt x="138" y="307"/>
                </a:lnTo>
                <a:lnTo>
                  <a:pt x="142" y="306"/>
                </a:lnTo>
                <a:lnTo>
                  <a:pt x="145" y="307"/>
                </a:lnTo>
                <a:lnTo>
                  <a:pt x="148" y="307"/>
                </a:lnTo>
                <a:lnTo>
                  <a:pt x="152" y="307"/>
                </a:lnTo>
                <a:lnTo>
                  <a:pt x="158" y="306"/>
                </a:lnTo>
                <a:lnTo>
                  <a:pt x="160" y="307"/>
                </a:lnTo>
                <a:lnTo>
                  <a:pt x="163" y="305"/>
                </a:lnTo>
                <a:lnTo>
                  <a:pt x="167" y="306"/>
                </a:lnTo>
                <a:lnTo>
                  <a:pt x="170" y="304"/>
                </a:lnTo>
                <a:lnTo>
                  <a:pt x="166" y="303"/>
                </a:lnTo>
                <a:lnTo>
                  <a:pt x="166" y="303"/>
                </a:lnTo>
                <a:lnTo>
                  <a:pt x="168" y="299"/>
                </a:lnTo>
                <a:lnTo>
                  <a:pt x="168" y="297"/>
                </a:lnTo>
                <a:lnTo>
                  <a:pt x="170" y="296"/>
                </a:lnTo>
                <a:lnTo>
                  <a:pt x="176" y="295"/>
                </a:lnTo>
                <a:lnTo>
                  <a:pt x="177" y="296"/>
                </a:lnTo>
                <a:lnTo>
                  <a:pt x="179" y="295"/>
                </a:lnTo>
                <a:lnTo>
                  <a:pt x="180" y="298"/>
                </a:lnTo>
                <a:lnTo>
                  <a:pt x="185" y="297"/>
                </a:lnTo>
                <a:lnTo>
                  <a:pt x="184" y="300"/>
                </a:lnTo>
                <a:lnTo>
                  <a:pt x="187" y="301"/>
                </a:lnTo>
                <a:lnTo>
                  <a:pt x="191" y="305"/>
                </a:lnTo>
                <a:lnTo>
                  <a:pt x="195" y="306"/>
                </a:lnTo>
                <a:lnTo>
                  <a:pt x="196" y="306"/>
                </a:lnTo>
                <a:lnTo>
                  <a:pt x="198" y="303"/>
                </a:lnTo>
                <a:lnTo>
                  <a:pt x="200" y="302"/>
                </a:lnTo>
                <a:lnTo>
                  <a:pt x="202" y="298"/>
                </a:lnTo>
                <a:lnTo>
                  <a:pt x="204" y="296"/>
                </a:lnTo>
                <a:lnTo>
                  <a:pt x="207" y="295"/>
                </a:lnTo>
                <a:lnTo>
                  <a:pt x="207" y="292"/>
                </a:lnTo>
                <a:lnTo>
                  <a:pt x="209" y="293"/>
                </a:lnTo>
                <a:lnTo>
                  <a:pt x="208" y="290"/>
                </a:lnTo>
                <a:lnTo>
                  <a:pt x="211" y="290"/>
                </a:lnTo>
                <a:lnTo>
                  <a:pt x="211" y="287"/>
                </a:lnTo>
                <a:lnTo>
                  <a:pt x="213" y="284"/>
                </a:lnTo>
                <a:lnTo>
                  <a:pt x="214" y="281"/>
                </a:lnTo>
                <a:lnTo>
                  <a:pt x="218" y="277"/>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9"/>
          <p:cNvSpPr>
            <a:spLocks/>
          </p:cNvSpPr>
          <p:nvPr/>
        </p:nvSpPr>
        <p:spPr bwMode="auto">
          <a:xfrm>
            <a:off x="3535363" y="903287"/>
            <a:ext cx="336550" cy="419100"/>
          </a:xfrm>
          <a:custGeom>
            <a:avLst/>
            <a:gdLst>
              <a:gd name="T0" fmla="*/ 2 w 212"/>
              <a:gd name="T1" fmla="*/ 259 h 264"/>
              <a:gd name="T2" fmla="*/ 15 w 212"/>
              <a:gd name="T3" fmla="*/ 252 h 264"/>
              <a:gd name="T4" fmla="*/ 19 w 212"/>
              <a:gd name="T5" fmla="*/ 239 h 264"/>
              <a:gd name="T6" fmla="*/ 15 w 212"/>
              <a:gd name="T7" fmla="*/ 223 h 264"/>
              <a:gd name="T8" fmla="*/ 10 w 212"/>
              <a:gd name="T9" fmla="*/ 219 h 264"/>
              <a:gd name="T10" fmla="*/ 8 w 212"/>
              <a:gd name="T11" fmla="*/ 207 h 264"/>
              <a:gd name="T12" fmla="*/ 4 w 212"/>
              <a:gd name="T13" fmla="*/ 197 h 264"/>
              <a:gd name="T14" fmla="*/ 5 w 212"/>
              <a:gd name="T15" fmla="*/ 187 h 264"/>
              <a:gd name="T16" fmla="*/ 14 w 212"/>
              <a:gd name="T17" fmla="*/ 175 h 264"/>
              <a:gd name="T18" fmla="*/ 19 w 212"/>
              <a:gd name="T19" fmla="*/ 165 h 264"/>
              <a:gd name="T20" fmla="*/ 21 w 212"/>
              <a:gd name="T21" fmla="*/ 161 h 264"/>
              <a:gd name="T22" fmla="*/ 22 w 212"/>
              <a:gd name="T23" fmla="*/ 153 h 264"/>
              <a:gd name="T24" fmla="*/ 24 w 212"/>
              <a:gd name="T25" fmla="*/ 147 h 264"/>
              <a:gd name="T26" fmla="*/ 24 w 212"/>
              <a:gd name="T27" fmla="*/ 140 h 264"/>
              <a:gd name="T28" fmla="*/ 21 w 212"/>
              <a:gd name="T29" fmla="*/ 133 h 264"/>
              <a:gd name="T30" fmla="*/ 25 w 212"/>
              <a:gd name="T31" fmla="*/ 124 h 264"/>
              <a:gd name="T32" fmla="*/ 24 w 212"/>
              <a:gd name="T33" fmla="*/ 117 h 264"/>
              <a:gd name="T34" fmla="*/ 33 w 212"/>
              <a:gd name="T35" fmla="*/ 106 h 264"/>
              <a:gd name="T36" fmla="*/ 31 w 212"/>
              <a:gd name="T37" fmla="*/ 97 h 264"/>
              <a:gd name="T38" fmla="*/ 35 w 212"/>
              <a:gd name="T39" fmla="*/ 92 h 264"/>
              <a:gd name="T40" fmla="*/ 37 w 212"/>
              <a:gd name="T41" fmla="*/ 85 h 264"/>
              <a:gd name="T42" fmla="*/ 35 w 212"/>
              <a:gd name="T43" fmla="*/ 79 h 264"/>
              <a:gd name="T44" fmla="*/ 39 w 212"/>
              <a:gd name="T45" fmla="*/ 69 h 264"/>
              <a:gd name="T46" fmla="*/ 35 w 212"/>
              <a:gd name="T47" fmla="*/ 60 h 264"/>
              <a:gd name="T48" fmla="*/ 30 w 212"/>
              <a:gd name="T49" fmla="*/ 53 h 264"/>
              <a:gd name="T50" fmla="*/ 35 w 212"/>
              <a:gd name="T51" fmla="*/ 47 h 264"/>
              <a:gd name="T52" fmla="*/ 34 w 212"/>
              <a:gd name="T53" fmla="*/ 38 h 264"/>
              <a:gd name="T54" fmla="*/ 36 w 212"/>
              <a:gd name="T55" fmla="*/ 32 h 264"/>
              <a:gd name="T56" fmla="*/ 43 w 212"/>
              <a:gd name="T57" fmla="*/ 34 h 264"/>
              <a:gd name="T58" fmla="*/ 52 w 212"/>
              <a:gd name="T59" fmla="*/ 34 h 264"/>
              <a:gd name="T60" fmla="*/ 59 w 212"/>
              <a:gd name="T61" fmla="*/ 30 h 264"/>
              <a:gd name="T62" fmla="*/ 69 w 212"/>
              <a:gd name="T63" fmla="*/ 35 h 264"/>
              <a:gd name="T64" fmla="*/ 74 w 212"/>
              <a:gd name="T65" fmla="*/ 35 h 264"/>
              <a:gd name="T66" fmla="*/ 77 w 212"/>
              <a:gd name="T67" fmla="*/ 42 h 264"/>
              <a:gd name="T68" fmla="*/ 89 w 212"/>
              <a:gd name="T69" fmla="*/ 41 h 264"/>
              <a:gd name="T70" fmla="*/ 99 w 212"/>
              <a:gd name="T71" fmla="*/ 26 h 264"/>
              <a:gd name="T72" fmla="*/ 118 w 212"/>
              <a:gd name="T73" fmla="*/ 15 h 264"/>
              <a:gd name="T74" fmla="*/ 120 w 212"/>
              <a:gd name="T75" fmla="*/ 8 h 264"/>
              <a:gd name="T76" fmla="*/ 129 w 212"/>
              <a:gd name="T77" fmla="*/ 8 h 264"/>
              <a:gd name="T78" fmla="*/ 141 w 212"/>
              <a:gd name="T79" fmla="*/ 11 h 264"/>
              <a:gd name="T80" fmla="*/ 147 w 212"/>
              <a:gd name="T81" fmla="*/ 10 h 264"/>
              <a:gd name="T82" fmla="*/ 154 w 212"/>
              <a:gd name="T83" fmla="*/ 0 h 264"/>
              <a:gd name="T84" fmla="*/ 161 w 212"/>
              <a:gd name="T85" fmla="*/ 8 h 264"/>
              <a:gd name="T86" fmla="*/ 167 w 212"/>
              <a:gd name="T87" fmla="*/ 15 h 264"/>
              <a:gd name="T88" fmla="*/ 182 w 212"/>
              <a:gd name="T89" fmla="*/ 11 h 264"/>
              <a:gd name="T90" fmla="*/ 189 w 212"/>
              <a:gd name="T91" fmla="*/ 20 h 264"/>
              <a:gd name="T92" fmla="*/ 203 w 212"/>
              <a:gd name="T93" fmla="*/ 24 h 264"/>
              <a:gd name="T94" fmla="*/ 209 w 212"/>
              <a:gd name="T95" fmla="*/ 39 h 264"/>
              <a:gd name="T96" fmla="*/ 203 w 212"/>
              <a:gd name="T97" fmla="*/ 50 h 264"/>
              <a:gd name="T98" fmla="*/ 202 w 212"/>
              <a:gd name="T99" fmla="*/ 61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2" h="264">
                <a:moveTo>
                  <a:pt x="0" y="264"/>
                </a:moveTo>
                <a:lnTo>
                  <a:pt x="0" y="264"/>
                </a:lnTo>
                <a:lnTo>
                  <a:pt x="2" y="259"/>
                </a:lnTo>
                <a:lnTo>
                  <a:pt x="7" y="258"/>
                </a:lnTo>
                <a:lnTo>
                  <a:pt x="15" y="258"/>
                </a:lnTo>
                <a:lnTo>
                  <a:pt x="15" y="252"/>
                </a:lnTo>
                <a:lnTo>
                  <a:pt x="18" y="247"/>
                </a:lnTo>
                <a:lnTo>
                  <a:pt x="18" y="244"/>
                </a:lnTo>
                <a:lnTo>
                  <a:pt x="19" y="239"/>
                </a:lnTo>
                <a:lnTo>
                  <a:pt x="19" y="234"/>
                </a:lnTo>
                <a:lnTo>
                  <a:pt x="15" y="232"/>
                </a:lnTo>
                <a:lnTo>
                  <a:pt x="15" y="223"/>
                </a:lnTo>
                <a:lnTo>
                  <a:pt x="10" y="225"/>
                </a:lnTo>
                <a:lnTo>
                  <a:pt x="10" y="220"/>
                </a:lnTo>
                <a:lnTo>
                  <a:pt x="10" y="219"/>
                </a:lnTo>
                <a:lnTo>
                  <a:pt x="10" y="213"/>
                </a:lnTo>
                <a:lnTo>
                  <a:pt x="8" y="212"/>
                </a:lnTo>
                <a:lnTo>
                  <a:pt x="8" y="207"/>
                </a:lnTo>
                <a:lnTo>
                  <a:pt x="4" y="204"/>
                </a:lnTo>
                <a:lnTo>
                  <a:pt x="5" y="200"/>
                </a:lnTo>
                <a:lnTo>
                  <a:pt x="4" y="197"/>
                </a:lnTo>
                <a:lnTo>
                  <a:pt x="4" y="194"/>
                </a:lnTo>
                <a:lnTo>
                  <a:pt x="1" y="191"/>
                </a:lnTo>
                <a:lnTo>
                  <a:pt x="5" y="187"/>
                </a:lnTo>
                <a:lnTo>
                  <a:pt x="9" y="184"/>
                </a:lnTo>
                <a:lnTo>
                  <a:pt x="16" y="181"/>
                </a:lnTo>
                <a:lnTo>
                  <a:pt x="14" y="175"/>
                </a:lnTo>
                <a:lnTo>
                  <a:pt x="18" y="173"/>
                </a:lnTo>
                <a:lnTo>
                  <a:pt x="18" y="171"/>
                </a:lnTo>
                <a:lnTo>
                  <a:pt x="19" y="165"/>
                </a:lnTo>
                <a:lnTo>
                  <a:pt x="18" y="162"/>
                </a:lnTo>
                <a:lnTo>
                  <a:pt x="20" y="162"/>
                </a:lnTo>
                <a:lnTo>
                  <a:pt x="21" y="161"/>
                </a:lnTo>
                <a:lnTo>
                  <a:pt x="19" y="158"/>
                </a:lnTo>
                <a:lnTo>
                  <a:pt x="21" y="153"/>
                </a:lnTo>
                <a:lnTo>
                  <a:pt x="22" y="153"/>
                </a:lnTo>
                <a:lnTo>
                  <a:pt x="24" y="149"/>
                </a:lnTo>
                <a:lnTo>
                  <a:pt x="24" y="149"/>
                </a:lnTo>
                <a:lnTo>
                  <a:pt x="24" y="147"/>
                </a:lnTo>
                <a:lnTo>
                  <a:pt x="23" y="147"/>
                </a:lnTo>
                <a:lnTo>
                  <a:pt x="23" y="143"/>
                </a:lnTo>
                <a:lnTo>
                  <a:pt x="24" y="140"/>
                </a:lnTo>
                <a:lnTo>
                  <a:pt x="22" y="137"/>
                </a:lnTo>
                <a:lnTo>
                  <a:pt x="20" y="134"/>
                </a:lnTo>
                <a:lnTo>
                  <a:pt x="21" y="133"/>
                </a:lnTo>
                <a:lnTo>
                  <a:pt x="21" y="130"/>
                </a:lnTo>
                <a:lnTo>
                  <a:pt x="24" y="126"/>
                </a:lnTo>
                <a:lnTo>
                  <a:pt x="25" y="124"/>
                </a:lnTo>
                <a:lnTo>
                  <a:pt x="26" y="124"/>
                </a:lnTo>
                <a:lnTo>
                  <a:pt x="25" y="122"/>
                </a:lnTo>
                <a:lnTo>
                  <a:pt x="24" y="117"/>
                </a:lnTo>
                <a:lnTo>
                  <a:pt x="26" y="114"/>
                </a:lnTo>
                <a:lnTo>
                  <a:pt x="27" y="109"/>
                </a:lnTo>
                <a:lnTo>
                  <a:pt x="33" y="106"/>
                </a:lnTo>
                <a:lnTo>
                  <a:pt x="31" y="101"/>
                </a:lnTo>
                <a:lnTo>
                  <a:pt x="32" y="101"/>
                </a:lnTo>
                <a:lnTo>
                  <a:pt x="31" y="97"/>
                </a:lnTo>
                <a:lnTo>
                  <a:pt x="35" y="96"/>
                </a:lnTo>
                <a:lnTo>
                  <a:pt x="35" y="92"/>
                </a:lnTo>
                <a:lnTo>
                  <a:pt x="35" y="92"/>
                </a:lnTo>
                <a:lnTo>
                  <a:pt x="34" y="91"/>
                </a:lnTo>
                <a:lnTo>
                  <a:pt x="37" y="87"/>
                </a:lnTo>
                <a:lnTo>
                  <a:pt x="37" y="85"/>
                </a:lnTo>
                <a:lnTo>
                  <a:pt x="31" y="84"/>
                </a:lnTo>
                <a:lnTo>
                  <a:pt x="31" y="78"/>
                </a:lnTo>
                <a:lnTo>
                  <a:pt x="35" y="79"/>
                </a:lnTo>
                <a:lnTo>
                  <a:pt x="34" y="76"/>
                </a:lnTo>
                <a:lnTo>
                  <a:pt x="37" y="73"/>
                </a:lnTo>
                <a:lnTo>
                  <a:pt x="39" y="69"/>
                </a:lnTo>
                <a:lnTo>
                  <a:pt x="37" y="67"/>
                </a:lnTo>
                <a:lnTo>
                  <a:pt x="36" y="65"/>
                </a:lnTo>
                <a:lnTo>
                  <a:pt x="35" y="60"/>
                </a:lnTo>
                <a:lnTo>
                  <a:pt x="34" y="57"/>
                </a:lnTo>
                <a:lnTo>
                  <a:pt x="31" y="56"/>
                </a:lnTo>
                <a:lnTo>
                  <a:pt x="30" y="53"/>
                </a:lnTo>
                <a:lnTo>
                  <a:pt x="34" y="52"/>
                </a:lnTo>
                <a:lnTo>
                  <a:pt x="34" y="48"/>
                </a:lnTo>
                <a:lnTo>
                  <a:pt x="35" y="47"/>
                </a:lnTo>
                <a:lnTo>
                  <a:pt x="36" y="47"/>
                </a:lnTo>
                <a:lnTo>
                  <a:pt x="36" y="42"/>
                </a:lnTo>
                <a:lnTo>
                  <a:pt x="34" y="38"/>
                </a:lnTo>
                <a:lnTo>
                  <a:pt x="32" y="38"/>
                </a:lnTo>
                <a:lnTo>
                  <a:pt x="35" y="35"/>
                </a:lnTo>
                <a:lnTo>
                  <a:pt x="36" y="32"/>
                </a:lnTo>
                <a:lnTo>
                  <a:pt x="38" y="32"/>
                </a:lnTo>
                <a:lnTo>
                  <a:pt x="42" y="33"/>
                </a:lnTo>
                <a:lnTo>
                  <a:pt x="43" y="34"/>
                </a:lnTo>
                <a:lnTo>
                  <a:pt x="46" y="36"/>
                </a:lnTo>
                <a:lnTo>
                  <a:pt x="50" y="35"/>
                </a:lnTo>
                <a:lnTo>
                  <a:pt x="52" y="34"/>
                </a:lnTo>
                <a:lnTo>
                  <a:pt x="56" y="32"/>
                </a:lnTo>
                <a:lnTo>
                  <a:pt x="57" y="32"/>
                </a:lnTo>
                <a:lnTo>
                  <a:pt x="59" y="30"/>
                </a:lnTo>
                <a:lnTo>
                  <a:pt x="62" y="32"/>
                </a:lnTo>
                <a:lnTo>
                  <a:pt x="63" y="37"/>
                </a:lnTo>
                <a:lnTo>
                  <a:pt x="69" y="35"/>
                </a:lnTo>
                <a:lnTo>
                  <a:pt x="70" y="30"/>
                </a:lnTo>
                <a:lnTo>
                  <a:pt x="75" y="32"/>
                </a:lnTo>
                <a:lnTo>
                  <a:pt x="74" y="35"/>
                </a:lnTo>
                <a:lnTo>
                  <a:pt x="70" y="40"/>
                </a:lnTo>
                <a:lnTo>
                  <a:pt x="74" y="41"/>
                </a:lnTo>
                <a:lnTo>
                  <a:pt x="77" y="42"/>
                </a:lnTo>
                <a:lnTo>
                  <a:pt x="81" y="40"/>
                </a:lnTo>
                <a:lnTo>
                  <a:pt x="85" y="41"/>
                </a:lnTo>
                <a:lnTo>
                  <a:pt x="89" y="41"/>
                </a:lnTo>
                <a:lnTo>
                  <a:pt x="91" y="38"/>
                </a:lnTo>
                <a:lnTo>
                  <a:pt x="94" y="31"/>
                </a:lnTo>
                <a:lnTo>
                  <a:pt x="99" y="26"/>
                </a:lnTo>
                <a:lnTo>
                  <a:pt x="108" y="20"/>
                </a:lnTo>
                <a:lnTo>
                  <a:pt x="113" y="17"/>
                </a:lnTo>
                <a:lnTo>
                  <a:pt x="118" y="15"/>
                </a:lnTo>
                <a:lnTo>
                  <a:pt x="124" y="15"/>
                </a:lnTo>
                <a:lnTo>
                  <a:pt x="125" y="12"/>
                </a:lnTo>
                <a:lnTo>
                  <a:pt x="120" y="8"/>
                </a:lnTo>
                <a:lnTo>
                  <a:pt x="121" y="7"/>
                </a:lnTo>
                <a:lnTo>
                  <a:pt x="125" y="5"/>
                </a:lnTo>
                <a:lnTo>
                  <a:pt x="129" y="8"/>
                </a:lnTo>
                <a:lnTo>
                  <a:pt x="133" y="8"/>
                </a:lnTo>
                <a:lnTo>
                  <a:pt x="134" y="8"/>
                </a:lnTo>
                <a:lnTo>
                  <a:pt x="141" y="11"/>
                </a:lnTo>
                <a:lnTo>
                  <a:pt x="144" y="8"/>
                </a:lnTo>
                <a:lnTo>
                  <a:pt x="145" y="9"/>
                </a:lnTo>
                <a:lnTo>
                  <a:pt x="147" y="10"/>
                </a:lnTo>
                <a:lnTo>
                  <a:pt x="149" y="8"/>
                </a:lnTo>
                <a:lnTo>
                  <a:pt x="151" y="5"/>
                </a:lnTo>
                <a:lnTo>
                  <a:pt x="154" y="0"/>
                </a:lnTo>
                <a:lnTo>
                  <a:pt x="157" y="3"/>
                </a:lnTo>
                <a:lnTo>
                  <a:pt x="161" y="5"/>
                </a:lnTo>
                <a:lnTo>
                  <a:pt x="161" y="8"/>
                </a:lnTo>
                <a:lnTo>
                  <a:pt x="162" y="9"/>
                </a:lnTo>
                <a:lnTo>
                  <a:pt x="164" y="11"/>
                </a:lnTo>
                <a:lnTo>
                  <a:pt x="167" y="15"/>
                </a:lnTo>
                <a:lnTo>
                  <a:pt x="171" y="15"/>
                </a:lnTo>
                <a:lnTo>
                  <a:pt x="176" y="13"/>
                </a:lnTo>
                <a:lnTo>
                  <a:pt x="182" y="11"/>
                </a:lnTo>
                <a:lnTo>
                  <a:pt x="185" y="15"/>
                </a:lnTo>
                <a:lnTo>
                  <a:pt x="188" y="13"/>
                </a:lnTo>
                <a:lnTo>
                  <a:pt x="189" y="20"/>
                </a:lnTo>
                <a:lnTo>
                  <a:pt x="190" y="20"/>
                </a:lnTo>
                <a:lnTo>
                  <a:pt x="195" y="18"/>
                </a:lnTo>
                <a:lnTo>
                  <a:pt x="203" y="24"/>
                </a:lnTo>
                <a:lnTo>
                  <a:pt x="208" y="26"/>
                </a:lnTo>
                <a:lnTo>
                  <a:pt x="212" y="35"/>
                </a:lnTo>
                <a:lnTo>
                  <a:pt x="209" y="39"/>
                </a:lnTo>
                <a:lnTo>
                  <a:pt x="209" y="44"/>
                </a:lnTo>
                <a:lnTo>
                  <a:pt x="208" y="47"/>
                </a:lnTo>
                <a:lnTo>
                  <a:pt x="203" y="50"/>
                </a:lnTo>
                <a:lnTo>
                  <a:pt x="202" y="53"/>
                </a:lnTo>
                <a:lnTo>
                  <a:pt x="203" y="57"/>
                </a:lnTo>
                <a:lnTo>
                  <a:pt x="202" y="61"/>
                </a:lnTo>
                <a:lnTo>
                  <a:pt x="200" y="67"/>
                </a:lnTo>
                <a:lnTo>
                  <a:pt x="200" y="73"/>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3" name="Freeform 50"/>
          <p:cNvSpPr>
            <a:spLocks/>
          </p:cNvSpPr>
          <p:nvPr/>
        </p:nvSpPr>
        <p:spPr bwMode="auto">
          <a:xfrm>
            <a:off x="4048126" y="3241675"/>
            <a:ext cx="3175" cy="1588"/>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lnTo>
                  <a:pt x="0" y="1"/>
                </a:lnTo>
                <a:lnTo>
                  <a:pt x="2" y="0"/>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4" name="Freeform 51"/>
          <p:cNvSpPr>
            <a:spLocks/>
          </p:cNvSpPr>
          <p:nvPr/>
        </p:nvSpPr>
        <p:spPr bwMode="auto">
          <a:xfrm>
            <a:off x="3822701" y="3160712"/>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lnTo>
                  <a:pt x="1" y="0"/>
                </a:lnTo>
                <a:lnTo>
                  <a:pt x="0" y="0"/>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5" name="Freeform 52"/>
          <p:cNvSpPr>
            <a:spLocks/>
          </p:cNvSpPr>
          <p:nvPr/>
        </p:nvSpPr>
        <p:spPr bwMode="auto">
          <a:xfrm>
            <a:off x="3119438" y="2887662"/>
            <a:ext cx="952500" cy="936625"/>
          </a:xfrm>
          <a:custGeom>
            <a:avLst/>
            <a:gdLst>
              <a:gd name="T0" fmla="*/ 219 w 600"/>
              <a:gd name="T1" fmla="*/ 265 h 590"/>
              <a:gd name="T2" fmla="*/ 212 w 600"/>
              <a:gd name="T3" fmla="*/ 242 h 590"/>
              <a:gd name="T4" fmla="*/ 192 w 600"/>
              <a:gd name="T5" fmla="*/ 214 h 590"/>
              <a:gd name="T6" fmla="*/ 171 w 600"/>
              <a:gd name="T7" fmla="*/ 196 h 590"/>
              <a:gd name="T8" fmla="*/ 180 w 600"/>
              <a:gd name="T9" fmla="*/ 168 h 590"/>
              <a:gd name="T10" fmla="*/ 204 w 600"/>
              <a:gd name="T11" fmla="*/ 150 h 590"/>
              <a:gd name="T12" fmla="*/ 216 w 600"/>
              <a:gd name="T13" fmla="*/ 128 h 590"/>
              <a:gd name="T14" fmla="*/ 220 w 600"/>
              <a:gd name="T15" fmla="*/ 101 h 590"/>
              <a:gd name="T16" fmla="*/ 252 w 600"/>
              <a:gd name="T17" fmla="*/ 63 h 590"/>
              <a:gd name="T18" fmla="*/ 353 w 600"/>
              <a:gd name="T19" fmla="*/ 19 h 590"/>
              <a:gd name="T20" fmla="*/ 404 w 600"/>
              <a:gd name="T21" fmla="*/ 64 h 590"/>
              <a:gd name="T22" fmla="*/ 372 w 600"/>
              <a:gd name="T23" fmla="*/ 122 h 590"/>
              <a:gd name="T24" fmla="*/ 370 w 600"/>
              <a:gd name="T25" fmla="*/ 153 h 590"/>
              <a:gd name="T26" fmla="*/ 410 w 600"/>
              <a:gd name="T27" fmla="*/ 150 h 590"/>
              <a:gd name="T28" fmla="*/ 440 w 600"/>
              <a:gd name="T29" fmla="*/ 172 h 590"/>
              <a:gd name="T30" fmla="*/ 461 w 600"/>
              <a:gd name="T31" fmla="*/ 166 h 590"/>
              <a:gd name="T32" fmla="*/ 498 w 600"/>
              <a:gd name="T33" fmla="*/ 166 h 590"/>
              <a:gd name="T34" fmla="*/ 554 w 600"/>
              <a:gd name="T35" fmla="*/ 166 h 590"/>
              <a:gd name="T36" fmla="*/ 563 w 600"/>
              <a:gd name="T37" fmla="*/ 193 h 590"/>
              <a:gd name="T38" fmla="*/ 587 w 600"/>
              <a:gd name="T39" fmla="*/ 223 h 590"/>
              <a:gd name="T40" fmla="*/ 590 w 600"/>
              <a:gd name="T41" fmla="*/ 249 h 590"/>
              <a:gd name="T42" fmla="*/ 573 w 600"/>
              <a:gd name="T43" fmla="*/ 276 h 590"/>
              <a:gd name="T44" fmla="*/ 558 w 600"/>
              <a:gd name="T45" fmla="*/ 294 h 590"/>
              <a:gd name="T46" fmla="*/ 548 w 600"/>
              <a:gd name="T47" fmla="*/ 313 h 590"/>
              <a:gd name="T48" fmla="*/ 543 w 600"/>
              <a:gd name="T49" fmla="*/ 337 h 590"/>
              <a:gd name="T50" fmla="*/ 520 w 600"/>
              <a:gd name="T51" fmla="*/ 347 h 590"/>
              <a:gd name="T52" fmla="*/ 488 w 600"/>
              <a:gd name="T53" fmla="*/ 340 h 590"/>
              <a:gd name="T54" fmla="*/ 470 w 600"/>
              <a:gd name="T55" fmla="*/ 325 h 590"/>
              <a:gd name="T56" fmla="*/ 442 w 600"/>
              <a:gd name="T57" fmla="*/ 312 h 590"/>
              <a:gd name="T58" fmla="*/ 429 w 600"/>
              <a:gd name="T59" fmla="*/ 310 h 590"/>
              <a:gd name="T60" fmla="*/ 413 w 600"/>
              <a:gd name="T61" fmla="*/ 308 h 590"/>
              <a:gd name="T62" fmla="*/ 393 w 600"/>
              <a:gd name="T63" fmla="*/ 296 h 590"/>
              <a:gd name="T64" fmla="*/ 377 w 600"/>
              <a:gd name="T65" fmla="*/ 273 h 590"/>
              <a:gd name="T66" fmla="*/ 360 w 600"/>
              <a:gd name="T67" fmla="*/ 266 h 590"/>
              <a:gd name="T68" fmla="*/ 343 w 600"/>
              <a:gd name="T69" fmla="*/ 261 h 590"/>
              <a:gd name="T70" fmla="*/ 326 w 600"/>
              <a:gd name="T71" fmla="*/ 270 h 590"/>
              <a:gd name="T72" fmla="*/ 317 w 600"/>
              <a:gd name="T73" fmla="*/ 294 h 590"/>
              <a:gd name="T74" fmla="*/ 319 w 600"/>
              <a:gd name="T75" fmla="*/ 310 h 590"/>
              <a:gd name="T76" fmla="*/ 330 w 600"/>
              <a:gd name="T77" fmla="*/ 309 h 590"/>
              <a:gd name="T78" fmla="*/ 330 w 600"/>
              <a:gd name="T79" fmla="*/ 325 h 590"/>
              <a:gd name="T80" fmla="*/ 322 w 600"/>
              <a:gd name="T81" fmla="*/ 344 h 590"/>
              <a:gd name="T82" fmla="*/ 297 w 600"/>
              <a:gd name="T83" fmla="*/ 366 h 590"/>
              <a:gd name="T84" fmla="*/ 295 w 600"/>
              <a:gd name="T85" fmla="*/ 403 h 590"/>
              <a:gd name="T86" fmla="*/ 280 w 600"/>
              <a:gd name="T87" fmla="*/ 415 h 590"/>
              <a:gd name="T88" fmla="*/ 264 w 600"/>
              <a:gd name="T89" fmla="*/ 423 h 590"/>
              <a:gd name="T90" fmla="*/ 267 w 600"/>
              <a:gd name="T91" fmla="*/ 447 h 590"/>
              <a:gd name="T92" fmla="*/ 275 w 600"/>
              <a:gd name="T93" fmla="*/ 457 h 590"/>
              <a:gd name="T94" fmla="*/ 258 w 600"/>
              <a:gd name="T95" fmla="*/ 478 h 590"/>
              <a:gd name="T96" fmla="*/ 253 w 600"/>
              <a:gd name="T97" fmla="*/ 482 h 590"/>
              <a:gd name="T98" fmla="*/ 232 w 600"/>
              <a:gd name="T99" fmla="*/ 505 h 590"/>
              <a:gd name="T100" fmla="*/ 229 w 600"/>
              <a:gd name="T101" fmla="*/ 549 h 590"/>
              <a:gd name="T102" fmla="*/ 213 w 600"/>
              <a:gd name="T103" fmla="*/ 572 h 590"/>
              <a:gd name="T104" fmla="*/ 181 w 600"/>
              <a:gd name="T105" fmla="*/ 567 h 590"/>
              <a:gd name="T106" fmla="*/ 27 w 600"/>
              <a:gd name="T107" fmla="*/ 505 h 590"/>
              <a:gd name="T108" fmla="*/ 9 w 600"/>
              <a:gd name="T109" fmla="*/ 491 h 590"/>
              <a:gd name="T110" fmla="*/ 2 w 600"/>
              <a:gd name="T111" fmla="*/ 479 h 590"/>
              <a:gd name="T112" fmla="*/ 9 w 600"/>
              <a:gd name="T113" fmla="*/ 452 h 590"/>
              <a:gd name="T114" fmla="*/ 10 w 600"/>
              <a:gd name="T115" fmla="*/ 421 h 590"/>
              <a:gd name="T116" fmla="*/ 68 w 600"/>
              <a:gd name="T117" fmla="*/ 392 h 590"/>
              <a:gd name="T118" fmla="*/ 119 w 600"/>
              <a:gd name="T119" fmla="*/ 40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0" h="590">
                <a:moveTo>
                  <a:pt x="222" y="285"/>
                </a:moveTo>
                <a:lnTo>
                  <a:pt x="223" y="284"/>
                </a:lnTo>
                <a:lnTo>
                  <a:pt x="222" y="283"/>
                </a:lnTo>
                <a:lnTo>
                  <a:pt x="221" y="281"/>
                </a:lnTo>
                <a:lnTo>
                  <a:pt x="220" y="281"/>
                </a:lnTo>
                <a:lnTo>
                  <a:pt x="220" y="279"/>
                </a:lnTo>
                <a:lnTo>
                  <a:pt x="220" y="278"/>
                </a:lnTo>
                <a:lnTo>
                  <a:pt x="221" y="278"/>
                </a:lnTo>
                <a:lnTo>
                  <a:pt x="221" y="276"/>
                </a:lnTo>
                <a:lnTo>
                  <a:pt x="220" y="276"/>
                </a:lnTo>
                <a:lnTo>
                  <a:pt x="221" y="275"/>
                </a:lnTo>
                <a:lnTo>
                  <a:pt x="221" y="274"/>
                </a:lnTo>
                <a:lnTo>
                  <a:pt x="221" y="272"/>
                </a:lnTo>
                <a:lnTo>
                  <a:pt x="221" y="271"/>
                </a:lnTo>
                <a:lnTo>
                  <a:pt x="220" y="269"/>
                </a:lnTo>
                <a:lnTo>
                  <a:pt x="220" y="266"/>
                </a:lnTo>
                <a:lnTo>
                  <a:pt x="219" y="265"/>
                </a:lnTo>
                <a:lnTo>
                  <a:pt x="217" y="262"/>
                </a:lnTo>
                <a:lnTo>
                  <a:pt x="217" y="262"/>
                </a:lnTo>
                <a:lnTo>
                  <a:pt x="217" y="261"/>
                </a:lnTo>
                <a:lnTo>
                  <a:pt x="217" y="261"/>
                </a:lnTo>
                <a:lnTo>
                  <a:pt x="217" y="259"/>
                </a:lnTo>
                <a:lnTo>
                  <a:pt x="217" y="257"/>
                </a:lnTo>
                <a:lnTo>
                  <a:pt x="218" y="256"/>
                </a:lnTo>
                <a:lnTo>
                  <a:pt x="217" y="255"/>
                </a:lnTo>
                <a:lnTo>
                  <a:pt x="217" y="255"/>
                </a:lnTo>
                <a:lnTo>
                  <a:pt x="216" y="253"/>
                </a:lnTo>
                <a:lnTo>
                  <a:pt x="217" y="249"/>
                </a:lnTo>
                <a:lnTo>
                  <a:pt x="216" y="247"/>
                </a:lnTo>
                <a:lnTo>
                  <a:pt x="215" y="244"/>
                </a:lnTo>
                <a:lnTo>
                  <a:pt x="215" y="243"/>
                </a:lnTo>
                <a:lnTo>
                  <a:pt x="214" y="243"/>
                </a:lnTo>
                <a:lnTo>
                  <a:pt x="213" y="243"/>
                </a:lnTo>
                <a:lnTo>
                  <a:pt x="212" y="242"/>
                </a:lnTo>
                <a:lnTo>
                  <a:pt x="211" y="241"/>
                </a:lnTo>
                <a:lnTo>
                  <a:pt x="210" y="240"/>
                </a:lnTo>
                <a:lnTo>
                  <a:pt x="210" y="238"/>
                </a:lnTo>
                <a:lnTo>
                  <a:pt x="209" y="236"/>
                </a:lnTo>
                <a:lnTo>
                  <a:pt x="206" y="232"/>
                </a:lnTo>
                <a:lnTo>
                  <a:pt x="205" y="231"/>
                </a:lnTo>
                <a:lnTo>
                  <a:pt x="204" y="230"/>
                </a:lnTo>
                <a:lnTo>
                  <a:pt x="204" y="230"/>
                </a:lnTo>
                <a:lnTo>
                  <a:pt x="202" y="230"/>
                </a:lnTo>
                <a:lnTo>
                  <a:pt x="201" y="230"/>
                </a:lnTo>
                <a:lnTo>
                  <a:pt x="201" y="227"/>
                </a:lnTo>
                <a:lnTo>
                  <a:pt x="198" y="223"/>
                </a:lnTo>
                <a:lnTo>
                  <a:pt x="198" y="222"/>
                </a:lnTo>
                <a:lnTo>
                  <a:pt x="196" y="220"/>
                </a:lnTo>
                <a:lnTo>
                  <a:pt x="196" y="219"/>
                </a:lnTo>
                <a:lnTo>
                  <a:pt x="192" y="215"/>
                </a:lnTo>
                <a:lnTo>
                  <a:pt x="192" y="214"/>
                </a:lnTo>
                <a:lnTo>
                  <a:pt x="191" y="211"/>
                </a:lnTo>
                <a:lnTo>
                  <a:pt x="190" y="210"/>
                </a:lnTo>
                <a:lnTo>
                  <a:pt x="189" y="209"/>
                </a:lnTo>
                <a:lnTo>
                  <a:pt x="189" y="208"/>
                </a:lnTo>
                <a:lnTo>
                  <a:pt x="187" y="207"/>
                </a:lnTo>
                <a:lnTo>
                  <a:pt x="184" y="206"/>
                </a:lnTo>
                <a:lnTo>
                  <a:pt x="183" y="206"/>
                </a:lnTo>
                <a:lnTo>
                  <a:pt x="181" y="205"/>
                </a:lnTo>
                <a:lnTo>
                  <a:pt x="179" y="204"/>
                </a:lnTo>
                <a:lnTo>
                  <a:pt x="178" y="204"/>
                </a:lnTo>
                <a:lnTo>
                  <a:pt x="175" y="204"/>
                </a:lnTo>
                <a:lnTo>
                  <a:pt x="173" y="204"/>
                </a:lnTo>
                <a:lnTo>
                  <a:pt x="173" y="201"/>
                </a:lnTo>
                <a:lnTo>
                  <a:pt x="172" y="200"/>
                </a:lnTo>
                <a:lnTo>
                  <a:pt x="172" y="198"/>
                </a:lnTo>
                <a:lnTo>
                  <a:pt x="171" y="197"/>
                </a:lnTo>
                <a:lnTo>
                  <a:pt x="171" y="196"/>
                </a:lnTo>
                <a:lnTo>
                  <a:pt x="171" y="194"/>
                </a:lnTo>
                <a:lnTo>
                  <a:pt x="171" y="193"/>
                </a:lnTo>
                <a:lnTo>
                  <a:pt x="171" y="192"/>
                </a:lnTo>
                <a:lnTo>
                  <a:pt x="172" y="191"/>
                </a:lnTo>
                <a:lnTo>
                  <a:pt x="172" y="190"/>
                </a:lnTo>
                <a:lnTo>
                  <a:pt x="171" y="187"/>
                </a:lnTo>
                <a:lnTo>
                  <a:pt x="173" y="185"/>
                </a:lnTo>
                <a:lnTo>
                  <a:pt x="175" y="181"/>
                </a:lnTo>
                <a:lnTo>
                  <a:pt x="175" y="180"/>
                </a:lnTo>
                <a:lnTo>
                  <a:pt x="176" y="176"/>
                </a:lnTo>
                <a:lnTo>
                  <a:pt x="175" y="175"/>
                </a:lnTo>
                <a:lnTo>
                  <a:pt x="173" y="172"/>
                </a:lnTo>
                <a:lnTo>
                  <a:pt x="174" y="172"/>
                </a:lnTo>
                <a:lnTo>
                  <a:pt x="174" y="170"/>
                </a:lnTo>
                <a:lnTo>
                  <a:pt x="179" y="170"/>
                </a:lnTo>
                <a:lnTo>
                  <a:pt x="179" y="168"/>
                </a:lnTo>
                <a:lnTo>
                  <a:pt x="180" y="168"/>
                </a:lnTo>
                <a:lnTo>
                  <a:pt x="181" y="167"/>
                </a:lnTo>
                <a:lnTo>
                  <a:pt x="183" y="167"/>
                </a:lnTo>
                <a:lnTo>
                  <a:pt x="185" y="166"/>
                </a:lnTo>
                <a:lnTo>
                  <a:pt x="186" y="166"/>
                </a:lnTo>
                <a:lnTo>
                  <a:pt x="188" y="163"/>
                </a:lnTo>
                <a:lnTo>
                  <a:pt x="191" y="165"/>
                </a:lnTo>
                <a:lnTo>
                  <a:pt x="192" y="162"/>
                </a:lnTo>
                <a:lnTo>
                  <a:pt x="196" y="162"/>
                </a:lnTo>
                <a:lnTo>
                  <a:pt x="198" y="161"/>
                </a:lnTo>
                <a:lnTo>
                  <a:pt x="199" y="160"/>
                </a:lnTo>
                <a:lnTo>
                  <a:pt x="201" y="160"/>
                </a:lnTo>
                <a:lnTo>
                  <a:pt x="200" y="156"/>
                </a:lnTo>
                <a:lnTo>
                  <a:pt x="202" y="153"/>
                </a:lnTo>
                <a:lnTo>
                  <a:pt x="203" y="153"/>
                </a:lnTo>
                <a:lnTo>
                  <a:pt x="203" y="152"/>
                </a:lnTo>
                <a:lnTo>
                  <a:pt x="203" y="151"/>
                </a:lnTo>
                <a:lnTo>
                  <a:pt x="204" y="150"/>
                </a:lnTo>
                <a:lnTo>
                  <a:pt x="204" y="148"/>
                </a:lnTo>
                <a:lnTo>
                  <a:pt x="204" y="146"/>
                </a:lnTo>
                <a:lnTo>
                  <a:pt x="205" y="144"/>
                </a:lnTo>
                <a:lnTo>
                  <a:pt x="207" y="142"/>
                </a:lnTo>
                <a:lnTo>
                  <a:pt x="209" y="142"/>
                </a:lnTo>
                <a:lnTo>
                  <a:pt x="208" y="140"/>
                </a:lnTo>
                <a:lnTo>
                  <a:pt x="210" y="139"/>
                </a:lnTo>
                <a:lnTo>
                  <a:pt x="210" y="138"/>
                </a:lnTo>
                <a:lnTo>
                  <a:pt x="211" y="138"/>
                </a:lnTo>
                <a:lnTo>
                  <a:pt x="211" y="137"/>
                </a:lnTo>
                <a:lnTo>
                  <a:pt x="211" y="136"/>
                </a:lnTo>
                <a:lnTo>
                  <a:pt x="212" y="136"/>
                </a:lnTo>
                <a:lnTo>
                  <a:pt x="214" y="135"/>
                </a:lnTo>
                <a:lnTo>
                  <a:pt x="215" y="134"/>
                </a:lnTo>
                <a:lnTo>
                  <a:pt x="217" y="133"/>
                </a:lnTo>
                <a:lnTo>
                  <a:pt x="216" y="130"/>
                </a:lnTo>
                <a:lnTo>
                  <a:pt x="216" y="128"/>
                </a:lnTo>
                <a:lnTo>
                  <a:pt x="216" y="127"/>
                </a:lnTo>
                <a:lnTo>
                  <a:pt x="216" y="126"/>
                </a:lnTo>
                <a:lnTo>
                  <a:pt x="216" y="125"/>
                </a:lnTo>
                <a:lnTo>
                  <a:pt x="216" y="123"/>
                </a:lnTo>
                <a:lnTo>
                  <a:pt x="216" y="122"/>
                </a:lnTo>
                <a:lnTo>
                  <a:pt x="216" y="121"/>
                </a:lnTo>
                <a:lnTo>
                  <a:pt x="215" y="120"/>
                </a:lnTo>
                <a:lnTo>
                  <a:pt x="214" y="120"/>
                </a:lnTo>
                <a:lnTo>
                  <a:pt x="214" y="119"/>
                </a:lnTo>
                <a:lnTo>
                  <a:pt x="217" y="117"/>
                </a:lnTo>
                <a:lnTo>
                  <a:pt x="217" y="111"/>
                </a:lnTo>
                <a:lnTo>
                  <a:pt x="216" y="109"/>
                </a:lnTo>
                <a:lnTo>
                  <a:pt x="216" y="108"/>
                </a:lnTo>
                <a:lnTo>
                  <a:pt x="215" y="108"/>
                </a:lnTo>
                <a:lnTo>
                  <a:pt x="216" y="107"/>
                </a:lnTo>
                <a:lnTo>
                  <a:pt x="218" y="103"/>
                </a:lnTo>
                <a:lnTo>
                  <a:pt x="220" y="101"/>
                </a:lnTo>
                <a:lnTo>
                  <a:pt x="220" y="100"/>
                </a:lnTo>
                <a:lnTo>
                  <a:pt x="218" y="99"/>
                </a:lnTo>
                <a:lnTo>
                  <a:pt x="216" y="96"/>
                </a:lnTo>
                <a:lnTo>
                  <a:pt x="216" y="95"/>
                </a:lnTo>
                <a:lnTo>
                  <a:pt x="224" y="93"/>
                </a:lnTo>
                <a:lnTo>
                  <a:pt x="228" y="87"/>
                </a:lnTo>
                <a:lnTo>
                  <a:pt x="230" y="86"/>
                </a:lnTo>
                <a:lnTo>
                  <a:pt x="231" y="86"/>
                </a:lnTo>
                <a:lnTo>
                  <a:pt x="235" y="85"/>
                </a:lnTo>
                <a:lnTo>
                  <a:pt x="241" y="76"/>
                </a:lnTo>
                <a:lnTo>
                  <a:pt x="241" y="75"/>
                </a:lnTo>
                <a:lnTo>
                  <a:pt x="241" y="74"/>
                </a:lnTo>
                <a:lnTo>
                  <a:pt x="241" y="70"/>
                </a:lnTo>
                <a:lnTo>
                  <a:pt x="242" y="69"/>
                </a:lnTo>
                <a:lnTo>
                  <a:pt x="244" y="65"/>
                </a:lnTo>
                <a:lnTo>
                  <a:pt x="248" y="64"/>
                </a:lnTo>
                <a:lnTo>
                  <a:pt x="252" y="63"/>
                </a:lnTo>
                <a:lnTo>
                  <a:pt x="255" y="62"/>
                </a:lnTo>
                <a:lnTo>
                  <a:pt x="262" y="61"/>
                </a:lnTo>
                <a:lnTo>
                  <a:pt x="276" y="59"/>
                </a:lnTo>
                <a:lnTo>
                  <a:pt x="280" y="58"/>
                </a:lnTo>
                <a:lnTo>
                  <a:pt x="286" y="58"/>
                </a:lnTo>
                <a:lnTo>
                  <a:pt x="289" y="56"/>
                </a:lnTo>
                <a:lnTo>
                  <a:pt x="290" y="55"/>
                </a:lnTo>
                <a:lnTo>
                  <a:pt x="291" y="54"/>
                </a:lnTo>
                <a:lnTo>
                  <a:pt x="307" y="45"/>
                </a:lnTo>
                <a:lnTo>
                  <a:pt x="308" y="44"/>
                </a:lnTo>
                <a:lnTo>
                  <a:pt x="317" y="36"/>
                </a:lnTo>
                <a:lnTo>
                  <a:pt x="322" y="34"/>
                </a:lnTo>
                <a:lnTo>
                  <a:pt x="327" y="33"/>
                </a:lnTo>
                <a:lnTo>
                  <a:pt x="329" y="32"/>
                </a:lnTo>
                <a:lnTo>
                  <a:pt x="337" y="28"/>
                </a:lnTo>
                <a:lnTo>
                  <a:pt x="350" y="21"/>
                </a:lnTo>
                <a:lnTo>
                  <a:pt x="353" y="19"/>
                </a:lnTo>
                <a:lnTo>
                  <a:pt x="357" y="14"/>
                </a:lnTo>
                <a:lnTo>
                  <a:pt x="359" y="13"/>
                </a:lnTo>
                <a:lnTo>
                  <a:pt x="362" y="10"/>
                </a:lnTo>
                <a:lnTo>
                  <a:pt x="371" y="6"/>
                </a:lnTo>
                <a:lnTo>
                  <a:pt x="377" y="5"/>
                </a:lnTo>
                <a:lnTo>
                  <a:pt x="379" y="4"/>
                </a:lnTo>
                <a:lnTo>
                  <a:pt x="382" y="2"/>
                </a:lnTo>
                <a:lnTo>
                  <a:pt x="391" y="0"/>
                </a:lnTo>
                <a:lnTo>
                  <a:pt x="392" y="0"/>
                </a:lnTo>
                <a:lnTo>
                  <a:pt x="399" y="13"/>
                </a:lnTo>
                <a:lnTo>
                  <a:pt x="400" y="15"/>
                </a:lnTo>
                <a:lnTo>
                  <a:pt x="402" y="19"/>
                </a:lnTo>
                <a:lnTo>
                  <a:pt x="408" y="33"/>
                </a:lnTo>
                <a:lnTo>
                  <a:pt x="411" y="46"/>
                </a:lnTo>
                <a:lnTo>
                  <a:pt x="411" y="51"/>
                </a:lnTo>
                <a:lnTo>
                  <a:pt x="411" y="54"/>
                </a:lnTo>
                <a:lnTo>
                  <a:pt x="404" y="64"/>
                </a:lnTo>
                <a:lnTo>
                  <a:pt x="401" y="67"/>
                </a:lnTo>
                <a:lnTo>
                  <a:pt x="398" y="74"/>
                </a:lnTo>
                <a:lnTo>
                  <a:pt x="397" y="74"/>
                </a:lnTo>
                <a:lnTo>
                  <a:pt x="396" y="76"/>
                </a:lnTo>
                <a:lnTo>
                  <a:pt x="395" y="77"/>
                </a:lnTo>
                <a:lnTo>
                  <a:pt x="389" y="89"/>
                </a:lnTo>
                <a:lnTo>
                  <a:pt x="389" y="94"/>
                </a:lnTo>
                <a:lnTo>
                  <a:pt x="393" y="99"/>
                </a:lnTo>
                <a:lnTo>
                  <a:pt x="393" y="102"/>
                </a:lnTo>
                <a:lnTo>
                  <a:pt x="393" y="105"/>
                </a:lnTo>
                <a:lnTo>
                  <a:pt x="389" y="111"/>
                </a:lnTo>
                <a:lnTo>
                  <a:pt x="380" y="111"/>
                </a:lnTo>
                <a:lnTo>
                  <a:pt x="379" y="112"/>
                </a:lnTo>
                <a:lnTo>
                  <a:pt x="375" y="115"/>
                </a:lnTo>
                <a:lnTo>
                  <a:pt x="373" y="118"/>
                </a:lnTo>
                <a:lnTo>
                  <a:pt x="373" y="121"/>
                </a:lnTo>
                <a:lnTo>
                  <a:pt x="372" y="122"/>
                </a:lnTo>
                <a:lnTo>
                  <a:pt x="371" y="128"/>
                </a:lnTo>
                <a:lnTo>
                  <a:pt x="370" y="129"/>
                </a:lnTo>
                <a:lnTo>
                  <a:pt x="370" y="130"/>
                </a:lnTo>
                <a:lnTo>
                  <a:pt x="370" y="133"/>
                </a:lnTo>
                <a:lnTo>
                  <a:pt x="370" y="134"/>
                </a:lnTo>
                <a:lnTo>
                  <a:pt x="369" y="135"/>
                </a:lnTo>
                <a:lnTo>
                  <a:pt x="369" y="136"/>
                </a:lnTo>
                <a:lnTo>
                  <a:pt x="370" y="138"/>
                </a:lnTo>
                <a:lnTo>
                  <a:pt x="371" y="140"/>
                </a:lnTo>
                <a:lnTo>
                  <a:pt x="371" y="141"/>
                </a:lnTo>
                <a:lnTo>
                  <a:pt x="373" y="146"/>
                </a:lnTo>
                <a:lnTo>
                  <a:pt x="370" y="148"/>
                </a:lnTo>
                <a:lnTo>
                  <a:pt x="369" y="149"/>
                </a:lnTo>
                <a:lnTo>
                  <a:pt x="369" y="150"/>
                </a:lnTo>
                <a:lnTo>
                  <a:pt x="369" y="151"/>
                </a:lnTo>
                <a:lnTo>
                  <a:pt x="370" y="153"/>
                </a:lnTo>
                <a:lnTo>
                  <a:pt x="370" y="153"/>
                </a:lnTo>
                <a:lnTo>
                  <a:pt x="375" y="154"/>
                </a:lnTo>
                <a:lnTo>
                  <a:pt x="379" y="156"/>
                </a:lnTo>
                <a:lnTo>
                  <a:pt x="381" y="154"/>
                </a:lnTo>
                <a:lnTo>
                  <a:pt x="382" y="153"/>
                </a:lnTo>
                <a:lnTo>
                  <a:pt x="384" y="152"/>
                </a:lnTo>
                <a:lnTo>
                  <a:pt x="391" y="148"/>
                </a:lnTo>
                <a:lnTo>
                  <a:pt x="392" y="148"/>
                </a:lnTo>
                <a:lnTo>
                  <a:pt x="395" y="150"/>
                </a:lnTo>
                <a:lnTo>
                  <a:pt x="398" y="151"/>
                </a:lnTo>
                <a:lnTo>
                  <a:pt x="399" y="151"/>
                </a:lnTo>
                <a:lnTo>
                  <a:pt x="400" y="151"/>
                </a:lnTo>
                <a:lnTo>
                  <a:pt x="401" y="151"/>
                </a:lnTo>
                <a:lnTo>
                  <a:pt x="404" y="149"/>
                </a:lnTo>
                <a:lnTo>
                  <a:pt x="405" y="149"/>
                </a:lnTo>
                <a:lnTo>
                  <a:pt x="407" y="150"/>
                </a:lnTo>
                <a:lnTo>
                  <a:pt x="409" y="150"/>
                </a:lnTo>
                <a:lnTo>
                  <a:pt x="410" y="150"/>
                </a:lnTo>
                <a:lnTo>
                  <a:pt x="413" y="151"/>
                </a:lnTo>
                <a:lnTo>
                  <a:pt x="414" y="153"/>
                </a:lnTo>
                <a:lnTo>
                  <a:pt x="413" y="153"/>
                </a:lnTo>
                <a:lnTo>
                  <a:pt x="414" y="153"/>
                </a:lnTo>
                <a:lnTo>
                  <a:pt x="416" y="157"/>
                </a:lnTo>
                <a:lnTo>
                  <a:pt x="423" y="158"/>
                </a:lnTo>
                <a:lnTo>
                  <a:pt x="424" y="158"/>
                </a:lnTo>
                <a:lnTo>
                  <a:pt x="425" y="158"/>
                </a:lnTo>
                <a:lnTo>
                  <a:pt x="430" y="158"/>
                </a:lnTo>
                <a:lnTo>
                  <a:pt x="430" y="160"/>
                </a:lnTo>
                <a:lnTo>
                  <a:pt x="432" y="162"/>
                </a:lnTo>
                <a:lnTo>
                  <a:pt x="432" y="163"/>
                </a:lnTo>
                <a:lnTo>
                  <a:pt x="434" y="166"/>
                </a:lnTo>
                <a:lnTo>
                  <a:pt x="435" y="166"/>
                </a:lnTo>
                <a:lnTo>
                  <a:pt x="436" y="168"/>
                </a:lnTo>
                <a:lnTo>
                  <a:pt x="438" y="171"/>
                </a:lnTo>
                <a:lnTo>
                  <a:pt x="440" y="172"/>
                </a:lnTo>
                <a:lnTo>
                  <a:pt x="441" y="172"/>
                </a:lnTo>
                <a:lnTo>
                  <a:pt x="442" y="172"/>
                </a:lnTo>
                <a:lnTo>
                  <a:pt x="443" y="172"/>
                </a:lnTo>
                <a:lnTo>
                  <a:pt x="444" y="172"/>
                </a:lnTo>
                <a:lnTo>
                  <a:pt x="443" y="172"/>
                </a:lnTo>
                <a:lnTo>
                  <a:pt x="445" y="172"/>
                </a:lnTo>
                <a:lnTo>
                  <a:pt x="446" y="171"/>
                </a:lnTo>
                <a:lnTo>
                  <a:pt x="449" y="171"/>
                </a:lnTo>
                <a:lnTo>
                  <a:pt x="451" y="171"/>
                </a:lnTo>
                <a:lnTo>
                  <a:pt x="452" y="171"/>
                </a:lnTo>
                <a:lnTo>
                  <a:pt x="453" y="172"/>
                </a:lnTo>
                <a:lnTo>
                  <a:pt x="454" y="172"/>
                </a:lnTo>
                <a:lnTo>
                  <a:pt x="457" y="172"/>
                </a:lnTo>
                <a:lnTo>
                  <a:pt x="459" y="169"/>
                </a:lnTo>
                <a:lnTo>
                  <a:pt x="460" y="167"/>
                </a:lnTo>
                <a:lnTo>
                  <a:pt x="461" y="167"/>
                </a:lnTo>
                <a:lnTo>
                  <a:pt x="461" y="166"/>
                </a:lnTo>
                <a:lnTo>
                  <a:pt x="461" y="166"/>
                </a:lnTo>
                <a:lnTo>
                  <a:pt x="462" y="166"/>
                </a:lnTo>
                <a:lnTo>
                  <a:pt x="463" y="166"/>
                </a:lnTo>
                <a:lnTo>
                  <a:pt x="464" y="166"/>
                </a:lnTo>
                <a:lnTo>
                  <a:pt x="465" y="165"/>
                </a:lnTo>
                <a:lnTo>
                  <a:pt x="467" y="164"/>
                </a:lnTo>
                <a:lnTo>
                  <a:pt x="470" y="162"/>
                </a:lnTo>
                <a:lnTo>
                  <a:pt x="471" y="161"/>
                </a:lnTo>
                <a:lnTo>
                  <a:pt x="473" y="160"/>
                </a:lnTo>
                <a:lnTo>
                  <a:pt x="476" y="159"/>
                </a:lnTo>
                <a:lnTo>
                  <a:pt x="476" y="159"/>
                </a:lnTo>
                <a:lnTo>
                  <a:pt x="481" y="160"/>
                </a:lnTo>
                <a:lnTo>
                  <a:pt x="482" y="160"/>
                </a:lnTo>
                <a:lnTo>
                  <a:pt x="487" y="165"/>
                </a:lnTo>
                <a:lnTo>
                  <a:pt x="492" y="166"/>
                </a:lnTo>
                <a:lnTo>
                  <a:pt x="496" y="166"/>
                </a:lnTo>
                <a:lnTo>
                  <a:pt x="498" y="166"/>
                </a:lnTo>
                <a:lnTo>
                  <a:pt x="499" y="166"/>
                </a:lnTo>
                <a:lnTo>
                  <a:pt x="504" y="169"/>
                </a:lnTo>
                <a:lnTo>
                  <a:pt x="510" y="166"/>
                </a:lnTo>
                <a:lnTo>
                  <a:pt x="520" y="162"/>
                </a:lnTo>
                <a:lnTo>
                  <a:pt x="521" y="162"/>
                </a:lnTo>
                <a:lnTo>
                  <a:pt x="523" y="163"/>
                </a:lnTo>
                <a:lnTo>
                  <a:pt x="527" y="164"/>
                </a:lnTo>
                <a:lnTo>
                  <a:pt x="531" y="167"/>
                </a:lnTo>
                <a:lnTo>
                  <a:pt x="533" y="168"/>
                </a:lnTo>
                <a:lnTo>
                  <a:pt x="535" y="171"/>
                </a:lnTo>
                <a:lnTo>
                  <a:pt x="536" y="172"/>
                </a:lnTo>
                <a:lnTo>
                  <a:pt x="537" y="172"/>
                </a:lnTo>
                <a:lnTo>
                  <a:pt x="540" y="172"/>
                </a:lnTo>
                <a:lnTo>
                  <a:pt x="547" y="170"/>
                </a:lnTo>
                <a:lnTo>
                  <a:pt x="548" y="170"/>
                </a:lnTo>
                <a:lnTo>
                  <a:pt x="549" y="169"/>
                </a:lnTo>
                <a:lnTo>
                  <a:pt x="554" y="166"/>
                </a:lnTo>
                <a:lnTo>
                  <a:pt x="555" y="166"/>
                </a:lnTo>
                <a:lnTo>
                  <a:pt x="555" y="165"/>
                </a:lnTo>
                <a:lnTo>
                  <a:pt x="557" y="166"/>
                </a:lnTo>
                <a:lnTo>
                  <a:pt x="559" y="165"/>
                </a:lnTo>
                <a:lnTo>
                  <a:pt x="560" y="165"/>
                </a:lnTo>
                <a:lnTo>
                  <a:pt x="562" y="166"/>
                </a:lnTo>
                <a:lnTo>
                  <a:pt x="564" y="166"/>
                </a:lnTo>
                <a:lnTo>
                  <a:pt x="565" y="167"/>
                </a:lnTo>
                <a:lnTo>
                  <a:pt x="565" y="168"/>
                </a:lnTo>
                <a:lnTo>
                  <a:pt x="566" y="171"/>
                </a:lnTo>
                <a:lnTo>
                  <a:pt x="567" y="173"/>
                </a:lnTo>
                <a:lnTo>
                  <a:pt x="568" y="175"/>
                </a:lnTo>
                <a:lnTo>
                  <a:pt x="568" y="177"/>
                </a:lnTo>
                <a:lnTo>
                  <a:pt x="566" y="185"/>
                </a:lnTo>
                <a:lnTo>
                  <a:pt x="565" y="189"/>
                </a:lnTo>
                <a:lnTo>
                  <a:pt x="564" y="191"/>
                </a:lnTo>
                <a:lnTo>
                  <a:pt x="563" y="193"/>
                </a:lnTo>
                <a:lnTo>
                  <a:pt x="562" y="195"/>
                </a:lnTo>
                <a:lnTo>
                  <a:pt x="561" y="196"/>
                </a:lnTo>
                <a:lnTo>
                  <a:pt x="562" y="205"/>
                </a:lnTo>
                <a:lnTo>
                  <a:pt x="564" y="206"/>
                </a:lnTo>
                <a:lnTo>
                  <a:pt x="566" y="207"/>
                </a:lnTo>
                <a:lnTo>
                  <a:pt x="572" y="211"/>
                </a:lnTo>
                <a:lnTo>
                  <a:pt x="574" y="212"/>
                </a:lnTo>
                <a:lnTo>
                  <a:pt x="575" y="212"/>
                </a:lnTo>
                <a:lnTo>
                  <a:pt x="575" y="213"/>
                </a:lnTo>
                <a:lnTo>
                  <a:pt x="576" y="213"/>
                </a:lnTo>
                <a:lnTo>
                  <a:pt x="577" y="214"/>
                </a:lnTo>
                <a:lnTo>
                  <a:pt x="578" y="216"/>
                </a:lnTo>
                <a:lnTo>
                  <a:pt x="580" y="217"/>
                </a:lnTo>
                <a:lnTo>
                  <a:pt x="581" y="218"/>
                </a:lnTo>
                <a:lnTo>
                  <a:pt x="582" y="219"/>
                </a:lnTo>
                <a:lnTo>
                  <a:pt x="585" y="223"/>
                </a:lnTo>
                <a:lnTo>
                  <a:pt x="587" y="223"/>
                </a:lnTo>
                <a:lnTo>
                  <a:pt x="587" y="223"/>
                </a:lnTo>
                <a:lnTo>
                  <a:pt x="589" y="221"/>
                </a:lnTo>
                <a:lnTo>
                  <a:pt x="590" y="220"/>
                </a:lnTo>
                <a:lnTo>
                  <a:pt x="594" y="211"/>
                </a:lnTo>
                <a:lnTo>
                  <a:pt x="600" y="210"/>
                </a:lnTo>
                <a:lnTo>
                  <a:pt x="598" y="213"/>
                </a:lnTo>
                <a:lnTo>
                  <a:pt x="597" y="215"/>
                </a:lnTo>
                <a:lnTo>
                  <a:pt x="597" y="217"/>
                </a:lnTo>
                <a:lnTo>
                  <a:pt x="596" y="218"/>
                </a:lnTo>
                <a:lnTo>
                  <a:pt x="597" y="238"/>
                </a:lnTo>
                <a:lnTo>
                  <a:pt x="597" y="240"/>
                </a:lnTo>
                <a:lnTo>
                  <a:pt x="596" y="241"/>
                </a:lnTo>
                <a:lnTo>
                  <a:pt x="595" y="243"/>
                </a:lnTo>
                <a:lnTo>
                  <a:pt x="594" y="245"/>
                </a:lnTo>
                <a:lnTo>
                  <a:pt x="592" y="247"/>
                </a:lnTo>
                <a:lnTo>
                  <a:pt x="591" y="248"/>
                </a:lnTo>
                <a:lnTo>
                  <a:pt x="590" y="249"/>
                </a:lnTo>
                <a:lnTo>
                  <a:pt x="590" y="250"/>
                </a:lnTo>
                <a:lnTo>
                  <a:pt x="589" y="250"/>
                </a:lnTo>
                <a:lnTo>
                  <a:pt x="587" y="252"/>
                </a:lnTo>
                <a:lnTo>
                  <a:pt x="585" y="253"/>
                </a:lnTo>
                <a:lnTo>
                  <a:pt x="584" y="255"/>
                </a:lnTo>
                <a:lnTo>
                  <a:pt x="584" y="256"/>
                </a:lnTo>
                <a:lnTo>
                  <a:pt x="584" y="258"/>
                </a:lnTo>
                <a:lnTo>
                  <a:pt x="584" y="261"/>
                </a:lnTo>
                <a:lnTo>
                  <a:pt x="582" y="263"/>
                </a:lnTo>
                <a:lnTo>
                  <a:pt x="582" y="265"/>
                </a:lnTo>
                <a:lnTo>
                  <a:pt x="580" y="266"/>
                </a:lnTo>
                <a:lnTo>
                  <a:pt x="578" y="268"/>
                </a:lnTo>
                <a:lnTo>
                  <a:pt x="578" y="269"/>
                </a:lnTo>
                <a:lnTo>
                  <a:pt x="578" y="270"/>
                </a:lnTo>
                <a:lnTo>
                  <a:pt x="578" y="271"/>
                </a:lnTo>
                <a:lnTo>
                  <a:pt x="577" y="273"/>
                </a:lnTo>
                <a:lnTo>
                  <a:pt x="573" y="276"/>
                </a:lnTo>
                <a:lnTo>
                  <a:pt x="571" y="277"/>
                </a:lnTo>
                <a:lnTo>
                  <a:pt x="571" y="278"/>
                </a:lnTo>
                <a:lnTo>
                  <a:pt x="570" y="278"/>
                </a:lnTo>
                <a:lnTo>
                  <a:pt x="569" y="278"/>
                </a:lnTo>
                <a:lnTo>
                  <a:pt x="566" y="279"/>
                </a:lnTo>
                <a:lnTo>
                  <a:pt x="565" y="279"/>
                </a:lnTo>
                <a:lnTo>
                  <a:pt x="565" y="280"/>
                </a:lnTo>
                <a:lnTo>
                  <a:pt x="565" y="283"/>
                </a:lnTo>
                <a:lnTo>
                  <a:pt x="565" y="284"/>
                </a:lnTo>
                <a:lnTo>
                  <a:pt x="564" y="285"/>
                </a:lnTo>
                <a:lnTo>
                  <a:pt x="561" y="289"/>
                </a:lnTo>
                <a:lnTo>
                  <a:pt x="560" y="291"/>
                </a:lnTo>
                <a:lnTo>
                  <a:pt x="559" y="292"/>
                </a:lnTo>
                <a:lnTo>
                  <a:pt x="559" y="293"/>
                </a:lnTo>
                <a:lnTo>
                  <a:pt x="559" y="294"/>
                </a:lnTo>
                <a:lnTo>
                  <a:pt x="559" y="294"/>
                </a:lnTo>
                <a:lnTo>
                  <a:pt x="558" y="294"/>
                </a:lnTo>
                <a:lnTo>
                  <a:pt x="557" y="295"/>
                </a:lnTo>
                <a:lnTo>
                  <a:pt x="556" y="298"/>
                </a:lnTo>
                <a:lnTo>
                  <a:pt x="556" y="300"/>
                </a:lnTo>
                <a:lnTo>
                  <a:pt x="555" y="300"/>
                </a:lnTo>
                <a:lnTo>
                  <a:pt x="552" y="301"/>
                </a:lnTo>
                <a:lnTo>
                  <a:pt x="552" y="303"/>
                </a:lnTo>
                <a:lnTo>
                  <a:pt x="551" y="303"/>
                </a:lnTo>
                <a:lnTo>
                  <a:pt x="551" y="304"/>
                </a:lnTo>
                <a:lnTo>
                  <a:pt x="550" y="306"/>
                </a:lnTo>
                <a:lnTo>
                  <a:pt x="549" y="307"/>
                </a:lnTo>
                <a:lnTo>
                  <a:pt x="549" y="307"/>
                </a:lnTo>
                <a:lnTo>
                  <a:pt x="550" y="307"/>
                </a:lnTo>
                <a:lnTo>
                  <a:pt x="551" y="308"/>
                </a:lnTo>
                <a:lnTo>
                  <a:pt x="551" y="309"/>
                </a:lnTo>
                <a:lnTo>
                  <a:pt x="551" y="312"/>
                </a:lnTo>
                <a:lnTo>
                  <a:pt x="549" y="313"/>
                </a:lnTo>
                <a:lnTo>
                  <a:pt x="548" y="313"/>
                </a:lnTo>
                <a:lnTo>
                  <a:pt x="547" y="315"/>
                </a:lnTo>
                <a:lnTo>
                  <a:pt x="546" y="316"/>
                </a:lnTo>
                <a:lnTo>
                  <a:pt x="546" y="317"/>
                </a:lnTo>
                <a:lnTo>
                  <a:pt x="545" y="318"/>
                </a:lnTo>
                <a:lnTo>
                  <a:pt x="545" y="319"/>
                </a:lnTo>
                <a:lnTo>
                  <a:pt x="545" y="319"/>
                </a:lnTo>
                <a:lnTo>
                  <a:pt x="546" y="320"/>
                </a:lnTo>
                <a:lnTo>
                  <a:pt x="547" y="323"/>
                </a:lnTo>
                <a:lnTo>
                  <a:pt x="548" y="325"/>
                </a:lnTo>
                <a:lnTo>
                  <a:pt x="548" y="327"/>
                </a:lnTo>
                <a:lnTo>
                  <a:pt x="547" y="327"/>
                </a:lnTo>
                <a:lnTo>
                  <a:pt x="546" y="327"/>
                </a:lnTo>
                <a:lnTo>
                  <a:pt x="545" y="328"/>
                </a:lnTo>
                <a:lnTo>
                  <a:pt x="544" y="331"/>
                </a:lnTo>
                <a:lnTo>
                  <a:pt x="544" y="333"/>
                </a:lnTo>
                <a:lnTo>
                  <a:pt x="543" y="335"/>
                </a:lnTo>
                <a:lnTo>
                  <a:pt x="543" y="337"/>
                </a:lnTo>
                <a:lnTo>
                  <a:pt x="542" y="337"/>
                </a:lnTo>
                <a:lnTo>
                  <a:pt x="540" y="338"/>
                </a:lnTo>
                <a:lnTo>
                  <a:pt x="540" y="339"/>
                </a:lnTo>
                <a:lnTo>
                  <a:pt x="540" y="341"/>
                </a:lnTo>
                <a:lnTo>
                  <a:pt x="538" y="342"/>
                </a:lnTo>
                <a:lnTo>
                  <a:pt x="536" y="342"/>
                </a:lnTo>
                <a:lnTo>
                  <a:pt x="535" y="343"/>
                </a:lnTo>
                <a:lnTo>
                  <a:pt x="533" y="343"/>
                </a:lnTo>
                <a:lnTo>
                  <a:pt x="532" y="343"/>
                </a:lnTo>
                <a:lnTo>
                  <a:pt x="530" y="345"/>
                </a:lnTo>
                <a:lnTo>
                  <a:pt x="528" y="345"/>
                </a:lnTo>
                <a:lnTo>
                  <a:pt x="527" y="345"/>
                </a:lnTo>
                <a:lnTo>
                  <a:pt x="527" y="345"/>
                </a:lnTo>
                <a:lnTo>
                  <a:pt x="527" y="345"/>
                </a:lnTo>
                <a:lnTo>
                  <a:pt x="525" y="345"/>
                </a:lnTo>
                <a:lnTo>
                  <a:pt x="524" y="345"/>
                </a:lnTo>
                <a:lnTo>
                  <a:pt x="520" y="347"/>
                </a:lnTo>
                <a:lnTo>
                  <a:pt x="519" y="349"/>
                </a:lnTo>
                <a:lnTo>
                  <a:pt x="518" y="350"/>
                </a:lnTo>
                <a:lnTo>
                  <a:pt x="515" y="350"/>
                </a:lnTo>
                <a:lnTo>
                  <a:pt x="514" y="351"/>
                </a:lnTo>
                <a:lnTo>
                  <a:pt x="512" y="349"/>
                </a:lnTo>
                <a:lnTo>
                  <a:pt x="510" y="349"/>
                </a:lnTo>
                <a:lnTo>
                  <a:pt x="508" y="347"/>
                </a:lnTo>
                <a:lnTo>
                  <a:pt x="505" y="346"/>
                </a:lnTo>
                <a:lnTo>
                  <a:pt x="502" y="345"/>
                </a:lnTo>
                <a:lnTo>
                  <a:pt x="500" y="342"/>
                </a:lnTo>
                <a:lnTo>
                  <a:pt x="501" y="341"/>
                </a:lnTo>
                <a:lnTo>
                  <a:pt x="498" y="339"/>
                </a:lnTo>
                <a:lnTo>
                  <a:pt x="496" y="339"/>
                </a:lnTo>
                <a:lnTo>
                  <a:pt x="496" y="340"/>
                </a:lnTo>
                <a:lnTo>
                  <a:pt x="494" y="340"/>
                </a:lnTo>
                <a:lnTo>
                  <a:pt x="490" y="339"/>
                </a:lnTo>
                <a:lnTo>
                  <a:pt x="488" y="340"/>
                </a:lnTo>
                <a:lnTo>
                  <a:pt x="486" y="339"/>
                </a:lnTo>
                <a:lnTo>
                  <a:pt x="486" y="338"/>
                </a:lnTo>
                <a:lnTo>
                  <a:pt x="486" y="337"/>
                </a:lnTo>
                <a:lnTo>
                  <a:pt x="483" y="337"/>
                </a:lnTo>
                <a:lnTo>
                  <a:pt x="482" y="335"/>
                </a:lnTo>
                <a:lnTo>
                  <a:pt x="482" y="334"/>
                </a:lnTo>
                <a:lnTo>
                  <a:pt x="482" y="333"/>
                </a:lnTo>
                <a:lnTo>
                  <a:pt x="480" y="332"/>
                </a:lnTo>
                <a:lnTo>
                  <a:pt x="479" y="332"/>
                </a:lnTo>
                <a:lnTo>
                  <a:pt x="479" y="333"/>
                </a:lnTo>
                <a:lnTo>
                  <a:pt x="474" y="332"/>
                </a:lnTo>
                <a:lnTo>
                  <a:pt x="473" y="332"/>
                </a:lnTo>
                <a:lnTo>
                  <a:pt x="473" y="330"/>
                </a:lnTo>
                <a:lnTo>
                  <a:pt x="473" y="326"/>
                </a:lnTo>
                <a:lnTo>
                  <a:pt x="471" y="327"/>
                </a:lnTo>
                <a:lnTo>
                  <a:pt x="471" y="326"/>
                </a:lnTo>
                <a:lnTo>
                  <a:pt x="470" y="325"/>
                </a:lnTo>
                <a:lnTo>
                  <a:pt x="469" y="326"/>
                </a:lnTo>
                <a:lnTo>
                  <a:pt x="467" y="326"/>
                </a:lnTo>
                <a:lnTo>
                  <a:pt x="464" y="326"/>
                </a:lnTo>
                <a:lnTo>
                  <a:pt x="461" y="325"/>
                </a:lnTo>
                <a:lnTo>
                  <a:pt x="458" y="324"/>
                </a:lnTo>
                <a:lnTo>
                  <a:pt x="457" y="323"/>
                </a:lnTo>
                <a:lnTo>
                  <a:pt x="457" y="321"/>
                </a:lnTo>
                <a:lnTo>
                  <a:pt x="455" y="319"/>
                </a:lnTo>
                <a:lnTo>
                  <a:pt x="453" y="319"/>
                </a:lnTo>
                <a:lnTo>
                  <a:pt x="451" y="317"/>
                </a:lnTo>
                <a:lnTo>
                  <a:pt x="448" y="313"/>
                </a:lnTo>
                <a:lnTo>
                  <a:pt x="447" y="312"/>
                </a:lnTo>
                <a:lnTo>
                  <a:pt x="446" y="311"/>
                </a:lnTo>
                <a:lnTo>
                  <a:pt x="445" y="312"/>
                </a:lnTo>
                <a:lnTo>
                  <a:pt x="445" y="312"/>
                </a:lnTo>
                <a:lnTo>
                  <a:pt x="443" y="312"/>
                </a:lnTo>
                <a:lnTo>
                  <a:pt x="442" y="312"/>
                </a:lnTo>
                <a:lnTo>
                  <a:pt x="442" y="313"/>
                </a:lnTo>
                <a:lnTo>
                  <a:pt x="443" y="313"/>
                </a:lnTo>
                <a:lnTo>
                  <a:pt x="442" y="314"/>
                </a:lnTo>
                <a:lnTo>
                  <a:pt x="441" y="314"/>
                </a:lnTo>
                <a:lnTo>
                  <a:pt x="440" y="313"/>
                </a:lnTo>
                <a:lnTo>
                  <a:pt x="438" y="312"/>
                </a:lnTo>
                <a:lnTo>
                  <a:pt x="438" y="310"/>
                </a:lnTo>
                <a:lnTo>
                  <a:pt x="436" y="310"/>
                </a:lnTo>
                <a:lnTo>
                  <a:pt x="434" y="311"/>
                </a:lnTo>
                <a:lnTo>
                  <a:pt x="434" y="310"/>
                </a:lnTo>
                <a:lnTo>
                  <a:pt x="434" y="308"/>
                </a:lnTo>
                <a:lnTo>
                  <a:pt x="433" y="308"/>
                </a:lnTo>
                <a:lnTo>
                  <a:pt x="432" y="309"/>
                </a:lnTo>
                <a:lnTo>
                  <a:pt x="430" y="309"/>
                </a:lnTo>
                <a:lnTo>
                  <a:pt x="429" y="307"/>
                </a:lnTo>
                <a:lnTo>
                  <a:pt x="428" y="308"/>
                </a:lnTo>
                <a:lnTo>
                  <a:pt x="429" y="310"/>
                </a:lnTo>
                <a:lnTo>
                  <a:pt x="429" y="312"/>
                </a:lnTo>
                <a:lnTo>
                  <a:pt x="427" y="313"/>
                </a:lnTo>
                <a:lnTo>
                  <a:pt x="426" y="313"/>
                </a:lnTo>
                <a:lnTo>
                  <a:pt x="426" y="314"/>
                </a:lnTo>
                <a:lnTo>
                  <a:pt x="425" y="315"/>
                </a:lnTo>
                <a:lnTo>
                  <a:pt x="424" y="316"/>
                </a:lnTo>
                <a:lnTo>
                  <a:pt x="423" y="317"/>
                </a:lnTo>
                <a:lnTo>
                  <a:pt x="422" y="317"/>
                </a:lnTo>
                <a:lnTo>
                  <a:pt x="422" y="316"/>
                </a:lnTo>
                <a:lnTo>
                  <a:pt x="421" y="315"/>
                </a:lnTo>
                <a:lnTo>
                  <a:pt x="420" y="314"/>
                </a:lnTo>
                <a:lnTo>
                  <a:pt x="419" y="313"/>
                </a:lnTo>
                <a:lnTo>
                  <a:pt x="419" y="313"/>
                </a:lnTo>
                <a:lnTo>
                  <a:pt x="416" y="313"/>
                </a:lnTo>
                <a:lnTo>
                  <a:pt x="414" y="310"/>
                </a:lnTo>
                <a:lnTo>
                  <a:pt x="413" y="309"/>
                </a:lnTo>
                <a:lnTo>
                  <a:pt x="413" y="308"/>
                </a:lnTo>
                <a:lnTo>
                  <a:pt x="412" y="307"/>
                </a:lnTo>
                <a:lnTo>
                  <a:pt x="411" y="307"/>
                </a:lnTo>
                <a:lnTo>
                  <a:pt x="410" y="304"/>
                </a:lnTo>
                <a:lnTo>
                  <a:pt x="410" y="303"/>
                </a:lnTo>
                <a:lnTo>
                  <a:pt x="410" y="302"/>
                </a:lnTo>
                <a:lnTo>
                  <a:pt x="408" y="301"/>
                </a:lnTo>
                <a:lnTo>
                  <a:pt x="407" y="300"/>
                </a:lnTo>
                <a:lnTo>
                  <a:pt x="407" y="300"/>
                </a:lnTo>
                <a:lnTo>
                  <a:pt x="405" y="300"/>
                </a:lnTo>
                <a:lnTo>
                  <a:pt x="403" y="299"/>
                </a:lnTo>
                <a:lnTo>
                  <a:pt x="402" y="300"/>
                </a:lnTo>
                <a:lnTo>
                  <a:pt x="400" y="300"/>
                </a:lnTo>
                <a:lnTo>
                  <a:pt x="400" y="300"/>
                </a:lnTo>
                <a:lnTo>
                  <a:pt x="399" y="298"/>
                </a:lnTo>
                <a:lnTo>
                  <a:pt x="397" y="296"/>
                </a:lnTo>
                <a:lnTo>
                  <a:pt x="395" y="295"/>
                </a:lnTo>
                <a:lnTo>
                  <a:pt x="393" y="296"/>
                </a:lnTo>
                <a:lnTo>
                  <a:pt x="390" y="297"/>
                </a:lnTo>
                <a:lnTo>
                  <a:pt x="389" y="297"/>
                </a:lnTo>
                <a:lnTo>
                  <a:pt x="388" y="297"/>
                </a:lnTo>
                <a:lnTo>
                  <a:pt x="388" y="294"/>
                </a:lnTo>
                <a:lnTo>
                  <a:pt x="388" y="293"/>
                </a:lnTo>
                <a:lnTo>
                  <a:pt x="387" y="291"/>
                </a:lnTo>
                <a:lnTo>
                  <a:pt x="387" y="290"/>
                </a:lnTo>
                <a:lnTo>
                  <a:pt x="386" y="288"/>
                </a:lnTo>
                <a:lnTo>
                  <a:pt x="385" y="289"/>
                </a:lnTo>
                <a:lnTo>
                  <a:pt x="382" y="288"/>
                </a:lnTo>
                <a:lnTo>
                  <a:pt x="380" y="285"/>
                </a:lnTo>
                <a:lnTo>
                  <a:pt x="377" y="283"/>
                </a:lnTo>
                <a:lnTo>
                  <a:pt x="376" y="282"/>
                </a:lnTo>
                <a:lnTo>
                  <a:pt x="375" y="278"/>
                </a:lnTo>
                <a:lnTo>
                  <a:pt x="375" y="276"/>
                </a:lnTo>
                <a:lnTo>
                  <a:pt x="375" y="275"/>
                </a:lnTo>
                <a:lnTo>
                  <a:pt x="377" y="273"/>
                </a:lnTo>
                <a:lnTo>
                  <a:pt x="378" y="271"/>
                </a:lnTo>
                <a:lnTo>
                  <a:pt x="379" y="270"/>
                </a:lnTo>
                <a:lnTo>
                  <a:pt x="379" y="269"/>
                </a:lnTo>
                <a:lnTo>
                  <a:pt x="379" y="267"/>
                </a:lnTo>
                <a:lnTo>
                  <a:pt x="378" y="267"/>
                </a:lnTo>
                <a:lnTo>
                  <a:pt x="377" y="267"/>
                </a:lnTo>
                <a:lnTo>
                  <a:pt x="373" y="267"/>
                </a:lnTo>
                <a:lnTo>
                  <a:pt x="373" y="266"/>
                </a:lnTo>
                <a:lnTo>
                  <a:pt x="373" y="264"/>
                </a:lnTo>
                <a:lnTo>
                  <a:pt x="371" y="263"/>
                </a:lnTo>
                <a:lnTo>
                  <a:pt x="369" y="262"/>
                </a:lnTo>
                <a:lnTo>
                  <a:pt x="368" y="262"/>
                </a:lnTo>
                <a:lnTo>
                  <a:pt x="366" y="262"/>
                </a:lnTo>
                <a:lnTo>
                  <a:pt x="363" y="263"/>
                </a:lnTo>
                <a:lnTo>
                  <a:pt x="362" y="263"/>
                </a:lnTo>
                <a:lnTo>
                  <a:pt x="360" y="263"/>
                </a:lnTo>
                <a:lnTo>
                  <a:pt x="360" y="266"/>
                </a:lnTo>
                <a:lnTo>
                  <a:pt x="360" y="267"/>
                </a:lnTo>
                <a:lnTo>
                  <a:pt x="358" y="268"/>
                </a:lnTo>
                <a:lnTo>
                  <a:pt x="359" y="271"/>
                </a:lnTo>
                <a:lnTo>
                  <a:pt x="358" y="271"/>
                </a:lnTo>
                <a:lnTo>
                  <a:pt x="357" y="271"/>
                </a:lnTo>
                <a:lnTo>
                  <a:pt x="356" y="270"/>
                </a:lnTo>
                <a:lnTo>
                  <a:pt x="355" y="268"/>
                </a:lnTo>
                <a:lnTo>
                  <a:pt x="353" y="268"/>
                </a:lnTo>
                <a:lnTo>
                  <a:pt x="351" y="268"/>
                </a:lnTo>
                <a:lnTo>
                  <a:pt x="349" y="267"/>
                </a:lnTo>
                <a:lnTo>
                  <a:pt x="345" y="266"/>
                </a:lnTo>
                <a:lnTo>
                  <a:pt x="345" y="265"/>
                </a:lnTo>
                <a:lnTo>
                  <a:pt x="345" y="264"/>
                </a:lnTo>
                <a:lnTo>
                  <a:pt x="344" y="262"/>
                </a:lnTo>
                <a:lnTo>
                  <a:pt x="344" y="262"/>
                </a:lnTo>
                <a:lnTo>
                  <a:pt x="343" y="261"/>
                </a:lnTo>
                <a:lnTo>
                  <a:pt x="343" y="261"/>
                </a:lnTo>
                <a:lnTo>
                  <a:pt x="342" y="262"/>
                </a:lnTo>
                <a:lnTo>
                  <a:pt x="342" y="263"/>
                </a:lnTo>
                <a:lnTo>
                  <a:pt x="342" y="264"/>
                </a:lnTo>
                <a:lnTo>
                  <a:pt x="342" y="266"/>
                </a:lnTo>
                <a:lnTo>
                  <a:pt x="341" y="266"/>
                </a:lnTo>
                <a:lnTo>
                  <a:pt x="340" y="265"/>
                </a:lnTo>
                <a:lnTo>
                  <a:pt x="338" y="267"/>
                </a:lnTo>
                <a:lnTo>
                  <a:pt x="337" y="268"/>
                </a:lnTo>
                <a:lnTo>
                  <a:pt x="335" y="267"/>
                </a:lnTo>
                <a:lnTo>
                  <a:pt x="334" y="267"/>
                </a:lnTo>
                <a:lnTo>
                  <a:pt x="333" y="267"/>
                </a:lnTo>
                <a:lnTo>
                  <a:pt x="332" y="267"/>
                </a:lnTo>
                <a:lnTo>
                  <a:pt x="331" y="267"/>
                </a:lnTo>
                <a:lnTo>
                  <a:pt x="330" y="268"/>
                </a:lnTo>
                <a:lnTo>
                  <a:pt x="329" y="268"/>
                </a:lnTo>
                <a:lnTo>
                  <a:pt x="328" y="269"/>
                </a:lnTo>
                <a:lnTo>
                  <a:pt x="326" y="270"/>
                </a:lnTo>
                <a:lnTo>
                  <a:pt x="324" y="269"/>
                </a:lnTo>
                <a:lnTo>
                  <a:pt x="323" y="271"/>
                </a:lnTo>
                <a:lnTo>
                  <a:pt x="322" y="271"/>
                </a:lnTo>
                <a:lnTo>
                  <a:pt x="319" y="273"/>
                </a:lnTo>
                <a:lnTo>
                  <a:pt x="316" y="274"/>
                </a:lnTo>
                <a:lnTo>
                  <a:pt x="315" y="274"/>
                </a:lnTo>
                <a:lnTo>
                  <a:pt x="314" y="274"/>
                </a:lnTo>
                <a:lnTo>
                  <a:pt x="312" y="275"/>
                </a:lnTo>
                <a:lnTo>
                  <a:pt x="310" y="280"/>
                </a:lnTo>
                <a:lnTo>
                  <a:pt x="310" y="281"/>
                </a:lnTo>
                <a:lnTo>
                  <a:pt x="310" y="283"/>
                </a:lnTo>
                <a:lnTo>
                  <a:pt x="311" y="290"/>
                </a:lnTo>
                <a:lnTo>
                  <a:pt x="312" y="290"/>
                </a:lnTo>
                <a:lnTo>
                  <a:pt x="313" y="294"/>
                </a:lnTo>
                <a:lnTo>
                  <a:pt x="315" y="295"/>
                </a:lnTo>
                <a:lnTo>
                  <a:pt x="316" y="295"/>
                </a:lnTo>
                <a:lnTo>
                  <a:pt x="317" y="294"/>
                </a:lnTo>
                <a:lnTo>
                  <a:pt x="318" y="294"/>
                </a:lnTo>
                <a:lnTo>
                  <a:pt x="319" y="294"/>
                </a:lnTo>
                <a:lnTo>
                  <a:pt x="318" y="296"/>
                </a:lnTo>
                <a:lnTo>
                  <a:pt x="318" y="297"/>
                </a:lnTo>
                <a:lnTo>
                  <a:pt x="318" y="298"/>
                </a:lnTo>
                <a:lnTo>
                  <a:pt x="320" y="299"/>
                </a:lnTo>
                <a:lnTo>
                  <a:pt x="321" y="300"/>
                </a:lnTo>
                <a:lnTo>
                  <a:pt x="324" y="301"/>
                </a:lnTo>
                <a:lnTo>
                  <a:pt x="324" y="302"/>
                </a:lnTo>
                <a:lnTo>
                  <a:pt x="323" y="304"/>
                </a:lnTo>
                <a:lnTo>
                  <a:pt x="323" y="305"/>
                </a:lnTo>
                <a:lnTo>
                  <a:pt x="322" y="306"/>
                </a:lnTo>
                <a:lnTo>
                  <a:pt x="320" y="306"/>
                </a:lnTo>
                <a:lnTo>
                  <a:pt x="319" y="307"/>
                </a:lnTo>
                <a:lnTo>
                  <a:pt x="319" y="307"/>
                </a:lnTo>
                <a:lnTo>
                  <a:pt x="319" y="309"/>
                </a:lnTo>
                <a:lnTo>
                  <a:pt x="319" y="310"/>
                </a:lnTo>
                <a:lnTo>
                  <a:pt x="318" y="311"/>
                </a:lnTo>
                <a:lnTo>
                  <a:pt x="319" y="313"/>
                </a:lnTo>
                <a:lnTo>
                  <a:pt x="320" y="313"/>
                </a:lnTo>
                <a:lnTo>
                  <a:pt x="320" y="314"/>
                </a:lnTo>
                <a:lnTo>
                  <a:pt x="321" y="315"/>
                </a:lnTo>
                <a:lnTo>
                  <a:pt x="322" y="314"/>
                </a:lnTo>
                <a:lnTo>
                  <a:pt x="322" y="315"/>
                </a:lnTo>
                <a:lnTo>
                  <a:pt x="324" y="315"/>
                </a:lnTo>
                <a:lnTo>
                  <a:pt x="324" y="314"/>
                </a:lnTo>
                <a:lnTo>
                  <a:pt x="324" y="313"/>
                </a:lnTo>
                <a:lnTo>
                  <a:pt x="324" y="312"/>
                </a:lnTo>
                <a:lnTo>
                  <a:pt x="324" y="311"/>
                </a:lnTo>
                <a:lnTo>
                  <a:pt x="324" y="308"/>
                </a:lnTo>
                <a:lnTo>
                  <a:pt x="326" y="308"/>
                </a:lnTo>
                <a:lnTo>
                  <a:pt x="327" y="308"/>
                </a:lnTo>
                <a:lnTo>
                  <a:pt x="328" y="309"/>
                </a:lnTo>
                <a:lnTo>
                  <a:pt x="330" y="309"/>
                </a:lnTo>
                <a:lnTo>
                  <a:pt x="330" y="308"/>
                </a:lnTo>
                <a:lnTo>
                  <a:pt x="331" y="309"/>
                </a:lnTo>
                <a:lnTo>
                  <a:pt x="331" y="310"/>
                </a:lnTo>
                <a:lnTo>
                  <a:pt x="331" y="311"/>
                </a:lnTo>
                <a:lnTo>
                  <a:pt x="332" y="312"/>
                </a:lnTo>
                <a:lnTo>
                  <a:pt x="333" y="311"/>
                </a:lnTo>
                <a:lnTo>
                  <a:pt x="335" y="312"/>
                </a:lnTo>
                <a:lnTo>
                  <a:pt x="335" y="313"/>
                </a:lnTo>
                <a:lnTo>
                  <a:pt x="334" y="313"/>
                </a:lnTo>
                <a:lnTo>
                  <a:pt x="332" y="313"/>
                </a:lnTo>
                <a:lnTo>
                  <a:pt x="331" y="316"/>
                </a:lnTo>
                <a:lnTo>
                  <a:pt x="331" y="317"/>
                </a:lnTo>
                <a:lnTo>
                  <a:pt x="331" y="319"/>
                </a:lnTo>
                <a:lnTo>
                  <a:pt x="331" y="319"/>
                </a:lnTo>
                <a:lnTo>
                  <a:pt x="330" y="322"/>
                </a:lnTo>
                <a:lnTo>
                  <a:pt x="329" y="324"/>
                </a:lnTo>
                <a:lnTo>
                  <a:pt x="330" y="325"/>
                </a:lnTo>
                <a:lnTo>
                  <a:pt x="330" y="326"/>
                </a:lnTo>
                <a:lnTo>
                  <a:pt x="330" y="326"/>
                </a:lnTo>
                <a:lnTo>
                  <a:pt x="330" y="328"/>
                </a:lnTo>
                <a:lnTo>
                  <a:pt x="328" y="332"/>
                </a:lnTo>
                <a:lnTo>
                  <a:pt x="327" y="332"/>
                </a:lnTo>
                <a:lnTo>
                  <a:pt x="326" y="333"/>
                </a:lnTo>
                <a:lnTo>
                  <a:pt x="325" y="333"/>
                </a:lnTo>
                <a:lnTo>
                  <a:pt x="324" y="332"/>
                </a:lnTo>
                <a:lnTo>
                  <a:pt x="323" y="332"/>
                </a:lnTo>
                <a:lnTo>
                  <a:pt x="322" y="332"/>
                </a:lnTo>
                <a:lnTo>
                  <a:pt x="322" y="333"/>
                </a:lnTo>
                <a:lnTo>
                  <a:pt x="324" y="336"/>
                </a:lnTo>
                <a:lnTo>
                  <a:pt x="324" y="340"/>
                </a:lnTo>
                <a:lnTo>
                  <a:pt x="324" y="342"/>
                </a:lnTo>
                <a:lnTo>
                  <a:pt x="323" y="342"/>
                </a:lnTo>
                <a:lnTo>
                  <a:pt x="323" y="344"/>
                </a:lnTo>
                <a:lnTo>
                  <a:pt x="322" y="344"/>
                </a:lnTo>
                <a:lnTo>
                  <a:pt x="322" y="345"/>
                </a:lnTo>
                <a:lnTo>
                  <a:pt x="322" y="346"/>
                </a:lnTo>
                <a:lnTo>
                  <a:pt x="322" y="347"/>
                </a:lnTo>
                <a:lnTo>
                  <a:pt x="319" y="347"/>
                </a:lnTo>
                <a:lnTo>
                  <a:pt x="316" y="346"/>
                </a:lnTo>
                <a:lnTo>
                  <a:pt x="315" y="346"/>
                </a:lnTo>
                <a:lnTo>
                  <a:pt x="314" y="346"/>
                </a:lnTo>
                <a:lnTo>
                  <a:pt x="312" y="347"/>
                </a:lnTo>
                <a:lnTo>
                  <a:pt x="311" y="347"/>
                </a:lnTo>
                <a:lnTo>
                  <a:pt x="309" y="351"/>
                </a:lnTo>
                <a:lnTo>
                  <a:pt x="306" y="353"/>
                </a:lnTo>
                <a:lnTo>
                  <a:pt x="306" y="357"/>
                </a:lnTo>
                <a:lnTo>
                  <a:pt x="305" y="358"/>
                </a:lnTo>
                <a:lnTo>
                  <a:pt x="301" y="359"/>
                </a:lnTo>
                <a:lnTo>
                  <a:pt x="298" y="359"/>
                </a:lnTo>
                <a:lnTo>
                  <a:pt x="296" y="360"/>
                </a:lnTo>
                <a:lnTo>
                  <a:pt x="297" y="366"/>
                </a:lnTo>
                <a:lnTo>
                  <a:pt x="298" y="370"/>
                </a:lnTo>
                <a:lnTo>
                  <a:pt x="299" y="373"/>
                </a:lnTo>
                <a:lnTo>
                  <a:pt x="301" y="377"/>
                </a:lnTo>
                <a:lnTo>
                  <a:pt x="302" y="378"/>
                </a:lnTo>
                <a:lnTo>
                  <a:pt x="304" y="381"/>
                </a:lnTo>
                <a:lnTo>
                  <a:pt x="304" y="383"/>
                </a:lnTo>
                <a:lnTo>
                  <a:pt x="301" y="385"/>
                </a:lnTo>
                <a:lnTo>
                  <a:pt x="299" y="388"/>
                </a:lnTo>
                <a:lnTo>
                  <a:pt x="299" y="389"/>
                </a:lnTo>
                <a:lnTo>
                  <a:pt x="300" y="393"/>
                </a:lnTo>
                <a:lnTo>
                  <a:pt x="298" y="394"/>
                </a:lnTo>
                <a:lnTo>
                  <a:pt x="296" y="395"/>
                </a:lnTo>
                <a:lnTo>
                  <a:pt x="296" y="396"/>
                </a:lnTo>
                <a:lnTo>
                  <a:pt x="298" y="398"/>
                </a:lnTo>
                <a:lnTo>
                  <a:pt x="298" y="399"/>
                </a:lnTo>
                <a:lnTo>
                  <a:pt x="298" y="403"/>
                </a:lnTo>
                <a:lnTo>
                  <a:pt x="295" y="403"/>
                </a:lnTo>
                <a:lnTo>
                  <a:pt x="293" y="403"/>
                </a:lnTo>
                <a:lnTo>
                  <a:pt x="293" y="403"/>
                </a:lnTo>
                <a:lnTo>
                  <a:pt x="290" y="404"/>
                </a:lnTo>
                <a:lnTo>
                  <a:pt x="289" y="405"/>
                </a:lnTo>
                <a:lnTo>
                  <a:pt x="288" y="406"/>
                </a:lnTo>
                <a:lnTo>
                  <a:pt x="289" y="409"/>
                </a:lnTo>
                <a:lnTo>
                  <a:pt x="288" y="410"/>
                </a:lnTo>
                <a:lnTo>
                  <a:pt x="287" y="409"/>
                </a:lnTo>
                <a:lnTo>
                  <a:pt x="286" y="409"/>
                </a:lnTo>
                <a:lnTo>
                  <a:pt x="285" y="409"/>
                </a:lnTo>
                <a:lnTo>
                  <a:pt x="284" y="409"/>
                </a:lnTo>
                <a:lnTo>
                  <a:pt x="284" y="410"/>
                </a:lnTo>
                <a:lnTo>
                  <a:pt x="284" y="411"/>
                </a:lnTo>
                <a:lnTo>
                  <a:pt x="285" y="413"/>
                </a:lnTo>
                <a:lnTo>
                  <a:pt x="284" y="414"/>
                </a:lnTo>
                <a:lnTo>
                  <a:pt x="282" y="415"/>
                </a:lnTo>
                <a:lnTo>
                  <a:pt x="280" y="415"/>
                </a:lnTo>
                <a:lnTo>
                  <a:pt x="276" y="417"/>
                </a:lnTo>
                <a:lnTo>
                  <a:pt x="275" y="419"/>
                </a:lnTo>
                <a:lnTo>
                  <a:pt x="275" y="420"/>
                </a:lnTo>
                <a:lnTo>
                  <a:pt x="274" y="424"/>
                </a:lnTo>
                <a:lnTo>
                  <a:pt x="274" y="425"/>
                </a:lnTo>
                <a:lnTo>
                  <a:pt x="274" y="425"/>
                </a:lnTo>
                <a:lnTo>
                  <a:pt x="273" y="425"/>
                </a:lnTo>
                <a:lnTo>
                  <a:pt x="271" y="424"/>
                </a:lnTo>
                <a:lnTo>
                  <a:pt x="271" y="422"/>
                </a:lnTo>
                <a:lnTo>
                  <a:pt x="270" y="421"/>
                </a:lnTo>
                <a:lnTo>
                  <a:pt x="268" y="421"/>
                </a:lnTo>
                <a:lnTo>
                  <a:pt x="267" y="421"/>
                </a:lnTo>
                <a:lnTo>
                  <a:pt x="266" y="421"/>
                </a:lnTo>
                <a:lnTo>
                  <a:pt x="264" y="421"/>
                </a:lnTo>
                <a:lnTo>
                  <a:pt x="264" y="422"/>
                </a:lnTo>
                <a:lnTo>
                  <a:pt x="264" y="422"/>
                </a:lnTo>
                <a:lnTo>
                  <a:pt x="264" y="423"/>
                </a:lnTo>
                <a:lnTo>
                  <a:pt x="264" y="425"/>
                </a:lnTo>
                <a:lnTo>
                  <a:pt x="267" y="428"/>
                </a:lnTo>
                <a:lnTo>
                  <a:pt x="268" y="428"/>
                </a:lnTo>
                <a:lnTo>
                  <a:pt x="270" y="430"/>
                </a:lnTo>
                <a:lnTo>
                  <a:pt x="272" y="431"/>
                </a:lnTo>
                <a:lnTo>
                  <a:pt x="273" y="433"/>
                </a:lnTo>
                <a:lnTo>
                  <a:pt x="273" y="435"/>
                </a:lnTo>
                <a:lnTo>
                  <a:pt x="272" y="438"/>
                </a:lnTo>
                <a:lnTo>
                  <a:pt x="271" y="439"/>
                </a:lnTo>
                <a:lnTo>
                  <a:pt x="270" y="440"/>
                </a:lnTo>
                <a:lnTo>
                  <a:pt x="267" y="442"/>
                </a:lnTo>
                <a:lnTo>
                  <a:pt x="266" y="442"/>
                </a:lnTo>
                <a:lnTo>
                  <a:pt x="265" y="443"/>
                </a:lnTo>
                <a:lnTo>
                  <a:pt x="264" y="444"/>
                </a:lnTo>
                <a:lnTo>
                  <a:pt x="264" y="445"/>
                </a:lnTo>
                <a:lnTo>
                  <a:pt x="265" y="446"/>
                </a:lnTo>
                <a:lnTo>
                  <a:pt x="267" y="447"/>
                </a:lnTo>
                <a:lnTo>
                  <a:pt x="268" y="447"/>
                </a:lnTo>
                <a:lnTo>
                  <a:pt x="270" y="447"/>
                </a:lnTo>
                <a:lnTo>
                  <a:pt x="272" y="446"/>
                </a:lnTo>
                <a:lnTo>
                  <a:pt x="273" y="446"/>
                </a:lnTo>
                <a:lnTo>
                  <a:pt x="274" y="446"/>
                </a:lnTo>
                <a:lnTo>
                  <a:pt x="274" y="447"/>
                </a:lnTo>
                <a:lnTo>
                  <a:pt x="274" y="447"/>
                </a:lnTo>
                <a:lnTo>
                  <a:pt x="273" y="449"/>
                </a:lnTo>
                <a:lnTo>
                  <a:pt x="272" y="450"/>
                </a:lnTo>
                <a:lnTo>
                  <a:pt x="272" y="452"/>
                </a:lnTo>
                <a:lnTo>
                  <a:pt x="273" y="452"/>
                </a:lnTo>
                <a:lnTo>
                  <a:pt x="275" y="452"/>
                </a:lnTo>
                <a:lnTo>
                  <a:pt x="276" y="454"/>
                </a:lnTo>
                <a:lnTo>
                  <a:pt x="277" y="455"/>
                </a:lnTo>
                <a:lnTo>
                  <a:pt x="277" y="456"/>
                </a:lnTo>
                <a:lnTo>
                  <a:pt x="276" y="457"/>
                </a:lnTo>
                <a:lnTo>
                  <a:pt x="275" y="457"/>
                </a:lnTo>
                <a:lnTo>
                  <a:pt x="274" y="456"/>
                </a:lnTo>
                <a:lnTo>
                  <a:pt x="274" y="456"/>
                </a:lnTo>
                <a:lnTo>
                  <a:pt x="273" y="457"/>
                </a:lnTo>
                <a:lnTo>
                  <a:pt x="273" y="458"/>
                </a:lnTo>
                <a:lnTo>
                  <a:pt x="272" y="459"/>
                </a:lnTo>
                <a:lnTo>
                  <a:pt x="270" y="459"/>
                </a:lnTo>
                <a:lnTo>
                  <a:pt x="269" y="461"/>
                </a:lnTo>
                <a:lnTo>
                  <a:pt x="267" y="462"/>
                </a:lnTo>
                <a:lnTo>
                  <a:pt x="266" y="463"/>
                </a:lnTo>
                <a:lnTo>
                  <a:pt x="267" y="467"/>
                </a:lnTo>
                <a:lnTo>
                  <a:pt x="266" y="470"/>
                </a:lnTo>
                <a:lnTo>
                  <a:pt x="263" y="474"/>
                </a:lnTo>
                <a:lnTo>
                  <a:pt x="260" y="476"/>
                </a:lnTo>
                <a:lnTo>
                  <a:pt x="259" y="479"/>
                </a:lnTo>
                <a:lnTo>
                  <a:pt x="258" y="478"/>
                </a:lnTo>
                <a:lnTo>
                  <a:pt x="258" y="477"/>
                </a:lnTo>
                <a:lnTo>
                  <a:pt x="258" y="478"/>
                </a:lnTo>
                <a:lnTo>
                  <a:pt x="257" y="478"/>
                </a:lnTo>
                <a:lnTo>
                  <a:pt x="256" y="478"/>
                </a:lnTo>
                <a:lnTo>
                  <a:pt x="255" y="478"/>
                </a:lnTo>
                <a:lnTo>
                  <a:pt x="254" y="478"/>
                </a:lnTo>
                <a:lnTo>
                  <a:pt x="253" y="478"/>
                </a:lnTo>
                <a:lnTo>
                  <a:pt x="253" y="477"/>
                </a:lnTo>
                <a:lnTo>
                  <a:pt x="253" y="473"/>
                </a:lnTo>
                <a:lnTo>
                  <a:pt x="251" y="474"/>
                </a:lnTo>
                <a:lnTo>
                  <a:pt x="249" y="474"/>
                </a:lnTo>
                <a:lnTo>
                  <a:pt x="249" y="476"/>
                </a:lnTo>
                <a:lnTo>
                  <a:pt x="249" y="479"/>
                </a:lnTo>
                <a:lnTo>
                  <a:pt x="250" y="479"/>
                </a:lnTo>
                <a:lnTo>
                  <a:pt x="251" y="480"/>
                </a:lnTo>
                <a:lnTo>
                  <a:pt x="252" y="480"/>
                </a:lnTo>
                <a:lnTo>
                  <a:pt x="253" y="480"/>
                </a:lnTo>
                <a:lnTo>
                  <a:pt x="253" y="481"/>
                </a:lnTo>
                <a:lnTo>
                  <a:pt x="253" y="482"/>
                </a:lnTo>
                <a:lnTo>
                  <a:pt x="252" y="482"/>
                </a:lnTo>
                <a:lnTo>
                  <a:pt x="250" y="482"/>
                </a:lnTo>
                <a:lnTo>
                  <a:pt x="248" y="481"/>
                </a:lnTo>
                <a:lnTo>
                  <a:pt x="247" y="481"/>
                </a:lnTo>
                <a:lnTo>
                  <a:pt x="244" y="485"/>
                </a:lnTo>
                <a:lnTo>
                  <a:pt x="243" y="485"/>
                </a:lnTo>
                <a:lnTo>
                  <a:pt x="242" y="486"/>
                </a:lnTo>
                <a:lnTo>
                  <a:pt x="240" y="486"/>
                </a:lnTo>
                <a:lnTo>
                  <a:pt x="238" y="490"/>
                </a:lnTo>
                <a:lnTo>
                  <a:pt x="238" y="493"/>
                </a:lnTo>
                <a:lnTo>
                  <a:pt x="236" y="494"/>
                </a:lnTo>
                <a:lnTo>
                  <a:pt x="237" y="495"/>
                </a:lnTo>
                <a:lnTo>
                  <a:pt x="236" y="499"/>
                </a:lnTo>
                <a:lnTo>
                  <a:pt x="236" y="499"/>
                </a:lnTo>
                <a:lnTo>
                  <a:pt x="233" y="504"/>
                </a:lnTo>
                <a:lnTo>
                  <a:pt x="232" y="505"/>
                </a:lnTo>
                <a:lnTo>
                  <a:pt x="232" y="505"/>
                </a:lnTo>
                <a:lnTo>
                  <a:pt x="232" y="506"/>
                </a:lnTo>
                <a:lnTo>
                  <a:pt x="231" y="507"/>
                </a:lnTo>
                <a:lnTo>
                  <a:pt x="232" y="510"/>
                </a:lnTo>
                <a:lnTo>
                  <a:pt x="233" y="513"/>
                </a:lnTo>
                <a:lnTo>
                  <a:pt x="235" y="515"/>
                </a:lnTo>
                <a:lnTo>
                  <a:pt x="236" y="517"/>
                </a:lnTo>
                <a:lnTo>
                  <a:pt x="237" y="518"/>
                </a:lnTo>
                <a:lnTo>
                  <a:pt x="239" y="524"/>
                </a:lnTo>
                <a:lnTo>
                  <a:pt x="242" y="527"/>
                </a:lnTo>
                <a:lnTo>
                  <a:pt x="242" y="529"/>
                </a:lnTo>
                <a:lnTo>
                  <a:pt x="243" y="531"/>
                </a:lnTo>
                <a:lnTo>
                  <a:pt x="243" y="531"/>
                </a:lnTo>
                <a:lnTo>
                  <a:pt x="243" y="533"/>
                </a:lnTo>
                <a:lnTo>
                  <a:pt x="236" y="541"/>
                </a:lnTo>
                <a:lnTo>
                  <a:pt x="233" y="543"/>
                </a:lnTo>
                <a:lnTo>
                  <a:pt x="231" y="547"/>
                </a:lnTo>
                <a:lnTo>
                  <a:pt x="229" y="549"/>
                </a:lnTo>
                <a:lnTo>
                  <a:pt x="229" y="550"/>
                </a:lnTo>
                <a:lnTo>
                  <a:pt x="229" y="551"/>
                </a:lnTo>
                <a:lnTo>
                  <a:pt x="231" y="554"/>
                </a:lnTo>
                <a:lnTo>
                  <a:pt x="233" y="557"/>
                </a:lnTo>
                <a:lnTo>
                  <a:pt x="233" y="558"/>
                </a:lnTo>
                <a:lnTo>
                  <a:pt x="233" y="560"/>
                </a:lnTo>
                <a:lnTo>
                  <a:pt x="233" y="561"/>
                </a:lnTo>
                <a:lnTo>
                  <a:pt x="232" y="562"/>
                </a:lnTo>
                <a:lnTo>
                  <a:pt x="231" y="566"/>
                </a:lnTo>
                <a:lnTo>
                  <a:pt x="229" y="568"/>
                </a:lnTo>
                <a:lnTo>
                  <a:pt x="227" y="569"/>
                </a:lnTo>
                <a:lnTo>
                  <a:pt x="226" y="569"/>
                </a:lnTo>
                <a:lnTo>
                  <a:pt x="218" y="570"/>
                </a:lnTo>
                <a:lnTo>
                  <a:pt x="217" y="571"/>
                </a:lnTo>
                <a:lnTo>
                  <a:pt x="217" y="570"/>
                </a:lnTo>
                <a:lnTo>
                  <a:pt x="214" y="571"/>
                </a:lnTo>
                <a:lnTo>
                  <a:pt x="213" y="572"/>
                </a:lnTo>
                <a:lnTo>
                  <a:pt x="212" y="572"/>
                </a:lnTo>
                <a:lnTo>
                  <a:pt x="211" y="575"/>
                </a:lnTo>
                <a:lnTo>
                  <a:pt x="211" y="578"/>
                </a:lnTo>
                <a:lnTo>
                  <a:pt x="216" y="581"/>
                </a:lnTo>
                <a:lnTo>
                  <a:pt x="218" y="583"/>
                </a:lnTo>
                <a:lnTo>
                  <a:pt x="220" y="584"/>
                </a:lnTo>
                <a:lnTo>
                  <a:pt x="221" y="586"/>
                </a:lnTo>
                <a:lnTo>
                  <a:pt x="220" y="588"/>
                </a:lnTo>
                <a:lnTo>
                  <a:pt x="219" y="589"/>
                </a:lnTo>
                <a:lnTo>
                  <a:pt x="218" y="590"/>
                </a:lnTo>
                <a:lnTo>
                  <a:pt x="218" y="589"/>
                </a:lnTo>
                <a:lnTo>
                  <a:pt x="216" y="586"/>
                </a:lnTo>
                <a:lnTo>
                  <a:pt x="212" y="582"/>
                </a:lnTo>
                <a:lnTo>
                  <a:pt x="206" y="577"/>
                </a:lnTo>
                <a:lnTo>
                  <a:pt x="201" y="573"/>
                </a:lnTo>
                <a:lnTo>
                  <a:pt x="185" y="569"/>
                </a:lnTo>
                <a:lnTo>
                  <a:pt x="181" y="567"/>
                </a:lnTo>
                <a:lnTo>
                  <a:pt x="164" y="561"/>
                </a:lnTo>
                <a:lnTo>
                  <a:pt x="140" y="553"/>
                </a:lnTo>
                <a:lnTo>
                  <a:pt x="122" y="547"/>
                </a:lnTo>
                <a:lnTo>
                  <a:pt x="120" y="546"/>
                </a:lnTo>
                <a:lnTo>
                  <a:pt x="111" y="544"/>
                </a:lnTo>
                <a:lnTo>
                  <a:pt x="96" y="540"/>
                </a:lnTo>
                <a:lnTo>
                  <a:pt x="77" y="533"/>
                </a:lnTo>
                <a:lnTo>
                  <a:pt x="74" y="532"/>
                </a:lnTo>
                <a:lnTo>
                  <a:pt x="56" y="527"/>
                </a:lnTo>
                <a:lnTo>
                  <a:pt x="41" y="524"/>
                </a:lnTo>
                <a:lnTo>
                  <a:pt x="39" y="523"/>
                </a:lnTo>
                <a:lnTo>
                  <a:pt x="23" y="519"/>
                </a:lnTo>
                <a:lnTo>
                  <a:pt x="23" y="518"/>
                </a:lnTo>
                <a:lnTo>
                  <a:pt x="23" y="511"/>
                </a:lnTo>
                <a:lnTo>
                  <a:pt x="26" y="511"/>
                </a:lnTo>
                <a:lnTo>
                  <a:pt x="26" y="505"/>
                </a:lnTo>
                <a:lnTo>
                  <a:pt x="27" y="505"/>
                </a:lnTo>
                <a:lnTo>
                  <a:pt x="27" y="505"/>
                </a:lnTo>
                <a:lnTo>
                  <a:pt x="27" y="503"/>
                </a:lnTo>
                <a:lnTo>
                  <a:pt x="27" y="501"/>
                </a:lnTo>
                <a:lnTo>
                  <a:pt x="26" y="501"/>
                </a:lnTo>
                <a:lnTo>
                  <a:pt x="25" y="500"/>
                </a:lnTo>
                <a:lnTo>
                  <a:pt x="23" y="500"/>
                </a:lnTo>
                <a:lnTo>
                  <a:pt x="20" y="503"/>
                </a:lnTo>
                <a:lnTo>
                  <a:pt x="20" y="502"/>
                </a:lnTo>
                <a:lnTo>
                  <a:pt x="18" y="502"/>
                </a:lnTo>
                <a:lnTo>
                  <a:pt x="19" y="501"/>
                </a:lnTo>
                <a:lnTo>
                  <a:pt x="18" y="501"/>
                </a:lnTo>
                <a:lnTo>
                  <a:pt x="16" y="501"/>
                </a:lnTo>
                <a:lnTo>
                  <a:pt x="15" y="498"/>
                </a:lnTo>
                <a:lnTo>
                  <a:pt x="14" y="495"/>
                </a:lnTo>
                <a:lnTo>
                  <a:pt x="12" y="492"/>
                </a:lnTo>
                <a:lnTo>
                  <a:pt x="10" y="492"/>
                </a:lnTo>
                <a:lnTo>
                  <a:pt x="9" y="491"/>
                </a:lnTo>
                <a:lnTo>
                  <a:pt x="5" y="494"/>
                </a:lnTo>
                <a:lnTo>
                  <a:pt x="5" y="493"/>
                </a:lnTo>
                <a:lnTo>
                  <a:pt x="5" y="492"/>
                </a:lnTo>
                <a:lnTo>
                  <a:pt x="4" y="491"/>
                </a:lnTo>
                <a:lnTo>
                  <a:pt x="2" y="489"/>
                </a:lnTo>
                <a:lnTo>
                  <a:pt x="1" y="489"/>
                </a:lnTo>
                <a:lnTo>
                  <a:pt x="0" y="487"/>
                </a:lnTo>
                <a:lnTo>
                  <a:pt x="0" y="486"/>
                </a:lnTo>
                <a:lnTo>
                  <a:pt x="1" y="485"/>
                </a:lnTo>
                <a:lnTo>
                  <a:pt x="1" y="484"/>
                </a:lnTo>
                <a:lnTo>
                  <a:pt x="1" y="483"/>
                </a:lnTo>
                <a:lnTo>
                  <a:pt x="2" y="483"/>
                </a:lnTo>
                <a:lnTo>
                  <a:pt x="2" y="482"/>
                </a:lnTo>
                <a:lnTo>
                  <a:pt x="2" y="481"/>
                </a:lnTo>
                <a:lnTo>
                  <a:pt x="2" y="480"/>
                </a:lnTo>
                <a:lnTo>
                  <a:pt x="2" y="479"/>
                </a:lnTo>
                <a:lnTo>
                  <a:pt x="2" y="479"/>
                </a:lnTo>
                <a:lnTo>
                  <a:pt x="2" y="478"/>
                </a:lnTo>
                <a:lnTo>
                  <a:pt x="2" y="477"/>
                </a:lnTo>
                <a:lnTo>
                  <a:pt x="1" y="476"/>
                </a:lnTo>
                <a:lnTo>
                  <a:pt x="1" y="474"/>
                </a:lnTo>
                <a:lnTo>
                  <a:pt x="2" y="474"/>
                </a:lnTo>
                <a:lnTo>
                  <a:pt x="2" y="473"/>
                </a:lnTo>
                <a:lnTo>
                  <a:pt x="5" y="467"/>
                </a:lnTo>
                <a:lnTo>
                  <a:pt x="5" y="467"/>
                </a:lnTo>
                <a:lnTo>
                  <a:pt x="6" y="466"/>
                </a:lnTo>
                <a:lnTo>
                  <a:pt x="7" y="464"/>
                </a:lnTo>
                <a:lnTo>
                  <a:pt x="7" y="463"/>
                </a:lnTo>
                <a:lnTo>
                  <a:pt x="8" y="460"/>
                </a:lnTo>
                <a:lnTo>
                  <a:pt x="8" y="460"/>
                </a:lnTo>
                <a:lnTo>
                  <a:pt x="9" y="455"/>
                </a:lnTo>
                <a:lnTo>
                  <a:pt x="9" y="454"/>
                </a:lnTo>
                <a:lnTo>
                  <a:pt x="9" y="453"/>
                </a:lnTo>
                <a:lnTo>
                  <a:pt x="9" y="452"/>
                </a:lnTo>
                <a:lnTo>
                  <a:pt x="8" y="449"/>
                </a:lnTo>
                <a:lnTo>
                  <a:pt x="8" y="447"/>
                </a:lnTo>
                <a:lnTo>
                  <a:pt x="8" y="446"/>
                </a:lnTo>
                <a:lnTo>
                  <a:pt x="7" y="444"/>
                </a:lnTo>
                <a:lnTo>
                  <a:pt x="7" y="443"/>
                </a:lnTo>
                <a:lnTo>
                  <a:pt x="8" y="443"/>
                </a:lnTo>
                <a:lnTo>
                  <a:pt x="8" y="439"/>
                </a:lnTo>
                <a:lnTo>
                  <a:pt x="8" y="438"/>
                </a:lnTo>
                <a:lnTo>
                  <a:pt x="8" y="437"/>
                </a:lnTo>
                <a:lnTo>
                  <a:pt x="8" y="431"/>
                </a:lnTo>
                <a:lnTo>
                  <a:pt x="8" y="430"/>
                </a:lnTo>
                <a:lnTo>
                  <a:pt x="8" y="429"/>
                </a:lnTo>
                <a:lnTo>
                  <a:pt x="6" y="424"/>
                </a:lnTo>
                <a:lnTo>
                  <a:pt x="5" y="424"/>
                </a:lnTo>
                <a:lnTo>
                  <a:pt x="6" y="423"/>
                </a:lnTo>
                <a:lnTo>
                  <a:pt x="8" y="422"/>
                </a:lnTo>
                <a:lnTo>
                  <a:pt x="10" y="421"/>
                </a:lnTo>
                <a:lnTo>
                  <a:pt x="11" y="420"/>
                </a:lnTo>
                <a:lnTo>
                  <a:pt x="13" y="420"/>
                </a:lnTo>
                <a:lnTo>
                  <a:pt x="14" y="420"/>
                </a:lnTo>
                <a:lnTo>
                  <a:pt x="23" y="416"/>
                </a:lnTo>
                <a:lnTo>
                  <a:pt x="34" y="414"/>
                </a:lnTo>
                <a:lnTo>
                  <a:pt x="35" y="414"/>
                </a:lnTo>
                <a:lnTo>
                  <a:pt x="39" y="412"/>
                </a:lnTo>
                <a:lnTo>
                  <a:pt x="49" y="410"/>
                </a:lnTo>
                <a:lnTo>
                  <a:pt x="51" y="409"/>
                </a:lnTo>
                <a:lnTo>
                  <a:pt x="52" y="409"/>
                </a:lnTo>
                <a:lnTo>
                  <a:pt x="58" y="401"/>
                </a:lnTo>
                <a:lnTo>
                  <a:pt x="58" y="400"/>
                </a:lnTo>
                <a:lnTo>
                  <a:pt x="61" y="395"/>
                </a:lnTo>
                <a:lnTo>
                  <a:pt x="62" y="395"/>
                </a:lnTo>
                <a:lnTo>
                  <a:pt x="63" y="394"/>
                </a:lnTo>
                <a:lnTo>
                  <a:pt x="67" y="392"/>
                </a:lnTo>
                <a:lnTo>
                  <a:pt x="68" y="392"/>
                </a:lnTo>
                <a:lnTo>
                  <a:pt x="75" y="391"/>
                </a:lnTo>
                <a:lnTo>
                  <a:pt x="76" y="391"/>
                </a:lnTo>
                <a:lnTo>
                  <a:pt x="77" y="390"/>
                </a:lnTo>
                <a:lnTo>
                  <a:pt x="82" y="390"/>
                </a:lnTo>
                <a:lnTo>
                  <a:pt x="82" y="388"/>
                </a:lnTo>
                <a:lnTo>
                  <a:pt x="90" y="390"/>
                </a:lnTo>
                <a:lnTo>
                  <a:pt x="91" y="390"/>
                </a:lnTo>
                <a:lnTo>
                  <a:pt x="94" y="390"/>
                </a:lnTo>
                <a:lnTo>
                  <a:pt x="95" y="390"/>
                </a:lnTo>
                <a:lnTo>
                  <a:pt x="96" y="392"/>
                </a:lnTo>
                <a:lnTo>
                  <a:pt x="98" y="394"/>
                </a:lnTo>
                <a:lnTo>
                  <a:pt x="102" y="396"/>
                </a:lnTo>
                <a:lnTo>
                  <a:pt x="107" y="398"/>
                </a:lnTo>
                <a:lnTo>
                  <a:pt x="109" y="398"/>
                </a:lnTo>
                <a:lnTo>
                  <a:pt x="116" y="400"/>
                </a:lnTo>
                <a:lnTo>
                  <a:pt x="118" y="400"/>
                </a:lnTo>
                <a:lnTo>
                  <a:pt x="119" y="400"/>
                </a:lnTo>
                <a:lnTo>
                  <a:pt x="131" y="403"/>
                </a:lnTo>
                <a:lnTo>
                  <a:pt x="135" y="403"/>
                </a:lnTo>
                <a:lnTo>
                  <a:pt x="136" y="402"/>
                </a:lnTo>
                <a:lnTo>
                  <a:pt x="139" y="400"/>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6" name="Freeform 53"/>
          <p:cNvSpPr>
            <a:spLocks/>
          </p:cNvSpPr>
          <p:nvPr/>
        </p:nvSpPr>
        <p:spPr bwMode="auto">
          <a:xfrm>
            <a:off x="3340101" y="3340100"/>
            <a:ext cx="131763" cy="188913"/>
          </a:xfrm>
          <a:custGeom>
            <a:avLst/>
            <a:gdLst>
              <a:gd name="T0" fmla="*/ 2 w 83"/>
              <a:gd name="T1" fmla="*/ 113 h 119"/>
              <a:gd name="T2" fmla="*/ 8 w 83"/>
              <a:gd name="T3" fmla="*/ 110 h 119"/>
              <a:gd name="T4" fmla="*/ 14 w 83"/>
              <a:gd name="T5" fmla="*/ 113 h 119"/>
              <a:gd name="T6" fmla="*/ 16 w 83"/>
              <a:gd name="T7" fmla="*/ 115 h 119"/>
              <a:gd name="T8" fmla="*/ 20 w 83"/>
              <a:gd name="T9" fmla="*/ 116 h 119"/>
              <a:gd name="T10" fmla="*/ 23 w 83"/>
              <a:gd name="T11" fmla="*/ 118 h 119"/>
              <a:gd name="T12" fmla="*/ 31 w 83"/>
              <a:gd name="T13" fmla="*/ 115 h 119"/>
              <a:gd name="T14" fmla="*/ 42 w 83"/>
              <a:gd name="T15" fmla="*/ 111 h 119"/>
              <a:gd name="T16" fmla="*/ 50 w 83"/>
              <a:gd name="T17" fmla="*/ 100 h 119"/>
              <a:gd name="T18" fmla="*/ 49 w 83"/>
              <a:gd name="T19" fmla="*/ 118 h 119"/>
              <a:gd name="T20" fmla="*/ 55 w 83"/>
              <a:gd name="T21" fmla="*/ 119 h 119"/>
              <a:gd name="T22" fmla="*/ 60 w 83"/>
              <a:gd name="T23" fmla="*/ 109 h 119"/>
              <a:gd name="T24" fmla="*/ 59 w 83"/>
              <a:gd name="T25" fmla="*/ 107 h 119"/>
              <a:gd name="T26" fmla="*/ 59 w 83"/>
              <a:gd name="T27" fmla="*/ 101 h 119"/>
              <a:gd name="T28" fmla="*/ 58 w 83"/>
              <a:gd name="T29" fmla="*/ 98 h 119"/>
              <a:gd name="T30" fmla="*/ 56 w 83"/>
              <a:gd name="T31" fmla="*/ 94 h 119"/>
              <a:gd name="T32" fmla="*/ 56 w 83"/>
              <a:gd name="T33" fmla="*/ 92 h 119"/>
              <a:gd name="T34" fmla="*/ 61 w 83"/>
              <a:gd name="T35" fmla="*/ 85 h 119"/>
              <a:gd name="T36" fmla="*/ 66 w 83"/>
              <a:gd name="T37" fmla="*/ 73 h 119"/>
              <a:gd name="T38" fmla="*/ 64 w 83"/>
              <a:gd name="T39" fmla="*/ 58 h 119"/>
              <a:gd name="T40" fmla="*/ 62 w 83"/>
              <a:gd name="T41" fmla="*/ 53 h 119"/>
              <a:gd name="T42" fmla="*/ 62 w 83"/>
              <a:gd name="T43" fmla="*/ 49 h 119"/>
              <a:gd name="T44" fmla="*/ 62 w 83"/>
              <a:gd name="T45" fmla="*/ 47 h 119"/>
              <a:gd name="T46" fmla="*/ 66 w 83"/>
              <a:gd name="T47" fmla="*/ 45 h 119"/>
              <a:gd name="T48" fmla="*/ 67 w 83"/>
              <a:gd name="T49" fmla="*/ 43 h 119"/>
              <a:gd name="T50" fmla="*/ 67 w 83"/>
              <a:gd name="T51" fmla="*/ 41 h 119"/>
              <a:gd name="T52" fmla="*/ 66 w 83"/>
              <a:gd name="T53" fmla="*/ 39 h 119"/>
              <a:gd name="T54" fmla="*/ 65 w 83"/>
              <a:gd name="T55" fmla="*/ 36 h 119"/>
              <a:gd name="T56" fmla="*/ 66 w 83"/>
              <a:gd name="T57" fmla="*/ 34 h 119"/>
              <a:gd name="T58" fmla="*/ 65 w 83"/>
              <a:gd name="T59" fmla="*/ 33 h 119"/>
              <a:gd name="T60" fmla="*/ 67 w 83"/>
              <a:gd name="T61" fmla="*/ 30 h 119"/>
              <a:gd name="T62" fmla="*/ 70 w 83"/>
              <a:gd name="T63" fmla="*/ 30 h 119"/>
              <a:gd name="T64" fmla="*/ 71 w 83"/>
              <a:gd name="T65" fmla="*/ 30 h 119"/>
              <a:gd name="T66" fmla="*/ 71 w 83"/>
              <a:gd name="T67" fmla="*/ 26 h 119"/>
              <a:gd name="T68" fmla="*/ 72 w 83"/>
              <a:gd name="T69" fmla="*/ 15 h 119"/>
              <a:gd name="T70" fmla="*/ 75 w 83"/>
              <a:gd name="T71" fmla="*/ 15 h 119"/>
              <a:gd name="T72" fmla="*/ 76 w 83"/>
              <a:gd name="T73" fmla="*/ 15 h 119"/>
              <a:gd name="T74" fmla="*/ 77 w 83"/>
              <a:gd name="T75" fmla="*/ 15 h 119"/>
              <a:gd name="T76" fmla="*/ 77 w 83"/>
              <a:gd name="T77" fmla="*/ 6 h 119"/>
              <a:gd name="T78" fmla="*/ 80 w 83"/>
              <a:gd name="T79" fmla="*/ 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19">
                <a:moveTo>
                  <a:pt x="0" y="115"/>
                </a:moveTo>
                <a:lnTo>
                  <a:pt x="2" y="113"/>
                </a:lnTo>
                <a:lnTo>
                  <a:pt x="6" y="110"/>
                </a:lnTo>
                <a:lnTo>
                  <a:pt x="8" y="110"/>
                </a:lnTo>
                <a:lnTo>
                  <a:pt x="9" y="111"/>
                </a:lnTo>
                <a:lnTo>
                  <a:pt x="14" y="113"/>
                </a:lnTo>
                <a:lnTo>
                  <a:pt x="14" y="114"/>
                </a:lnTo>
                <a:lnTo>
                  <a:pt x="16" y="115"/>
                </a:lnTo>
                <a:lnTo>
                  <a:pt x="17" y="116"/>
                </a:lnTo>
                <a:lnTo>
                  <a:pt x="20" y="116"/>
                </a:lnTo>
                <a:lnTo>
                  <a:pt x="23" y="117"/>
                </a:lnTo>
                <a:lnTo>
                  <a:pt x="23" y="118"/>
                </a:lnTo>
                <a:lnTo>
                  <a:pt x="24" y="118"/>
                </a:lnTo>
                <a:lnTo>
                  <a:pt x="31" y="115"/>
                </a:lnTo>
                <a:lnTo>
                  <a:pt x="41" y="111"/>
                </a:lnTo>
                <a:lnTo>
                  <a:pt x="42" y="111"/>
                </a:lnTo>
                <a:lnTo>
                  <a:pt x="50" y="101"/>
                </a:lnTo>
                <a:lnTo>
                  <a:pt x="50" y="100"/>
                </a:lnTo>
                <a:lnTo>
                  <a:pt x="52" y="106"/>
                </a:lnTo>
                <a:lnTo>
                  <a:pt x="49" y="118"/>
                </a:lnTo>
                <a:lnTo>
                  <a:pt x="52" y="119"/>
                </a:lnTo>
                <a:lnTo>
                  <a:pt x="55" y="119"/>
                </a:lnTo>
                <a:lnTo>
                  <a:pt x="56" y="116"/>
                </a:lnTo>
                <a:lnTo>
                  <a:pt x="60" y="109"/>
                </a:lnTo>
                <a:lnTo>
                  <a:pt x="60" y="108"/>
                </a:lnTo>
                <a:lnTo>
                  <a:pt x="59" y="107"/>
                </a:lnTo>
                <a:lnTo>
                  <a:pt x="59" y="104"/>
                </a:lnTo>
                <a:lnTo>
                  <a:pt x="59" y="101"/>
                </a:lnTo>
                <a:lnTo>
                  <a:pt x="58" y="99"/>
                </a:lnTo>
                <a:lnTo>
                  <a:pt x="58" y="98"/>
                </a:lnTo>
                <a:lnTo>
                  <a:pt x="56" y="95"/>
                </a:lnTo>
                <a:lnTo>
                  <a:pt x="56" y="94"/>
                </a:lnTo>
                <a:lnTo>
                  <a:pt x="55" y="93"/>
                </a:lnTo>
                <a:lnTo>
                  <a:pt x="56" y="92"/>
                </a:lnTo>
                <a:lnTo>
                  <a:pt x="60" y="87"/>
                </a:lnTo>
                <a:lnTo>
                  <a:pt x="61" y="85"/>
                </a:lnTo>
                <a:lnTo>
                  <a:pt x="62" y="83"/>
                </a:lnTo>
                <a:lnTo>
                  <a:pt x="66" y="73"/>
                </a:lnTo>
                <a:lnTo>
                  <a:pt x="65" y="66"/>
                </a:lnTo>
                <a:lnTo>
                  <a:pt x="64" y="58"/>
                </a:lnTo>
                <a:lnTo>
                  <a:pt x="64" y="57"/>
                </a:lnTo>
                <a:lnTo>
                  <a:pt x="62" y="53"/>
                </a:lnTo>
                <a:lnTo>
                  <a:pt x="62" y="52"/>
                </a:lnTo>
                <a:lnTo>
                  <a:pt x="62" y="49"/>
                </a:lnTo>
                <a:lnTo>
                  <a:pt x="62" y="47"/>
                </a:lnTo>
                <a:lnTo>
                  <a:pt x="62" y="47"/>
                </a:lnTo>
                <a:lnTo>
                  <a:pt x="63" y="47"/>
                </a:lnTo>
                <a:lnTo>
                  <a:pt x="66" y="45"/>
                </a:lnTo>
                <a:lnTo>
                  <a:pt x="67" y="45"/>
                </a:lnTo>
                <a:lnTo>
                  <a:pt x="67" y="43"/>
                </a:lnTo>
                <a:lnTo>
                  <a:pt x="68" y="42"/>
                </a:lnTo>
                <a:lnTo>
                  <a:pt x="67" y="41"/>
                </a:lnTo>
                <a:lnTo>
                  <a:pt x="67" y="41"/>
                </a:lnTo>
                <a:lnTo>
                  <a:pt x="66" y="39"/>
                </a:lnTo>
                <a:lnTo>
                  <a:pt x="65" y="38"/>
                </a:lnTo>
                <a:lnTo>
                  <a:pt x="65" y="36"/>
                </a:lnTo>
                <a:lnTo>
                  <a:pt x="66" y="35"/>
                </a:lnTo>
                <a:lnTo>
                  <a:pt x="66" y="34"/>
                </a:lnTo>
                <a:lnTo>
                  <a:pt x="65" y="34"/>
                </a:lnTo>
                <a:lnTo>
                  <a:pt x="65" y="33"/>
                </a:lnTo>
                <a:lnTo>
                  <a:pt x="66" y="31"/>
                </a:lnTo>
                <a:lnTo>
                  <a:pt x="67" y="30"/>
                </a:lnTo>
                <a:lnTo>
                  <a:pt x="68" y="30"/>
                </a:lnTo>
                <a:lnTo>
                  <a:pt x="70" y="30"/>
                </a:lnTo>
                <a:lnTo>
                  <a:pt x="70" y="31"/>
                </a:lnTo>
                <a:lnTo>
                  <a:pt x="71" y="30"/>
                </a:lnTo>
                <a:lnTo>
                  <a:pt x="71" y="28"/>
                </a:lnTo>
                <a:lnTo>
                  <a:pt x="71" y="26"/>
                </a:lnTo>
                <a:lnTo>
                  <a:pt x="73" y="21"/>
                </a:lnTo>
                <a:lnTo>
                  <a:pt x="72" y="15"/>
                </a:lnTo>
                <a:lnTo>
                  <a:pt x="74" y="15"/>
                </a:lnTo>
                <a:lnTo>
                  <a:pt x="75" y="15"/>
                </a:lnTo>
                <a:lnTo>
                  <a:pt x="76" y="15"/>
                </a:lnTo>
                <a:lnTo>
                  <a:pt x="76" y="15"/>
                </a:lnTo>
                <a:lnTo>
                  <a:pt x="76" y="15"/>
                </a:lnTo>
                <a:lnTo>
                  <a:pt x="77" y="15"/>
                </a:lnTo>
                <a:lnTo>
                  <a:pt x="78" y="11"/>
                </a:lnTo>
                <a:lnTo>
                  <a:pt x="77" y="6"/>
                </a:lnTo>
                <a:lnTo>
                  <a:pt x="80" y="2"/>
                </a:lnTo>
                <a:lnTo>
                  <a:pt x="80" y="2"/>
                </a:lnTo>
                <a:lnTo>
                  <a:pt x="83" y="0"/>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7" name="Freeform 54"/>
          <p:cNvSpPr>
            <a:spLocks/>
          </p:cNvSpPr>
          <p:nvPr/>
        </p:nvSpPr>
        <p:spPr bwMode="auto">
          <a:xfrm>
            <a:off x="6235701" y="5014913"/>
            <a:ext cx="684213" cy="954088"/>
          </a:xfrm>
          <a:custGeom>
            <a:avLst/>
            <a:gdLst>
              <a:gd name="T0" fmla="*/ 39 w 431"/>
              <a:gd name="T1" fmla="*/ 101 h 601"/>
              <a:gd name="T2" fmla="*/ 49 w 431"/>
              <a:gd name="T3" fmla="*/ 77 h 601"/>
              <a:gd name="T4" fmla="*/ 62 w 431"/>
              <a:gd name="T5" fmla="*/ 57 h 601"/>
              <a:gd name="T6" fmla="*/ 103 w 431"/>
              <a:gd name="T7" fmla="*/ 62 h 601"/>
              <a:gd name="T8" fmla="*/ 122 w 431"/>
              <a:gd name="T9" fmla="*/ 26 h 601"/>
              <a:gd name="T10" fmla="*/ 172 w 431"/>
              <a:gd name="T11" fmla="*/ 0 h 601"/>
              <a:gd name="T12" fmla="*/ 198 w 431"/>
              <a:gd name="T13" fmla="*/ 32 h 601"/>
              <a:gd name="T14" fmla="*/ 194 w 431"/>
              <a:gd name="T15" fmla="*/ 87 h 601"/>
              <a:gd name="T16" fmla="*/ 195 w 431"/>
              <a:gd name="T17" fmla="*/ 130 h 601"/>
              <a:gd name="T18" fmla="*/ 188 w 431"/>
              <a:gd name="T19" fmla="*/ 180 h 601"/>
              <a:gd name="T20" fmla="*/ 189 w 431"/>
              <a:gd name="T21" fmla="*/ 204 h 601"/>
              <a:gd name="T22" fmla="*/ 205 w 431"/>
              <a:gd name="T23" fmla="*/ 215 h 601"/>
              <a:gd name="T24" fmla="*/ 222 w 431"/>
              <a:gd name="T25" fmla="*/ 214 h 601"/>
              <a:gd name="T26" fmla="*/ 236 w 431"/>
              <a:gd name="T27" fmla="*/ 214 h 601"/>
              <a:gd name="T28" fmla="*/ 248 w 431"/>
              <a:gd name="T29" fmla="*/ 206 h 601"/>
              <a:gd name="T30" fmla="*/ 266 w 431"/>
              <a:gd name="T31" fmla="*/ 203 h 601"/>
              <a:gd name="T32" fmla="*/ 284 w 431"/>
              <a:gd name="T33" fmla="*/ 197 h 601"/>
              <a:gd name="T34" fmla="*/ 294 w 431"/>
              <a:gd name="T35" fmla="*/ 201 h 601"/>
              <a:gd name="T36" fmla="*/ 323 w 431"/>
              <a:gd name="T37" fmla="*/ 214 h 601"/>
              <a:gd name="T38" fmla="*/ 347 w 431"/>
              <a:gd name="T39" fmla="*/ 221 h 601"/>
              <a:gd name="T40" fmla="*/ 373 w 431"/>
              <a:gd name="T41" fmla="*/ 245 h 601"/>
              <a:gd name="T42" fmla="*/ 388 w 431"/>
              <a:gd name="T43" fmla="*/ 269 h 601"/>
              <a:gd name="T44" fmla="*/ 400 w 431"/>
              <a:gd name="T45" fmla="*/ 288 h 601"/>
              <a:gd name="T46" fmla="*/ 401 w 431"/>
              <a:gd name="T47" fmla="*/ 324 h 601"/>
              <a:gd name="T48" fmla="*/ 394 w 431"/>
              <a:gd name="T49" fmla="*/ 348 h 601"/>
              <a:gd name="T50" fmla="*/ 392 w 431"/>
              <a:gd name="T51" fmla="*/ 374 h 601"/>
              <a:gd name="T52" fmla="*/ 413 w 431"/>
              <a:gd name="T53" fmla="*/ 406 h 601"/>
              <a:gd name="T54" fmla="*/ 399 w 431"/>
              <a:gd name="T55" fmla="*/ 432 h 601"/>
              <a:gd name="T56" fmla="*/ 404 w 431"/>
              <a:gd name="T57" fmla="*/ 458 h 601"/>
              <a:gd name="T58" fmla="*/ 408 w 431"/>
              <a:gd name="T59" fmla="*/ 484 h 601"/>
              <a:gd name="T60" fmla="*/ 399 w 431"/>
              <a:gd name="T61" fmla="*/ 520 h 601"/>
              <a:gd name="T62" fmla="*/ 410 w 431"/>
              <a:gd name="T63" fmla="*/ 546 h 601"/>
              <a:gd name="T64" fmla="*/ 415 w 431"/>
              <a:gd name="T65" fmla="*/ 584 h 601"/>
              <a:gd name="T66" fmla="*/ 394 w 431"/>
              <a:gd name="T67" fmla="*/ 596 h 601"/>
              <a:gd name="T68" fmla="*/ 362 w 431"/>
              <a:gd name="T69" fmla="*/ 600 h 601"/>
              <a:gd name="T70" fmla="*/ 328 w 431"/>
              <a:gd name="T71" fmla="*/ 592 h 601"/>
              <a:gd name="T72" fmla="*/ 286 w 431"/>
              <a:gd name="T73" fmla="*/ 588 h 601"/>
              <a:gd name="T74" fmla="*/ 275 w 431"/>
              <a:gd name="T75" fmla="*/ 592 h 601"/>
              <a:gd name="T76" fmla="*/ 263 w 431"/>
              <a:gd name="T77" fmla="*/ 578 h 601"/>
              <a:gd name="T78" fmla="*/ 233 w 431"/>
              <a:gd name="T79" fmla="*/ 570 h 601"/>
              <a:gd name="T80" fmla="*/ 225 w 431"/>
              <a:gd name="T81" fmla="*/ 560 h 601"/>
              <a:gd name="T82" fmla="*/ 211 w 431"/>
              <a:gd name="T83" fmla="*/ 553 h 601"/>
              <a:gd name="T84" fmla="*/ 201 w 431"/>
              <a:gd name="T85" fmla="*/ 548 h 601"/>
              <a:gd name="T86" fmla="*/ 198 w 431"/>
              <a:gd name="T87" fmla="*/ 528 h 601"/>
              <a:gd name="T88" fmla="*/ 203 w 431"/>
              <a:gd name="T89" fmla="*/ 529 h 601"/>
              <a:gd name="T90" fmla="*/ 197 w 431"/>
              <a:gd name="T91" fmla="*/ 518 h 601"/>
              <a:gd name="T92" fmla="*/ 193 w 431"/>
              <a:gd name="T93" fmla="*/ 497 h 601"/>
              <a:gd name="T94" fmla="*/ 213 w 431"/>
              <a:gd name="T95" fmla="*/ 473 h 601"/>
              <a:gd name="T96" fmla="*/ 222 w 431"/>
              <a:gd name="T97" fmla="*/ 430 h 601"/>
              <a:gd name="T98" fmla="*/ 210 w 431"/>
              <a:gd name="T99" fmla="*/ 411 h 601"/>
              <a:gd name="T100" fmla="*/ 217 w 431"/>
              <a:gd name="T101" fmla="*/ 380 h 601"/>
              <a:gd name="T102" fmla="*/ 219 w 431"/>
              <a:gd name="T103" fmla="*/ 338 h 601"/>
              <a:gd name="T104" fmla="*/ 220 w 431"/>
              <a:gd name="T105" fmla="*/ 305 h 601"/>
              <a:gd name="T106" fmla="*/ 191 w 431"/>
              <a:gd name="T107" fmla="*/ 275 h 601"/>
              <a:gd name="T108" fmla="*/ 135 w 431"/>
              <a:gd name="T109" fmla="*/ 264 h 601"/>
              <a:gd name="T110" fmla="*/ 84 w 431"/>
              <a:gd name="T111" fmla="*/ 262 h 601"/>
              <a:gd name="T112" fmla="*/ 39 w 431"/>
              <a:gd name="T113" fmla="*/ 246 h 601"/>
              <a:gd name="T114" fmla="*/ 3 w 431"/>
              <a:gd name="T115" fmla="*/ 218 h 601"/>
              <a:gd name="T116" fmla="*/ 14 w 431"/>
              <a:gd name="T117" fmla="*/ 193 h 601"/>
              <a:gd name="T118" fmla="*/ 27 w 431"/>
              <a:gd name="T119" fmla="*/ 163 h 601"/>
              <a:gd name="T120" fmla="*/ 33 w 431"/>
              <a:gd name="T121" fmla="*/ 12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1" h="601">
                <a:moveTo>
                  <a:pt x="37" y="124"/>
                </a:moveTo>
                <a:lnTo>
                  <a:pt x="37" y="123"/>
                </a:lnTo>
                <a:lnTo>
                  <a:pt x="36" y="122"/>
                </a:lnTo>
                <a:lnTo>
                  <a:pt x="34" y="122"/>
                </a:lnTo>
                <a:lnTo>
                  <a:pt x="33" y="121"/>
                </a:lnTo>
                <a:lnTo>
                  <a:pt x="34" y="120"/>
                </a:lnTo>
                <a:lnTo>
                  <a:pt x="35" y="118"/>
                </a:lnTo>
                <a:lnTo>
                  <a:pt x="35" y="118"/>
                </a:lnTo>
                <a:lnTo>
                  <a:pt x="37" y="113"/>
                </a:lnTo>
                <a:lnTo>
                  <a:pt x="38" y="110"/>
                </a:lnTo>
                <a:lnTo>
                  <a:pt x="38" y="109"/>
                </a:lnTo>
                <a:lnTo>
                  <a:pt x="39" y="105"/>
                </a:lnTo>
                <a:lnTo>
                  <a:pt x="39" y="102"/>
                </a:lnTo>
                <a:lnTo>
                  <a:pt x="39" y="101"/>
                </a:lnTo>
                <a:lnTo>
                  <a:pt x="39" y="99"/>
                </a:lnTo>
                <a:lnTo>
                  <a:pt x="39" y="96"/>
                </a:lnTo>
                <a:lnTo>
                  <a:pt x="41" y="92"/>
                </a:lnTo>
                <a:lnTo>
                  <a:pt x="41" y="90"/>
                </a:lnTo>
                <a:lnTo>
                  <a:pt x="42" y="88"/>
                </a:lnTo>
                <a:lnTo>
                  <a:pt x="43" y="86"/>
                </a:lnTo>
                <a:lnTo>
                  <a:pt x="43" y="86"/>
                </a:lnTo>
                <a:lnTo>
                  <a:pt x="44" y="85"/>
                </a:lnTo>
                <a:lnTo>
                  <a:pt x="46" y="83"/>
                </a:lnTo>
                <a:lnTo>
                  <a:pt x="46" y="82"/>
                </a:lnTo>
                <a:lnTo>
                  <a:pt x="46" y="81"/>
                </a:lnTo>
                <a:lnTo>
                  <a:pt x="46" y="80"/>
                </a:lnTo>
                <a:lnTo>
                  <a:pt x="47" y="79"/>
                </a:lnTo>
                <a:lnTo>
                  <a:pt x="49" y="77"/>
                </a:lnTo>
                <a:lnTo>
                  <a:pt x="49" y="76"/>
                </a:lnTo>
                <a:lnTo>
                  <a:pt x="48" y="73"/>
                </a:lnTo>
                <a:lnTo>
                  <a:pt x="48" y="73"/>
                </a:lnTo>
                <a:lnTo>
                  <a:pt x="49" y="72"/>
                </a:lnTo>
                <a:lnTo>
                  <a:pt x="50" y="70"/>
                </a:lnTo>
                <a:lnTo>
                  <a:pt x="52" y="70"/>
                </a:lnTo>
                <a:lnTo>
                  <a:pt x="55" y="69"/>
                </a:lnTo>
                <a:lnTo>
                  <a:pt x="56" y="67"/>
                </a:lnTo>
                <a:lnTo>
                  <a:pt x="57" y="64"/>
                </a:lnTo>
                <a:lnTo>
                  <a:pt x="58" y="61"/>
                </a:lnTo>
                <a:lnTo>
                  <a:pt x="60" y="59"/>
                </a:lnTo>
                <a:lnTo>
                  <a:pt x="60" y="58"/>
                </a:lnTo>
                <a:lnTo>
                  <a:pt x="61" y="57"/>
                </a:lnTo>
                <a:lnTo>
                  <a:pt x="62" y="57"/>
                </a:lnTo>
                <a:lnTo>
                  <a:pt x="63" y="61"/>
                </a:lnTo>
                <a:lnTo>
                  <a:pt x="65" y="63"/>
                </a:lnTo>
                <a:lnTo>
                  <a:pt x="65" y="65"/>
                </a:lnTo>
                <a:lnTo>
                  <a:pt x="66" y="69"/>
                </a:lnTo>
                <a:lnTo>
                  <a:pt x="71" y="72"/>
                </a:lnTo>
                <a:lnTo>
                  <a:pt x="76" y="77"/>
                </a:lnTo>
                <a:lnTo>
                  <a:pt x="79" y="79"/>
                </a:lnTo>
                <a:lnTo>
                  <a:pt x="82" y="76"/>
                </a:lnTo>
                <a:lnTo>
                  <a:pt x="85" y="74"/>
                </a:lnTo>
                <a:lnTo>
                  <a:pt x="87" y="73"/>
                </a:lnTo>
                <a:lnTo>
                  <a:pt x="90" y="72"/>
                </a:lnTo>
                <a:lnTo>
                  <a:pt x="96" y="68"/>
                </a:lnTo>
                <a:lnTo>
                  <a:pt x="99" y="67"/>
                </a:lnTo>
                <a:lnTo>
                  <a:pt x="103" y="62"/>
                </a:lnTo>
                <a:lnTo>
                  <a:pt x="105" y="60"/>
                </a:lnTo>
                <a:lnTo>
                  <a:pt x="108" y="56"/>
                </a:lnTo>
                <a:lnTo>
                  <a:pt x="111" y="52"/>
                </a:lnTo>
                <a:lnTo>
                  <a:pt x="112" y="51"/>
                </a:lnTo>
                <a:lnTo>
                  <a:pt x="113" y="49"/>
                </a:lnTo>
                <a:lnTo>
                  <a:pt x="112" y="47"/>
                </a:lnTo>
                <a:lnTo>
                  <a:pt x="111" y="44"/>
                </a:lnTo>
                <a:lnTo>
                  <a:pt x="110" y="41"/>
                </a:lnTo>
                <a:lnTo>
                  <a:pt x="110" y="36"/>
                </a:lnTo>
                <a:lnTo>
                  <a:pt x="111" y="33"/>
                </a:lnTo>
                <a:lnTo>
                  <a:pt x="113" y="31"/>
                </a:lnTo>
                <a:lnTo>
                  <a:pt x="118" y="29"/>
                </a:lnTo>
                <a:lnTo>
                  <a:pt x="121" y="27"/>
                </a:lnTo>
                <a:lnTo>
                  <a:pt x="122" y="26"/>
                </a:lnTo>
                <a:lnTo>
                  <a:pt x="128" y="22"/>
                </a:lnTo>
                <a:lnTo>
                  <a:pt x="129" y="22"/>
                </a:lnTo>
                <a:lnTo>
                  <a:pt x="136" y="18"/>
                </a:lnTo>
                <a:lnTo>
                  <a:pt x="143" y="15"/>
                </a:lnTo>
                <a:lnTo>
                  <a:pt x="148" y="12"/>
                </a:lnTo>
                <a:lnTo>
                  <a:pt x="148" y="11"/>
                </a:lnTo>
                <a:lnTo>
                  <a:pt x="150" y="9"/>
                </a:lnTo>
                <a:lnTo>
                  <a:pt x="151" y="8"/>
                </a:lnTo>
                <a:lnTo>
                  <a:pt x="153" y="7"/>
                </a:lnTo>
                <a:lnTo>
                  <a:pt x="158" y="5"/>
                </a:lnTo>
                <a:lnTo>
                  <a:pt x="164" y="4"/>
                </a:lnTo>
                <a:lnTo>
                  <a:pt x="167" y="2"/>
                </a:lnTo>
                <a:lnTo>
                  <a:pt x="171" y="1"/>
                </a:lnTo>
                <a:lnTo>
                  <a:pt x="172" y="0"/>
                </a:lnTo>
                <a:lnTo>
                  <a:pt x="177" y="0"/>
                </a:lnTo>
                <a:lnTo>
                  <a:pt x="182" y="0"/>
                </a:lnTo>
                <a:lnTo>
                  <a:pt x="186" y="3"/>
                </a:lnTo>
                <a:lnTo>
                  <a:pt x="189" y="4"/>
                </a:lnTo>
                <a:lnTo>
                  <a:pt x="191" y="6"/>
                </a:lnTo>
                <a:lnTo>
                  <a:pt x="200" y="10"/>
                </a:lnTo>
                <a:lnTo>
                  <a:pt x="202" y="11"/>
                </a:lnTo>
                <a:lnTo>
                  <a:pt x="203" y="12"/>
                </a:lnTo>
                <a:lnTo>
                  <a:pt x="204" y="13"/>
                </a:lnTo>
                <a:lnTo>
                  <a:pt x="204" y="14"/>
                </a:lnTo>
                <a:lnTo>
                  <a:pt x="203" y="16"/>
                </a:lnTo>
                <a:lnTo>
                  <a:pt x="201" y="22"/>
                </a:lnTo>
                <a:lnTo>
                  <a:pt x="200" y="29"/>
                </a:lnTo>
                <a:lnTo>
                  <a:pt x="198" y="32"/>
                </a:lnTo>
                <a:lnTo>
                  <a:pt x="197" y="36"/>
                </a:lnTo>
                <a:lnTo>
                  <a:pt x="197" y="40"/>
                </a:lnTo>
                <a:lnTo>
                  <a:pt x="196" y="41"/>
                </a:lnTo>
                <a:lnTo>
                  <a:pt x="195" y="46"/>
                </a:lnTo>
                <a:lnTo>
                  <a:pt x="196" y="54"/>
                </a:lnTo>
                <a:lnTo>
                  <a:pt x="197" y="59"/>
                </a:lnTo>
                <a:lnTo>
                  <a:pt x="198" y="62"/>
                </a:lnTo>
                <a:lnTo>
                  <a:pt x="197" y="65"/>
                </a:lnTo>
                <a:lnTo>
                  <a:pt x="198" y="67"/>
                </a:lnTo>
                <a:lnTo>
                  <a:pt x="198" y="69"/>
                </a:lnTo>
                <a:lnTo>
                  <a:pt x="198" y="73"/>
                </a:lnTo>
                <a:lnTo>
                  <a:pt x="198" y="79"/>
                </a:lnTo>
                <a:lnTo>
                  <a:pt x="196" y="83"/>
                </a:lnTo>
                <a:lnTo>
                  <a:pt x="194" y="87"/>
                </a:lnTo>
                <a:lnTo>
                  <a:pt x="193" y="91"/>
                </a:lnTo>
                <a:lnTo>
                  <a:pt x="190" y="99"/>
                </a:lnTo>
                <a:lnTo>
                  <a:pt x="188" y="103"/>
                </a:lnTo>
                <a:lnTo>
                  <a:pt x="189" y="104"/>
                </a:lnTo>
                <a:lnTo>
                  <a:pt x="189" y="105"/>
                </a:lnTo>
                <a:lnTo>
                  <a:pt x="189" y="106"/>
                </a:lnTo>
                <a:lnTo>
                  <a:pt x="190" y="108"/>
                </a:lnTo>
                <a:lnTo>
                  <a:pt x="192" y="113"/>
                </a:lnTo>
                <a:lnTo>
                  <a:pt x="193" y="118"/>
                </a:lnTo>
                <a:lnTo>
                  <a:pt x="194" y="119"/>
                </a:lnTo>
                <a:lnTo>
                  <a:pt x="196" y="125"/>
                </a:lnTo>
                <a:lnTo>
                  <a:pt x="196" y="127"/>
                </a:lnTo>
                <a:lnTo>
                  <a:pt x="195" y="128"/>
                </a:lnTo>
                <a:lnTo>
                  <a:pt x="195" y="130"/>
                </a:lnTo>
                <a:lnTo>
                  <a:pt x="194" y="135"/>
                </a:lnTo>
                <a:lnTo>
                  <a:pt x="194" y="137"/>
                </a:lnTo>
                <a:lnTo>
                  <a:pt x="195" y="144"/>
                </a:lnTo>
                <a:lnTo>
                  <a:pt x="194" y="148"/>
                </a:lnTo>
                <a:lnTo>
                  <a:pt x="194" y="149"/>
                </a:lnTo>
                <a:lnTo>
                  <a:pt x="193" y="151"/>
                </a:lnTo>
                <a:lnTo>
                  <a:pt x="192" y="153"/>
                </a:lnTo>
                <a:lnTo>
                  <a:pt x="190" y="156"/>
                </a:lnTo>
                <a:lnTo>
                  <a:pt x="189" y="161"/>
                </a:lnTo>
                <a:lnTo>
                  <a:pt x="188" y="163"/>
                </a:lnTo>
                <a:lnTo>
                  <a:pt x="188" y="164"/>
                </a:lnTo>
                <a:lnTo>
                  <a:pt x="187" y="168"/>
                </a:lnTo>
                <a:lnTo>
                  <a:pt x="188" y="173"/>
                </a:lnTo>
                <a:lnTo>
                  <a:pt x="188" y="180"/>
                </a:lnTo>
                <a:lnTo>
                  <a:pt x="187" y="182"/>
                </a:lnTo>
                <a:lnTo>
                  <a:pt x="186" y="186"/>
                </a:lnTo>
                <a:lnTo>
                  <a:pt x="185" y="188"/>
                </a:lnTo>
                <a:lnTo>
                  <a:pt x="183" y="189"/>
                </a:lnTo>
                <a:lnTo>
                  <a:pt x="184" y="191"/>
                </a:lnTo>
                <a:lnTo>
                  <a:pt x="185" y="193"/>
                </a:lnTo>
                <a:lnTo>
                  <a:pt x="186" y="195"/>
                </a:lnTo>
                <a:lnTo>
                  <a:pt x="185" y="195"/>
                </a:lnTo>
                <a:lnTo>
                  <a:pt x="185" y="196"/>
                </a:lnTo>
                <a:lnTo>
                  <a:pt x="187" y="197"/>
                </a:lnTo>
                <a:lnTo>
                  <a:pt x="188" y="199"/>
                </a:lnTo>
                <a:lnTo>
                  <a:pt x="189" y="201"/>
                </a:lnTo>
                <a:lnTo>
                  <a:pt x="189" y="202"/>
                </a:lnTo>
                <a:lnTo>
                  <a:pt x="189" y="204"/>
                </a:lnTo>
                <a:lnTo>
                  <a:pt x="188" y="207"/>
                </a:lnTo>
                <a:lnTo>
                  <a:pt x="188" y="208"/>
                </a:lnTo>
                <a:lnTo>
                  <a:pt x="188" y="211"/>
                </a:lnTo>
                <a:lnTo>
                  <a:pt x="188" y="214"/>
                </a:lnTo>
                <a:lnTo>
                  <a:pt x="188" y="214"/>
                </a:lnTo>
                <a:lnTo>
                  <a:pt x="188" y="215"/>
                </a:lnTo>
                <a:lnTo>
                  <a:pt x="191" y="217"/>
                </a:lnTo>
                <a:lnTo>
                  <a:pt x="192" y="218"/>
                </a:lnTo>
                <a:lnTo>
                  <a:pt x="194" y="217"/>
                </a:lnTo>
                <a:lnTo>
                  <a:pt x="197" y="215"/>
                </a:lnTo>
                <a:lnTo>
                  <a:pt x="198" y="214"/>
                </a:lnTo>
                <a:lnTo>
                  <a:pt x="200" y="214"/>
                </a:lnTo>
                <a:lnTo>
                  <a:pt x="204" y="215"/>
                </a:lnTo>
                <a:lnTo>
                  <a:pt x="205" y="215"/>
                </a:lnTo>
                <a:lnTo>
                  <a:pt x="206" y="214"/>
                </a:lnTo>
                <a:lnTo>
                  <a:pt x="208" y="214"/>
                </a:lnTo>
                <a:lnTo>
                  <a:pt x="210" y="215"/>
                </a:lnTo>
                <a:lnTo>
                  <a:pt x="212" y="215"/>
                </a:lnTo>
                <a:lnTo>
                  <a:pt x="213" y="216"/>
                </a:lnTo>
                <a:lnTo>
                  <a:pt x="214" y="214"/>
                </a:lnTo>
                <a:lnTo>
                  <a:pt x="216" y="213"/>
                </a:lnTo>
                <a:lnTo>
                  <a:pt x="217" y="211"/>
                </a:lnTo>
                <a:lnTo>
                  <a:pt x="218" y="211"/>
                </a:lnTo>
                <a:lnTo>
                  <a:pt x="219" y="211"/>
                </a:lnTo>
                <a:lnTo>
                  <a:pt x="219" y="213"/>
                </a:lnTo>
                <a:lnTo>
                  <a:pt x="220" y="215"/>
                </a:lnTo>
                <a:lnTo>
                  <a:pt x="221" y="214"/>
                </a:lnTo>
                <a:lnTo>
                  <a:pt x="222" y="214"/>
                </a:lnTo>
                <a:lnTo>
                  <a:pt x="222" y="214"/>
                </a:lnTo>
                <a:lnTo>
                  <a:pt x="223" y="213"/>
                </a:lnTo>
                <a:lnTo>
                  <a:pt x="224" y="213"/>
                </a:lnTo>
                <a:lnTo>
                  <a:pt x="224" y="216"/>
                </a:lnTo>
                <a:lnTo>
                  <a:pt x="225" y="218"/>
                </a:lnTo>
                <a:lnTo>
                  <a:pt x="227" y="218"/>
                </a:lnTo>
                <a:lnTo>
                  <a:pt x="228" y="218"/>
                </a:lnTo>
                <a:lnTo>
                  <a:pt x="229" y="216"/>
                </a:lnTo>
                <a:lnTo>
                  <a:pt x="231" y="215"/>
                </a:lnTo>
                <a:lnTo>
                  <a:pt x="232" y="216"/>
                </a:lnTo>
                <a:lnTo>
                  <a:pt x="234" y="217"/>
                </a:lnTo>
                <a:lnTo>
                  <a:pt x="235" y="216"/>
                </a:lnTo>
                <a:lnTo>
                  <a:pt x="235" y="215"/>
                </a:lnTo>
                <a:lnTo>
                  <a:pt x="236" y="214"/>
                </a:lnTo>
                <a:lnTo>
                  <a:pt x="236" y="214"/>
                </a:lnTo>
                <a:lnTo>
                  <a:pt x="237" y="214"/>
                </a:lnTo>
                <a:lnTo>
                  <a:pt x="237" y="213"/>
                </a:lnTo>
                <a:lnTo>
                  <a:pt x="239" y="213"/>
                </a:lnTo>
                <a:lnTo>
                  <a:pt x="241" y="213"/>
                </a:lnTo>
                <a:lnTo>
                  <a:pt x="242" y="213"/>
                </a:lnTo>
                <a:lnTo>
                  <a:pt x="242" y="211"/>
                </a:lnTo>
                <a:lnTo>
                  <a:pt x="242" y="210"/>
                </a:lnTo>
                <a:lnTo>
                  <a:pt x="244" y="209"/>
                </a:lnTo>
                <a:lnTo>
                  <a:pt x="246" y="209"/>
                </a:lnTo>
                <a:lnTo>
                  <a:pt x="247" y="210"/>
                </a:lnTo>
                <a:lnTo>
                  <a:pt x="248" y="209"/>
                </a:lnTo>
                <a:lnTo>
                  <a:pt x="248" y="208"/>
                </a:lnTo>
                <a:lnTo>
                  <a:pt x="248" y="206"/>
                </a:lnTo>
                <a:lnTo>
                  <a:pt x="248" y="204"/>
                </a:lnTo>
                <a:lnTo>
                  <a:pt x="249" y="204"/>
                </a:lnTo>
                <a:lnTo>
                  <a:pt x="252" y="204"/>
                </a:lnTo>
                <a:lnTo>
                  <a:pt x="254" y="204"/>
                </a:lnTo>
                <a:lnTo>
                  <a:pt x="255" y="202"/>
                </a:lnTo>
                <a:lnTo>
                  <a:pt x="255" y="201"/>
                </a:lnTo>
                <a:lnTo>
                  <a:pt x="255" y="200"/>
                </a:lnTo>
                <a:lnTo>
                  <a:pt x="256" y="201"/>
                </a:lnTo>
                <a:lnTo>
                  <a:pt x="257" y="200"/>
                </a:lnTo>
                <a:lnTo>
                  <a:pt x="258" y="200"/>
                </a:lnTo>
                <a:lnTo>
                  <a:pt x="259" y="200"/>
                </a:lnTo>
                <a:lnTo>
                  <a:pt x="261" y="200"/>
                </a:lnTo>
                <a:lnTo>
                  <a:pt x="263" y="201"/>
                </a:lnTo>
                <a:lnTo>
                  <a:pt x="266" y="203"/>
                </a:lnTo>
                <a:lnTo>
                  <a:pt x="267" y="203"/>
                </a:lnTo>
                <a:lnTo>
                  <a:pt x="267" y="203"/>
                </a:lnTo>
                <a:lnTo>
                  <a:pt x="270" y="202"/>
                </a:lnTo>
                <a:lnTo>
                  <a:pt x="271" y="201"/>
                </a:lnTo>
                <a:lnTo>
                  <a:pt x="272" y="201"/>
                </a:lnTo>
                <a:lnTo>
                  <a:pt x="273" y="201"/>
                </a:lnTo>
                <a:lnTo>
                  <a:pt x="274" y="199"/>
                </a:lnTo>
                <a:lnTo>
                  <a:pt x="277" y="198"/>
                </a:lnTo>
                <a:lnTo>
                  <a:pt x="279" y="195"/>
                </a:lnTo>
                <a:lnTo>
                  <a:pt x="281" y="195"/>
                </a:lnTo>
                <a:lnTo>
                  <a:pt x="282" y="195"/>
                </a:lnTo>
                <a:lnTo>
                  <a:pt x="283" y="195"/>
                </a:lnTo>
                <a:lnTo>
                  <a:pt x="284" y="196"/>
                </a:lnTo>
                <a:lnTo>
                  <a:pt x="284" y="197"/>
                </a:lnTo>
                <a:lnTo>
                  <a:pt x="285" y="198"/>
                </a:lnTo>
                <a:lnTo>
                  <a:pt x="286" y="197"/>
                </a:lnTo>
                <a:lnTo>
                  <a:pt x="286" y="195"/>
                </a:lnTo>
                <a:lnTo>
                  <a:pt x="287" y="195"/>
                </a:lnTo>
                <a:lnTo>
                  <a:pt x="288" y="195"/>
                </a:lnTo>
                <a:lnTo>
                  <a:pt x="289" y="196"/>
                </a:lnTo>
                <a:lnTo>
                  <a:pt x="289" y="197"/>
                </a:lnTo>
                <a:lnTo>
                  <a:pt x="289" y="198"/>
                </a:lnTo>
                <a:lnTo>
                  <a:pt x="289" y="199"/>
                </a:lnTo>
                <a:lnTo>
                  <a:pt x="290" y="200"/>
                </a:lnTo>
                <a:lnTo>
                  <a:pt x="292" y="200"/>
                </a:lnTo>
                <a:lnTo>
                  <a:pt x="293" y="200"/>
                </a:lnTo>
                <a:lnTo>
                  <a:pt x="293" y="201"/>
                </a:lnTo>
                <a:lnTo>
                  <a:pt x="294" y="201"/>
                </a:lnTo>
                <a:lnTo>
                  <a:pt x="294" y="203"/>
                </a:lnTo>
                <a:lnTo>
                  <a:pt x="295" y="204"/>
                </a:lnTo>
                <a:lnTo>
                  <a:pt x="297" y="205"/>
                </a:lnTo>
                <a:lnTo>
                  <a:pt x="299" y="206"/>
                </a:lnTo>
                <a:lnTo>
                  <a:pt x="299" y="207"/>
                </a:lnTo>
                <a:lnTo>
                  <a:pt x="300" y="208"/>
                </a:lnTo>
                <a:lnTo>
                  <a:pt x="304" y="209"/>
                </a:lnTo>
                <a:lnTo>
                  <a:pt x="305" y="210"/>
                </a:lnTo>
                <a:lnTo>
                  <a:pt x="307" y="211"/>
                </a:lnTo>
                <a:lnTo>
                  <a:pt x="311" y="212"/>
                </a:lnTo>
                <a:lnTo>
                  <a:pt x="316" y="211"/>
                </a:lnTo>
                <a:lnTo>
                  <a:pt x="319" y="211"/>
                </a:lnTo>
                <a:lnTo>
                  <a:pt x="321" y="213"/>
                </a:lnTo>
                <a:lnTo>
                  <a:pt x="323" y="214"/>
                </a:lnTo>
                <a:lnTo>
                  <a:pt x="324" y="213"/>
                </a:lnTo>
                <a:lnTo>
                  <a:pt x="326" y="213"/>
                </a:lnTo>
                <a:lnTo>
                  <a:pt x="327" y="214"/>
                </a:lnTo>
                <a:lnTo>
                  <a:pt x="327" y="215"/>
                </a:lnTo>
                <a:lnTo>
                  <a:pt x="328" y="218"/>
                </a:lnTo>
                <a:lnTo>
                  <a:pt x="329" y="219"/>
                </a:lnTo>
                <a:lnTo>
                  <a:pt x="329" y="220"/>
                </a:lnTo>
                <a:lnTo>
                  <a:pt x="331" y="221"/>
                </a:lnTo>
                <a:lnTo>
                  <a:pt x="333" y="222"/>
                </a:lnTo>
                <a:lnTo>
                  <a:pt x="337" y="222"/>
                </a:lnTo>
                <a:lnTo>
                  <a:pt x="339" y="222"/>
                </a:lnTo>
                <a:lnTo>
                  <a:pt x="342" y="221"/>
                </a:lnTo>
                <a:lnTo>
                  <a:pt x="346" y="221"/>
                </a:lnTo>
                <a:lnTo>
                  <a:pt x="347" y="221"/>
                </a:lnTo>
                <a:lnTo>
                  <a:pt x="350" y="222"/>
                </a:lnTo>
                <a:lnTo>
                  <a:pt x="350" y="223"/>
                </a:lnTo>
                <a:lnTo>
                  <a:pt x="352" y="224"/>
                </a:lnTo>
                <a:lnTo>
                  <a:pt x="353" y="227"/>
                </a:lnTo>
                <a:lnTo>
                  <a:pt x="354" y="228"/>
                </a:lnTo>
                <a:lnTo>
                  <a:pt x="354" y="230"/>
                </a:lnTo>
                <a:lnTo>
                  <a:pt x="354" y="233"/>
                </a:lnTo>
                <a:lnTo>
                  <a:pt x="355" y="235"/>
                </a:lnTo>
                <a:lnTo>
                  <a:pt x="356" y="238"/>
                </a:lnTo>
                <a:lnTo>
                  <a:pt x="358" y="240"/>
                </a:lnTo>
                <a:lnTo>
                  <a:pt x="362" y="242"/>
                </a:lnTo>
                <a:lnTo>
                  <a:pt x="366" y="243"/>
                </a:lnTo>
                <a:lnTo>
                  <a:pt x="369" y="245"/>
                </a:lnTo>
                <a:lnTo>
                  <a:pt x="373" y="245"/>
                </a:lnTo>
                <a:lnTo>
                  <a:pt x="376" y="244"/>
                </a:lnTo>
                <a:lnTo>
                  <a:pt x="378" y="243"/>
                </a:lnTo>
                <a:lnTo>
                  <a:pt x="379" y="244"/>
                </a:lnTo>
                <a:lnTo>
                  <a:pt x="379" y="245"/>
                </a:lnTo>
                <a:lnTo>
                  <a:pt x="378" y="246"/>
                </a:lnTo>
                <a:lnTo>
                  <a:pt x="378" y="252"/>
                </a:lnTo>
                <a:lnTo>
                  <a:pt x="378" y="256"/>
                </a:lnTo>
                <a:lnTo>
                  <a:pt x="378" y="259"/>
                </a:lnTo>
                <a:lnTo>
                  <a:pt x="379" y="261"/>
                </a:lnTo>
                <a:lnTo>
                  <a:pt x="381" y="264"/>
                </a:lnTo>
                <a:lnTo>
                  <a:pt x="382" y="265"/>
                </a:lnTo>
                <a:lnTo>
                  <a:pt x="383" y="265"/>
                </a:lnTo>
                <a:lnTo>
                  <a:pt x="385" y="266"/>
                </a:lnTo>
                <a:lnTo>
                  <a:pt x="388" y="269"/>
                </a:lnTo>
                <a:lnTo>
                  <a:pt x="392" y="270"/>
                </a:lnTo>
                <a:lnTo>
                  <a:pt x="394" y="270"/>
                </a:lnTo>
                <a:lnTo>
                  <a:pt x="396" y="270"/>
                </a:lnTo>
                <a:lnTo>
                  <a:pt x="400" y="271"/>
                </a:lnTo>
                <a:lnTo>
                  <a:pt x="401" y="272"/>
                </a:lnTo>
                <a:lnTo>
                  <a:pt x="403" y="274"/>
                </a:lnTo>
                <a:lnTo>
                  <a:pt x="402" y="275"/>
                </a:lnTo>
                <a:lnTo>
                  <a:pt x="402" y="278"/>
                </a:lnTo>
                <a:lnTo>
                  <a:pt x="401" y="279"/>
                </a:lnTo>
                <a:lnTo>
                  <a:pt x="400" y="281"/>
                </a:lnTo>
                <a:lnTo>
                  <a:pt x="399" y="283"/>
                </a:lnTo>
                <a:lnTo>
                  <a:pt x="398" y="284"/>
                </a:lnTo>
                <a:lnTo>
                  <a:pt x="399" y="286"/>
                </a:lnTo>
                <a:lnTo>
                  <a:pt x="400" y="288"/>
                </a:lnTo>
                <a:lnTo>
                  <a:pt x="401" y="290"/>
                </a:lnTo>
                <a:lnTo>
                  <a:pt x="400" y="292"/>
                </a:lnTo>
                <a:lnTo>
                  <a:pt x="400" y="293"/>
                </a:lnTo>
                <a:lnTo>
                  <a:pt x="400" y="295"/>
                </a:lnTo>
                <a:lnTo>
                  <a:pt x="400" y="297"/>
                </a:lnTo>
                <a:lnTo>
                  <a:pt x="400" y="298"/>
                </a:lnTo>
                <a:lnTo>
                  <a:pt x="400" y="300"/>
                </a:lnTo>
                <a:lnTo>
                  <a:pt x="403" y="305"/>
                </a:lnTo>
                <a:lnTo>
                  <a:pt x="404" y="307"/>
                </a:lnTo>
                <a:lnTo>
                  <a:pt x="405" y="310"/>
                </a:lnTo>
                <a:lnTo>
                  <a:pt x="404" y="315"/>
                </a:lnTo>
                <a:lnTo>
                  <a:pt x="402" y="319"/>
                </a:lnTo>
                <a:lnTo>
                  <a:pt x="401" y="322"/>
                </a:lnTo>
                <a:lnTo>
                  <a:pt x="401" y="324"/>
                </a:lnTo>
                <a:lnTo>
                  <a:pt x="402" y="328"/>
                </a:lnTo>
                <a:lnTo>
                  <a:pt x="405" y="333"/>
                </a:lnTo>
                <a:lnTo>
                  <a:pt x="406" y="336"/>
                </a:lnTo>
                <a:lnTo>
                  <a:pt x="406" y="337"/>
                </a:lnTo>
                <a:lnTo>
                  <a:pt x="406" y="338"/>
                </a:lnTo>
                <a:lnTo>
                  <a:pt x="406" y="342"/>
                </a:lnTo>
                <a:lnTo>
                  <a:pt x="405" y="343"/>
                </a:lnTo>
                <a:lnTo>
                  <a:pt x="403" y="344"/>
                </a:lnTo>
                <a:lnTo>
                  <a:pt x="402" y="344"/>
                </a:lnTo>
                <a:lnTo>
                  <a:pt x="400" y="344"/>
                </a:lnTo>
                <a:lnTo>
                  <a:pt x="399" y="344"/>
                </a:lnTo>
                <a:lnTo>
                  <a:pt x="397" y="345"/>
                </a:lnTo>
                <a:lnTo>
                  <a:pt x="395" y="346"/>
                </a:lnTo>
                <a:lnTo>
                  <a:pt x="394" y="348"/>
                </a:lnTo>
                <a:lnTo>
                  <a:pt x="395" y="350"/>
                </a:lnTo>
                <a:lnTo>
                  <a:pt x="397" y="352"/>
                </a:lnTo>
                <a:lnTo>
                  <a:pt x="399" y="355"/>
                </a:lnTo>
                <a:lnTo>
                  <a:pt x="400" y="357"/>
                </a:lnTo>
                <a:lnTo>
                  <a:pt x="404" y="360"/>
                </a:lnTo>
                <a:lnTo>
                  <a:pt x="404" y="361"/>
                </a:lnTo>
                <a:lnTo>
                  <a:pt x="402" y="362"/>
                </a:lnTo>
                <a:lnTo>
                  <a:pt x="400" y="363"/>
                </a:lnTo>
                <a:lnTo>
                  <a:pt x="398" y="364"/>
                </a:lnTo>
                <a:lnTo>
                  <a:pt x="394" y="366"/>
                </a:lnTo>
                <a:lnTo>
                  <a:pt x="392" y="368"/>
                </a:lnTo>
                <a:lnTo>
                  <a:pt x="392" y="369"/>
                </a:lnTo>
                <a:lnTo>
                  <a:pt x="392" y="372"/>
                </a:lnTo>
                <a:lnTo>
                  <a:pt x="392" y="374"/>
                </a:lnTo>
                <a:lnTo>
                  <a:pt x="394" y="375"/>
                </a:lnTo>
                <a:lnTo>
                  <a:pt x="397" y="374"/>
                </a:lnTo>
                <a:lnTo>
                  <a:pt x="400" y="374"/>
                </a:lnTo>
                <a:lnTo>
                  <a:pt x="402" y="377"/>
                </a:lnTo>
                <a:lnTo>
                  <a:pt x="406" y="382"/>
                </a:lnTo>
                <a:lnTo>
                  <a:pt x="407" y="386"/>
                </a:lnTo>
                <a:lnTo>
                  <a:pt x="407" y="390"/>
                </a:lnTo>
                <a:lnTo>
                  <a:pt x="408" y="393"/>
                </a:lnTo>
                <a:lnTo>
                  <a:pt x="407" y="396"/>
                </a:lnTo>
                <a:lnTo>
                  <a:pt x="408" y="398"/>
                </a:lnTo>
                <a:lnTo>
                  <a:pt x="408" y="400"/>
                </a:lnTo>
                <a:lnTo>
                  <a:pt x="411" y="403"/>
                </a:lnTo>
                <a:lnTo>
                  <a:pt x="413" y="405"/>
                </a:lnTo>
                <a:lnTo>
                  <a:pt x="413" y="406"/>
                </a:lnTo>
                <a:lnTo>
                  <a:pt x="412" y="409"/>
                </a:lnTo>
                <a:lnTo>
                  <a:pt x="409" y="412"/>
                </a:lnTo>
                <a:lnTo>
                  <a:pt x="408" y="415"/>
                </a:lnTo>
                <a:lnTo>
                  <a:pt x="407" y="418"/>
                </a:lnTo>
                <a:lnTo>
                  <a:pt x="404" y="420"/>
                </a:lnTo>
                <a:lnTo>
                  <a:pt x="401" y="421"/>
                </a:lnTo>
                <a:lnTo>
                  <a:pt x="400" y="421"/>
                </a:lnTo>
                <a:lnTo>
                  <a:pt x="398" y="421"/>
                </a:lnTo>
                <a:lnTo>
                  <a:pt x="394" y="422"/>
                </a:lnTo>
                <a:lnTo>
                  <a:pt x="394" y="424"/>
                </a:lnTo>
                <a:lnTo>
                  <a:pt x="394" y="425"/>
                </a:lnTo>
                <a:lnTo>
                  <a:pt x="394" y="427"/>
                </a:lnTo>
                <a:lnTo>
                  <a:pt x="395" y="428"/>
                </a:lnTo>
                <a:lnTo>
                  <a:pt x="399" y="432"/>
                </a:lnTo>
                <a:lnTo>
                  <a:pt x="403" y="437"/>
                </a:lnTo>
                <a:lnTo>
                  <a:pt x="406" y="440"/>
                </a:lnTo>
                <a:lnTo>
                  <a:pt x="407" y="441"/>
                </a:lnTo>
                <a:lnTo>
                  <a:pt x="406" y="443"/>
                </a:lnTo>
                <a:lnTo>
                  <a:pt x="404" y="444"/>
                </a:lnTo>
                <a:lnTo>
                  <a:pt x="403" y="446"/>
                </a:lnTo>
                <a:lnTo>
                  <a:pt x="403" y="448"/>
                </a:lnTo>
                <a:lnTo>
                  <a:pt x="404" y="450"/>
                </a:lnTo>
                <a:lnTo>
                  <a:pt x="406" y="453"/>
                </a:lnTo>
                <a:lnTo>
                  <a:pt x="407" y="455"/>
                </a:lnTo>
                <a:lnTo>
                  <a:pt x="407" y="457"/>
                </a:lnTo>
                <a:lnTo>
                  <a:pt x="406" y="457"/>
                </a:lnTo>
                <a:lnTo>
                  <a:pt x="405" y="458"/>
                </a:lnTo>
                <a:lnTo>
                  <a:pt x="404" y="458"/>
                </a:lnTo>
                <a:lnTo>
                  <a:pt x="402" y="457"/>
                </a:lnTo>
                <a:lnTo>
                  <a:pt x="401" y="458"/>
                </a:lnTo>
                <a:lnTo>
                  <a:pt x="400" y="461"/>
                </a:lnTo>
                <a:lnTo>
                  <a:pt x="400" y="463"/>
                </a:lnTo>
                <a:lnTo>
                  <a:pt x="400" y="464"/>
                </a:lnTo>
                <a:lnTo>
                  <a:pt x="400" y="467"/>
                </a:lnTo>
                <a:lnTo>
                  <a:pt x="402" y="470"/>
                </a:lnTo>
                <a:lnTo>
                  <a:pt x="404" y="472"/>
                </a:lnTo>
                <a:lnTo>
                  <a:pt x="407" y="475"/>
                </a:lnTo>
                <a:lnTo>
                  <a:pt x="408" y="477"/>
                </a:lnTo>
                <a:lnTo>
                  <a:pt x="410" y="479"/>
                </a:lnTo>
                <a:lnTo>
                  <a:pt x="410" y="481"/>
                </a:lnTo>
                <a:lnTo>
                  <a:pt x="410" y="483"/>
                </a:lnTo>
                <a:lnTo>
                  <a:pt x="408" y="484"/>
                </a:lnTo>
                <a:lnTo>
                  <a:pt x="407" y="487"/>
                </a:lnTo>
                <a:lnTo>
                  <a:pt x="407" y="488"/>
                </a:lnTo>
                <a:lnTo>
                  <a:pt x="407" y="491"/>
                </a:lnTo>
                <a:lnTo>
                  <a:pt x="407" y="493"/>
                </a:lnTo>
                <a:lnTo>
                  <a:pt x="407" y="495"/>
                </a:lnTo>
                <a:lnTo>
                  <a:pt x="409" y="497"/>
                </a:lnTo>
                <a:lnTo>
                  <a:pt x="409" y="499"/>
                </a:lnTo>
                <a:lnTo>
                  <a:pt x="407" y="502"/>
                </a:lnTo>
                <a:lnTo>
                  <a:pt x="404" y="504"/>
                </a:lnTo>
                <a:lnTo>
                  <a:pt x="403" y="508"/>
                </a:lnTo>
                <a:lnTo>
                  <a:pt x="401" y="511"/>
                </a:lnTo>
                <a:lnTo>
                  <a:pt x="400" y="514"/>
                </a:lnTo>
                <a:lnTo>
                  <a:pt x="400" y="516"/>
                </a:lnTo>
                <a:lnTo>
                  <a:pt x="399" y="520"/>
                </a:lnTo>
                <a:lnTo>
                  <a:pt x="399" y="521"/>
                </a:lnTo>
                <a:lnTo>
                  <a:pt x="400" y="523"/>
                </a:lnTo>
                <a:lnTo>
                  <a:pt x="401" y="527"/>
                </a:lnTo>
                <a:lnTo>
                  <a:pt x="403" y="528"/>
                </a:lnTo>
                <a:lnTo>
                  <a:pt x="405" y="529"/>
                </a:lnTo>
                <a:lnTo>
                  <a:pt x="409" y="532"/>
                </a:lnTo>
                <a:lnTo>
                  <a:pt x="412" y="533"/>
                </a:lnTo>
                <a:lnTo>
                  <a:pt x="416" y="534"/>
                </a:lnTo>
                <a:lnTo>
                  <a:pt x="418" y="535"/>
                </a:lnTo>
                <a:lnTo>
                  <a:pt x="419" y="537"/>
                </a:lnTo>
                <a:lnTo>
                  <a:pt x="419" y="539"/>
                </a:lnTo>
                <a:lnTo>
                  <a:pt x="418" y="540"/>
                </a:lnTo>
                <a:lnTo>
                  <a:pt x="415" y="542"/>
                </a:lnTo>
                <a:lnTo>
                  <a:pt x="410" y="546"/>
                </a:lnTo>
                <a:lnTo>
                  <a:pt x="407" y="549"/>
                </a:lnTo>
                <a:lnTo>
                  <a:pt x="406" y="550"/>
                </a:lnTo>
                <a:lnTo>
                  <a:pt x="402" y="556"/>
                </a:lnTo>
                <a:lnTo>
                  <a:pt x="400" y="560"/>
                </a:lnTo>
                <a:lnTo>
                  <a:pt x="399" y="564"/>
                </a:lnTo>
                <a:lnTo>
                  <a:pt x="399" y="566"/>
                </a:lnTo>
                <a:lnTo>
                  <a:pt x="400" y="569"/>
                </a:lnTo>
                <a:lnTo>
                  <a:pt x="400" y="572"/>
                </a:lnTo>
                <a:lnTo>
                  <a:pt x="401" y="575"/>
                </a:lnTo>
                <a:lnTo>
                  <a:pt x="402" y="576"/>
                </a:lnTo>
                <a:lnTo>
                  <a:pt x="403" y="577"/>
                </a:lnTo>
                <a:lnTo>
                  <a:pt x="406" y="579"/>
                </a:lnTo>
                <a:lnTo>
                  <a:pt x="412" y="582"/>
                </a:lnTo>
                <a:lnTo>
                  <a:pt x="415" y="584"/>
                </a:lnTo>
                <a:lnTo>
                  <a:pt x="419" y="585"/>
                </a:lnTo>
                <a:lnTo>
                  <a:pt x="424" y="587"/>
                </a:lnTo>
                <a:lnTo>
                  <a:pt x="426" y="589"/>
                </a:lnTo>
                <a:lnTo>
                  <a:pt x="427" y="590"/>
                </a:lnTo>
                <a:lnTo>
                  <a:pt x="431" y="594"/>
                </a:lnTo>
                <a:lnTo>
                  <a:pt x="431" y="596"/>
                </a:lnTo>
                <a:lnTo>
                  <a:pt x="429" y="596"/>
                </a:lnTo>
                <a:lnTo>
                  <a:pt x="426" y="595"/>
                </a:lnTo>
                <a:lnTo>
                  <a:pt x="419" y="595"/>
                </a:lnTo>
                <a:lnTo>
                  <a:pt x="410" y="595"/>
                </a:lnTo>
                <a:lnTo>
                  <a:pt x="404" y="595"/>
                </a:lnTo>
                <a:lnTo>
                  <a:pt x="397" y="596"/>
                </a:lnTo>
                <a:lnTo>
                  <a:pt x="395" y="596"/>
                </a:lnTo>
                <a:lnTo>
                  <a:pt x="394" y="596"/>
                </a:lnTo>
                <a:lnTo>
                  <a:pt x="388" y="596"/>
                </a:lnTo>
                <a:lnTo>
                  <a:pt x="384" y="596"/>
                </a:lnTo>
                <a:lnTo>
                  <a:pt x="381" y="597"/>
                </a:lnTo>
                <a:lnTo>
                  <a:pt x="379" y="598"/>
                </a:lnTo>
                <a:lnTo>
                  <a:pt x="378" y="598"/>
                </a:lnTo>
                <a:lnTo>
                  <a:pt x="377" y="598"/>
                </a:lnTo>
                <a:lnTo>
                  <a:pt x="377" y="600"/>
                </a:lnTo>
                <a:lnTo>
                  <a:pt x="375" y="600"/>
                </a:lnTo>
                <a:lnTo>
                  <a:pt x="372" y="601"/>
                </a:lnTo>
                <a:lnTo>
                  <a:pt x="370" y="600"/>
                </a:lnTo>
                <a:lnTo>
                  <a:pt x="368" y="600"/>
                </a:lnTo>
                <a:lnTo>
                  <a:pt x="365" y="601"/>
                </a:lnTo>
                <a:lnTo>
                  <a:pt x="364" y="601"/>
                </a:lnTo>
                <a:lnTo>
                  <a:pt x="362" y="600"/>
                </a:lnTo>
                <a:lnTo>
                  <a:pt x="362" y="600"/>
                </a:lnTo>
                <a:lnTo>
                  <a:pt x="361" y="601"/>
                </a:lnTo>
                <a:lnTo>
                  <a:pt x="359" y="598"/>
                </a:lnTo>
                <a:lnTo>
                  <a:pt x="357" y="597"/>
                </a:lnTo>
                <a:lnTo>
                  <a:pt x="356" y="596"/>
                </a:lnTo>
                <a:lnTo>
                  <a:pt x="353" y="595"/>
                </a:lnTo>
                <a:lnTo>
                  <a:pt x="350" y="594"/>
                </a:lnTo>
                <a:lnTo>
                  <a:pt x="345" y="593"/>
                </a:lnTo>
                <a:lnTo>
                  <a:pt x="343" y="593"/>
                </a:lnTo>
                <a:lnTo>
                  <a:pt x="343" y="593"/>
                </a:lnTo>
                <a:lnTo>
                  <a:pt x="336" y="592"/>
                </a:lnTo>
                <a:lnTo>
                  <a:pt x="331" y="592"/>
                </a:lnTo>
                <a:lnTo>
                  <a:pt x="329" y="592"/>
                </a:lnTo>
                <a:lnTo>
                  <a:pt x="328" y="592"/>
                </a:lnTo>
                <a:lnTo>
                  <a:pt x="324" y="592"/>
                </a:lnTo>
                <a:lnTo>
                  <a:pt x="318" y="591"/>
                </a:lnTo>
                <a:lnTo>
                  <a:pt x="314" y="590"/>
                </a:lnTo>
                <a:lnTo>
                  <a:pt x="311" y="590"/>
                </a:lnTo>
                <a:lnTo>
                  <a:pt x="309" y="590"/>
                </a:lnTo>
                <a:lnTo>
                  <a:pt x="306" y="590"/>
                </a:lnTo>
                <a:lnTo>
                  <a:pt x="305" y="591"/>
                </a:lnTo>
                <a:lnTo>
                  <a:pt x="305" y="590"/>
                </a:lnTo>
                <a:lnTo>
                  <a:pt x="304" y="589"/>
                </a:lnTo>
                <a:lnTo>
                  <a:pt x="302" y="589"/>
                </a:lnTo>
                <a:lnTo>
                  <a:pt x="300" y="589"/>
                </a:lnTo>
                <a:lnTo>
                  <a:pt x="291" y="589"/>
                </a:lnTo>
                <a:lnTo>
                  <a:pt x="289" y="588"/>
                </a:lnTo>
                <a:lnTo>
                  <a:pt x="286" y="588"/>
                </a:lnTo>
                <a:lnTo>
                  <a:pt x="283" y="588"/>
                </a:lnTo>
                <a:lnTo>
                  <a:pt x="282" y="588"/>
                </a:lnTo>
                <a:lnTo>
                  <a:pt x="281" y="588"/>
                </a:lnTo>
                <a:lnTo>
                  <a:pt x="280" y="589"/>
                </a:lnTo>
                <a:lnTo>
                  <a:pt x="278" y="590"/>
                </a:lnTo>
                <a:lnTo>
                  <a:pt x="277" y="590"/>
                </a:lnTo>
                <a:lnTo>
                  <a:pt x="277" y="591"/>
                </a:lnTo>
                <a:lnTo>
                  <a:pt x="278" y="591"/>
                </a:lnTo>
                <a:lnTo>
                  <a:pt x="278" y="592"/>
                </a:lnTo>
                <a:lnTo>
                  <a:pt x="276" y="592"/>
                </a:lnTo>
                <a:lnTo>
                  <a:pt x="274" y="593"/>
                </a:lnTo>
                <a:lnTo>
                  <a:pt x="274" y="592"/>
                </a:lnTo>
                <a:lnTo>
                  <a:pt x="274" y="592"/>
                </a:lnTo>
                <a:lnTo>
                  <a:pt x="275" y="592"/>
                </a:lnTo>
                <a:lnTo>
                  <a:pt x="276" y="592"/>
                </a:lnTo>
                <a:lnTo>
                  <a:pt x="275" y="590"/>
                </a:lnTo>
                <a:lnTo>
                  <a:pt x="274" y="590"/>
                </a:lnTo>
                <a:lnTo>
                  <a:pt x="275" y="589"/>
                </a:lnTo>
                <a:lnTo>
                  <a:pt x="277" y="589"/>
                </a:lnTo>
                <a:lnTo>
                  <a:pt x="278" y="588"/>
                </a:lnTo>
                <a:lnTo>
                  <a:pt x="279" y="587"/>
                </a:lnTo>
                <a:lnTo>
                  <a:pt x="278" y="586"/>
                </a:lnTo>
                <a:lnTo>
                  <a:pt x="277" y="584"/>
                </a:lnTo>
                <a:lnTo>
                  <a:pt x="276" y="584"/>
                </a:lnTo>
                <a:lnTo>
                  <a:pt x="274" y="582"/>
                </a:lnTo>
                <a:lnTo>
                  <a:pt x="272" y="580"/>
                </a:lnTo>
                <a:lnTo>
                  <a:pt x="270" y="579"/>
                </a:lnTo>
                <a:lnTo>
                  <a:pt x="263" y="578"/>
                </a:lnTo>
                <a:lnTo>
                  <a:pt x="261" y="578"/>
                </a:lnTo>
                <a:lnTo>
                  <a:pt x="259" y="578"/>
                </a:lnTo>
                <a:lnTo>
                  <a:pt x="254" y="576"/>
                </a:lnTo>
                <a:lnTo>
                  <a:pt x="249" y="575"/>
                </a:lnTo>
                <a:lnTo>
                  <a:pt x="246" y="575"/>
                </a:lnTo>
                <a:lnTo>
                  <a:pt x="242" y="574"/>
                </a:lnTo>
                <a:lnTo>
                  <a:pt x="237" y="573"/>
                </a:lnTo>
                <a:lnTo>
                  <a:pt x="235" y="572"/>
                </a:lnTo>
                <a:lnTo>
                  <a:pt x="234" y="572"/>
                </a:lnTo>
                <a:lnTo>
                  <a:pt x="232" y="572"/>
                </a:lnTo>
                <a:lnTo>
                  <a:pt x="232" y="572"/>
                </a:lnTo>
                <a:lnTo>
                  <a:pt x="233" y="572"/>
                </a:lnTo>
                <a:lnTo>
                  <a:pt x="233" y="571"/>
                </a:lnTo>
                <a:lnTo>
                  <a:pt x="233" y="570"/>
                </a:lnTo>
                <a:lnTo>
                  <a:pt x="233" y="569"/>
                </a:lnTo>
                <a:lnTo>
                  <a:pt x="233" y="568"/>
                </a:lnTo>
                <a:lnTo>
                  <a:pt x="234" y="567"/>
                </a:lnTo>
                <a:lnTo>
                  <a:pt x="234" y="566"/>
                </a:lnTo>
                <a:lnTo>
                  <a:pt x="233" y="566"/>
                </a:lnTo>
                <a:lnTo>
                  <a:pt x="232" y="565"/>
                </a:lnTo>
                <a:lnTo>
                  <a:pt x="231" y="564"/>
                </a:lnTo>
                <a:lnTo>
                  <a:pt x="230" y="563"/>
                </a:lnTo>
                <a:lnTo>
                  <a:pt x="229" y="563"/>
                </a:lnTo>
                <a:lnTo>
                  <a:pt x="229" y="562"/>
                </a:lnTo>
                <a:lnTo>
                  <a:pt x="228" y="562"/>
                </a:lnTo>
                <a:lnTo>
                  <a:pt x="227" y="561"/>
                </a:lnTo>
                <a:lnTo>
                  <a:pt x="226" y="561"/>
                </a:lnTo>
                <a:lnTo>
                  <a:pt x="225" y="560"/>
                </a:lnTo>
                <a:lnTo>
                  <a:pt x="224" y="560"/>
                </a:lnTo>
                <a:lnTo>
                  <a:pt x="223" y="560"/>
                </a:lnTo>
                <a:lnTo>
                  <a:pt x="221" y="560"/>
                </a:lnTo>
                <a:lnTo>
                  <a:pt x="220" y="560"/>
                </a:lnTo>
                <a:lnTo>
                  <a:pt x="220" y="559"/>
                </a:lnTo>
                <a:lnTo>
                  <a:pt x="220" y="558"/>
                </a:lnTo>
                <a:lnTo>
                  <a:pt x="219" y="557"/>
                </a:lnTo>
                <a:lnTo>
                  <a:pt x="218" y="556"/>
                </a:lnTo>
                <a:lnTo>
                  <a:pt x="217" y="555"/>
                </a:lnTo>
                <a:lnTo>
                  <a:pt x="217" y="555"/>
                </a:lnTo>
                <a:lnTo>
                  <a:pt x="216" y="555"/>
                </a:lnTo>
                <a:lnTo>
                  <a:pt x="215" y="554"/>
                </a:lnTo>
                <a:lnTo>
                  <a:pt x="212" y="554"/>
                </a:lnTo>
                <a:lnTo>
                  <a:pt x="211" y="553"/>
                </a:lnTo>
                <a:lnTo>
                  <a:pt x="210" y="553"/>
                </a:lnTo>
                <a:lnTo>
                  <a:pt x="208" y="553"/>
                </a:lnTo>
                <a:lnTo>
                  <a:pt x="205" y="553"/>
                </a:lnTo>
                <a:lnTo>
                  <a:pt x="202" y="552"/>
                </a:lnTo>
                <a:lnTo>
                  <a:pt x="201" y="552"/>
                </a:lnTo>
                <a:lnTo>
                  <a:pt x="200" y="552"/>
                </a:lnTo>
                <a:lnTo>
                  <a:pt x="199" y="552"/>
                </a:lnTo>
                <a:lnTo>
                  <a:pt x="198" y="552"/>
                </a:lnTo>
                <a:lnTo>
                  <a:pt x="198" y="551"/>
                </a:lnTo>
                <a:lnTo>
                  <a:pt x="199" y="551"/>
                </a:lnTo>
                <a:lnTo>
                  <a:pt x="199" y="550"/>
                </a:lnTo>
                <a:lnTo>
                  <a:pt x="199" y="549"/>
                </a:lnTo>
                <a:lnTo>
                  <a:pt x="200" y="548"/>
                </a:lnTo>
                <a:lnTo>
                  <a:pt x="201" y="548"/>
                </a:lnTo>
                <a:lnTo>
                  <a:pt x="202" y="547"/>
                </a:lnTo>
                <a:lnTo>
                  <a:pt x="203" y="547"/>
                </a:lnTo>
                <a:lnTo>
                  <a:pt x="203" y="547"/>
                </a:lnTo>
                <a:lnTo>
                  <a:pt x="205" y="546"/>
                </a:lnTo>
                <a:lnTo>
                  <a:pt x="206" y="545"/>
                </a:lnTo>
                <a:lnTo>
                  <a:pt x="206" y="543"/>
                </a:lnTo>
                <a:lnTo>
                  <a:pt x="207" y="542"/>
                </a:lnTo>
                <a:lnTo>
                  <a:pt x="207" y="541"/>
                </a:lnTo>
                <a:lnTo>
                  <a:pt x="206" y="539"/>
                </a:lnTo>
                <a:lnTo>
                  <a:pt x="205" y="537"/>
                </a:lnTo>
                <a:lnTo>
                  <a:pt x="204" y="534"/>
                </a:lnTo>
                <a:lnTo>
                  <a:pt x="202" y="531"/>
                </a:lnTo>
                <a:lnTo>
                  <a:pt x="200" y="529"/>
                </a:lnTo>
                <a:lnTo>
                  <a:pt x="198" y="528"/>
                </a:lnTo>
                <a:lnTo>
                  <a:pt x="198" y="526"/>
                </a:lnTo>
                <a:lnTo>
                  <a:pt x="196" y="525"/>
                </a:lnTo>
                <a:lnTo>
                  <a:pt x="195" y="524"/>
                </a:lnTo>
                <a:lnTo>
                  <a:pt x="196" y="524"/>
                </a:lnTo>
                <a:lnTo>
                  <a:pt x="196" y="523"/>
                </a:lnTo>
                <a:lnTo>
                  <a:pt x="197" y="523"/>
                </a:lnTo>
                <a:lnTo>
                  <a:pt x="198" y="524"/>
                </a:lnTo>
                <a:lnTo>
                  <a:pt x="198" y="525"/>
                </a:lnTo>
                <a:lnTo>
                  <a:pt x="199" y="526"/>
                </a:lnTo>
                <a:lnTo>
                  <a:pt x="199" y="527"/>
                </a:lnTo>
                <a:lnTo>
                  <a:pt x="200" y="527"/>
                </a:lnTo>
                <a:lnTo>
                  <a:pt x="201" y="528"/>
                </a:lnTo>
                <a:lnTo>
                  <a:pt x="201" y="528"/>
                </a:lnTo>
                <a:lnTo>
                  <a:pt x="203" y="529"/>
                </a:lnTo>
                <a:lnTo>
                  <a:pt x="204" y="529"/>
                </a:lnTo>
                <a:lnTo>
                  <a:pt x="206" y="529"/>
                </a:lnTo>
                <a:lnTo>
                  <a:pt x="207" y="528"/>
                </a:lnTo>
                <a:lnTo>
                  <a:pt x="207" y="527"/>
                </a:lnTo>
                <a:lnTo>
                  <a:pt x="207" y="525"/>
                </a:lnTo>
                <a:lnTo>
                  <a:pt x="207" y="523"/>
                </a:lnTo>
                <a:lnTo>
                  <a:pt x="206" y="521"/>
                </a:lnTo>
                <a:lnTo>
                  <a:pt x="205" y="521"/>
                </a:lnTo>
                <a:lnTo>
                  <a:pt x="204" y="519"/>
                </a:lnTo>
                <a:lnTo>
                  <a:pt x="202" y="518"/>
                </a:lnTo>
                <a:lnTo>
                  <a:pt x="202" y="519"/>
                </a:lnTo>
                <a:lnTo>
                  <a:pt x="201" y="520"/>
                </a:lnTo>
                <a:lnTo>
                  <a:pt x="198" y="519"/>
                </a:lnTo>
                <a:lnTo>
                  <a:pt x="197" y="518"/>
                </a:lnTo>
                <a:lnTo>
                  <a:pt x="197" y="515"/>
                </a:lnTo>
                <a:lnTo>
                  <a:pt x="195" y="514"/>
                </a:lnTo>
                <a:lnTo>
                  <a:pt x="193" y="512"/>
                </a:lnTo>
                <a:lnTo>
                  <a:pt x="194" y="509"/>
                </a:lnTo>
                <a:lnTo>
                  <a:pt x="194" y="508"/>
                </a:lnTo>
                <a:lnTo>
                  <a:pt x="195" y="507"/>
                </a:lnTo>
                <a:lnTo>
                  <a:pt x="194" y="506"/>
                </a:lnTo>
                <a:lnTo>
                  <a:pt x="193" y="504"/>
                </a:lnTo>
                <a:lnTo>
                  <a:pt x="191" y="501"/>
                </a:lnTo>
                <a:lnTo>
                  <a:pt x="191" y="500"/>
                </a:lnTo>
                <a:lnTo>
                  <a:pt x="189" y="499"/>
                </a:lnTo>
                <a:lnTo>
                  <a:pt x="191" y="497"/>
                </a:lnTo>
                <a:lnTo>
                  <a:pt x="191" y="497"/>
                </a:lnTo>
                <a:lnTo>
                  <a:pt x="193" y="497"/>
                </a:lnTo>
                <a:lnTo>
                  <a:pt x="193" y="495"/>
                </a:lnTo>
                <a:lnTo>
                  <a:pt x="192" y="494"/>
                </a:lnTo>
                <a:lnTo>
                  <a:pt x="191" y="492"/>
                </a:lnTo>
                <a:lnTo>
                  <a:pt x="193" y="490"/>
                </a:lnTo>
                <a:lnTo>
                  <a:pt x="195" y="489"/>
                </a:lnTo>
                <a:lnTo>
                  <a:pt x="196" y="488"/>
                </a:lnTo>
                <a:lnTo>
                  <a:pt x="198" y="487"/>
                </a:lnTo>
                <a:lnTo>
                  <a:pt x="198" y="486"/>
                </a:lnTo>
                <a:lnTo>
                  <a:pt x="200" y="485"/>
                </a:lnTo>
                <a:lnTo>
                  <a:pt x="202" y="483"/>
                </a:lnTo>
                <a:lnTo>
                  <a:pt x="204" y="482"/>
                </a:lnTo>
                <a:lnTo>
                  <a:pt x="206" y="479"/>
                </a:lnTo>
                <a:lnTo>
                  <a:pt x="210" y="476"/>
                </a:lnTo>
                <a:lnTo>
                  <a:pt x="213" y="473"/>
                </a:lnTo>
                <a:lnTo>
                  <a:pt x="215" y="470"/>
                </a:lnTo>
                <a:lnTo>
                  <a:pt x="217" y="468"/>
                </a:lnTo>
                <a:lnTo>
                  <a:pt x="217" y="464"/>
                </a:lnTo>
                <a:lnTo>
                  <a:pt x="217" y="459"/>
                </a:lnTo>
                <a:lnTo>
                  <a:pt x="217" y="457"/>
                </a:lnTo>
                <a:lnTo>
                  <a:pt x="217" y="452"/>
                </a:lnTo>
                <a:lnTo>
                  <a:pt x="217" y="448"/>
                </a:lnTo>
                <a:lnTo>
                  <a:pt x="217" y="446"/>
                </a:lnTo>
                <a:lnTo>
                  <a:pt x="219" y="441"/>
                </a:lnTo>
                <a:lnTo>
                  <a:pt x="219" y="439"/>
                </a:lnTo>
                <a:lnTo>
                  <a:pt x="220" y="438"/>
                </a:lnTo>
                <a:lnTo>
                  <a:pt x="220" y="438"/>
                </a:lnTo>
                <a:lnTo>
                  <a:pt x="221" y="435"/>
                </a:lnTo>
                <a:lnTo>
                  <a:pt x="222" y="430"/>
                </a:lnTo>
                <a:lnTo>
                  <a:pt x="223" y="426"/>
                </a:lnTo>
                <a:lnTo>
                  <a:pt x="223" y="425"/>
                </a:lnTo>
                <a:lnTo>
                  <a:pt x="223" y="423"/>
                </a:lnTo>
                <a:lnTo>
                  <a:pt x="223" y="422"/>
                </a:lnTo>
                <a:lnTo>
                  <a:pt x="223" y="420"/>
                </a:lnTo>
                <a:lnTo>
                  <a:pt x="223" y="418"/>
                </a:lnTo>
                <a:lnTo>
                  <a:pt x="222" y="418"/>
                </a:lnTo>
                <a:lnTo>
                  <a:pt x="221" y="416"/>
                </a:lnTo>
                <a:lnTo>
                  <a:pt x="220" y="414"/>
                </a:lnTo>
                <a:lnTo>
                  <a:pt x="217" y="413"/>
                </a:lnTo>
                <a:lnTo>
                  <a:pt x="216" y="412"/>
                </a:lnTo>
                <a:lnTo>
                  <a:pt x="215" y="412"/>
                </a:lnTo>
                <a:lnTo>
                  <a:pt x="213" y="412"/>
                </a:lnTo>
                <a:lnTo>
                  <a:pt x="210" y="411"/>
                </a:lnTo>
                <a:lnTo>
                  <a:pt x="209" y="409"/>
                </a:lnTo>
                <a:lnTo>
                  <a:pt x="208" y="408"/>
                </a:lnTo>
                <a:lnTo>
                  <a:pt x="207" y="406"/>
                </a:lnTo>
                <a:lnTo>
                  <a:pt x="208" y="404"/>
                </a:lnTo>
                <a:lnTo>
                  <a:pt x="210" y="400"/>
                </a:lnTo>
                <a:lnTo>
                  <a:pt x="212" y="397"/>
                </a:lnTo>
                <a:lnTo>
                  <a:pt x="212" y="396"/>
                </a:lnTo>
                <a:lnTo>
                  <a:pt x="214" y="393"/>
                </a:lnTo>
                <a:lnTo>
                  <a:pt x="214" y="392"/>
                </a:lnTo>
                <a:lnTo>
                  <a:pt x="214" y="391"/>
                </a:lnTo>
                <a:lnTo>
                  <a:pt x="214" y="388"/>
                </a:lnTo>
                <a:lnTo>
                  <a:pt x="215" y="386"/>
                </a:lnTo>
                <a:lnTo>
                  <a:pt x="216" y="384"/>
                </a:lnTo>
                <a:lnTo>
                  <a:pt x="217" y="380"/>
                </a:lnTo>
                <a:lnTo>
                  <a:pt x="216" y="378"/>
                </a:lnTo>
                <a:lnTo>
                  <a:pt x="216" y="375"/>
                </a:lnTo>
                <a:lnTo>
                  <a:pt x="216" y="370"/>
                </a:lnTo>
                <a:lnTo>
                  <a:pt x="217" y="365"/>
                </a:lnTo>
                <a:lnTo>
                  <a:pt x="217" y="361"/>
                </a:lnTo>
                <a:lnTo>
                  <a:pt x="217" y="358"/>
                </a:lnTo>
                <a:lnTo>
                  <a:pt x="217" y="357"/>
                </a:lnTo>
                <a:lnTo>
                  <a:pt x="217" y="356"/>
                </a:lnTo>
                <a:lnTo>
                  <a:pt x="217" y="351"/>
                </a:lnTo>
                <a:lnTo>
                  <a:pt x="217" y="350"/>
                </a:lnTo>
                <a:lnTo>
                  <a:pt x="218" y="342"/>
                </a:lnTo>
                <a:lnTo>
                  <a:pt x="219" y="340"/>
                </a:lnTo>
                <a:lnTo>
                  <a:pt x="219" y="339"/>
                </a:lnTo>
                <a:lnTo>
                  <a:pt x="219" y="338"/>
                </a:lnTo>
                <a:lnTo>
                  <a:pt x="220" y="336"/>
                </a:lnTo>
                <a:lnTo>
                  <a:pt x="220" y="332"/>
                </a:lnTo>
                <a:lnTo>
                  <a:pt x="221" y="330"/>
                </a:lnTo>
                <a:lnTo>
                  <a:pt x="221" y="329"/>
                </a:lnTo>
                <a:lnTo>
                  <a:pt x="221" y="326"/>
                </a:lnTo>
                <a:lnTo>
                  <a:pt x="220" y="324"/>
                </a:lnTo>
                <a:lnTo>
                  <a:pt x="220" y="323"/>
                </a:lnTo>
                <a:lnTo>
                  <a:pt x="218" y="321"/>
                </a:lnTo>
                <a:lnTo>
                  <a:pt x="218" y="320"/>
                </a:lnTo>
                <a:lnTo>
                  <a:pt x="218" y="318"/>
                </a:lnTo>
                <a:lnTo>
                  <a:pt x="218" y="316"/>
                </a:lnTo>
                <a:lnTo>
                  <a:pt x="219" y="314"/>
                </a:lnTo>
                <a:lnTo>
                  <a:pt x="219" y="310"/>
                </a:lnTo>
                <a:lnTo>
                  <a:pt x="220" y="305"/>
                </a:lnTo>
                <a:lnTo>
                  <a:pt x="219" y="300"/>
                </a:lnTo>
                <a:lnTo>
                  <a:pt x="219" y="297"/>
                </a:lnTo>
                <a:lnTo>
                  <a:pt x="217" y="295"/>
                </a:lnTo>
                <a:lnTo>
                  <a:pt x="216" y="291"/>
                </a:lnTo>
                <a:lnTo>
                  <a:pt x="215" y="291"/>
                </a:lnTo>
                <a:lnTo>
                  <a:pt x="212" y="288"/>
                </a:lnTo>
                <a:lnTo>
                  <a:pt x="208" y="285"/>
                </a:lnTo>
                <a:lnTo>
                  <a:pt x="205" y="284"/>
                </a:lnTo>
                <a:lnTo>
                  <a:pt x="204" y="282"/>
                </a:lnTo>
                <a:lnTo>
                  <a:pt x="202" y="281"/>
                </a:lnTo>
                <a:lnTo>
                  <a:pt x="199" y="279"/>
                </a:lnTo>
                <a:lnTo>
                  <a:pt x="197" y="278"/>
                </a:lnTo>
                <a:lnTo>
                  <a:pt x="195" y="277"/>
                </a:lnTo>
                <a:lnTo>
                  <a:pt x="191" y="275"/>
                </a:lnTo>
                <a:lnTo>
                  <a:pt x="188" y="274"/>
                </a:lnTo>
                <a:lnTo>
                  <a:pt x="183" y="273"/>
                </a:lnTo>
                <a:lnTo>
                  <a:pt x="177" y="272"/>
                </a:lnTo>
                <a:lnTo>
                  <a:pt x="174" y="271"/>
                </a:lnTo>
                <a:lnTo>
                  <a:pt x="169" y="270"/>
                </a:lnTo>
                <a:lnTo>
                  <a:pt x="163" y="267"/>
                </a:lnTo>
                <a:lnTo>
                  <a:pt x="162" y="267"/>
                </a:lnTo>
                <a:lnTo>
                  <a:pt x="160" y="267"/>
                </a:lnTo>
                <a:lnTo>
                  <a:pt x="156" y="266"/>
                </a:lnTo>
                <a:lnTo>
                  <a:pt x="154" y="266"/>
                </a:lnTo>
                <a:lnTo>
                  <a:pt x="147" y="265"/>
                </a:lnTo>
                <a:lnTo>
                  <a:pt x="145" y="265"/>
                </a:lnTo>
                <a:lnTo>
                  <a:pt x="141" y="265"/>
                </a:lnTo>
                <a:lnTo>
                  <a:pt x="135" y="264"/>
                </a:lnTo>
                <a:lnTo>
                  <a:pt x="127" y="263"/>
                </a:lnTo>
                <a:lnTo>
                  <a:pt x="121" y="263"/>
                </a:lnTo>
                <a:lnTo>
                  <a:pt x="116" y="263"/>
                </a:lnTo>
                <a:lnTo>
                  <a:pt x="113" y="263"/>
                </a:lnTo>
                <a:lnTo>
                  <a:pt x="109" y="263"/>
                </a:lnTo>
                <a:lnTo>
                  <a:pt x="104" y="263"/>
                </a:lnTo>
                <a:lnTo>
                  <a:pt x="101" y="263"/>
                </a:lnTo>
                <a:lnTo>
                  <a:pt x="100" y="263"/>
                </a:lnTo>
                <a:lnTo>
                  <a:pt x="98" y="263"/>
                </a:lnTo>
                <a:lnTo>
                  <a:pt x="97" y="264"/>
                </a:lnTo>
                <a:lnTo>
                  <a:pt x="92" y="263"/>
                </a:lnTo>
                <a:lnTo>
                  <a:pt x="89" y="263"/>
                </a:lnTo>
                <a:lnTo>
                  <a:pt x="86" y="262"/>
                </a:lnTo>
                <a:lnTo>
                  <a:pt x="84" y="262"/>
                </a:lnTo>
                <a:lnTo>
                  <a:pt x="83" y="262"/>
                </a:lnTo>
                <a:lnTo>
                  <a:pt x="78" y="262"/>
                </a:lnTo>
                <a:lnTo>
                  <a:pt x="74" y="260"/>
                </a:lnTo>
                <a:lnTo>
                  <a:pt x="71" y="259"/>
                </a:lnTo>
                <a:lnTo>
                  <a:pt x="69" y="258"/>
                </a:lnTo>
                <a:lnTo>
                  <a:pt x="67" y="257"/>
                </a:lnTo>
                <a:lnTo>
                  <a:pt x="64" y="255"/>
                </a:lnTo>
                <a:lnTo>
                  <a:pt x="60" y="254"/>
                </a:lnTo>
                <a:lnTo>
                  <a:pt x="58" y="253"/>
                </a:lnTo>
                <a:lnTo>
                  <a:pt x="55" y="253"/>
                </a:lnTo>
                <a:lnTo>
                  <a:pt x="51" y="252"/>
                </a:lnTo>
                <a:lnTo>
                  <a:pt x="49" y="252"/>
                </a:lnTo>
                <a:lnTo>
                  <a:pt x="45" y="249"/>
                </a:lnTo>
                <a:lnTo>
                  <a:pt x="39" y="246"/>
                </a:lnTo>
                <a:lnTo>
                  <a:pt x="35" y="244"/>
                </a:lnTo>
                <a:lnTo>
                  <a:pt x="33" y="243"/>
                </a:lnTo>
                <a:lnTo>
                  <a:pt x="27" y="240"/>
                </a:lnTo>
                <a:lnTo>
                  <a:pt x="20" y="236"/>
                </a:lnTo>
                <a:lnTo>
                  <a:pt x="13" y="232"/>
                </a:lnTo>
                <a:lnTo>
                  <a:pt x="11" y="231"/>
                </a:lnTo>
                <a:lnTo>
                  <a:pt x="8" y="230"/>
                </a:lnTo>
                <a:lnTo>
                  <a:pt x="2" y="227"/>
                </a:lnTo>
                <a:lnTo>
                  <a:pt x="1" y="225"/>
                </a:lnTo>
                <a:lnTo>
                  <a:pt x="0" y="224"/>
                </a:lnTo>
                <a:lnTo>
                  <a:pt x="1" y="223"/>
                </a:lnTo>
                <a:lnTo>
                  <a:pt x="1" y="222"/>
                </a:lnTo>
                <a:lnTo>
                  <a:pt x="2" y="220"/>
                </a:lnTo>
                <a:lnTo>
                  <a:pt x="3" y="218"/>
                </a:lnTo>
                <a:lnTo>
                  <a:pt x="3" y="217"/>
                </a:lnTo>
                <a:lnTo>
                  <a:pt x="4" y="214"/>
                </a:lnTo>
                <a:lnTo>
                  <a:pt x="5" y="214"/>
                </a:lnTo>
                <a:lnTo>
                  <a:pt x="6" y="212"/>
                </a:lnTo>
                <a:lnTo>
                  <a:pt x="7" y="209"/>
                </a:lnTo>
                <a:lnTo>
                  <a:pt x="8" y="207"/>
                </a:lnTo>
                <a:lnTo>
                  <a:pt x="8" y="205"/>
                </a:lnTo>
                <a:lnTo>
                  <a:pt x="8" y="204"/>
                </a:lnTo>
                <a:lnTo>
                  <a:pt x="9" y="203"/>
                </a:lnTo>
                <a:lnTo>
                  <a:pt x="11" y="201"/>
                </a:lnTo>
                <a:lnTo>
                  <a:pt x="12" y="199"/>
                </a:lnTo>
                <a:lnTo>
                  <a:pt x="12" y="198"/>
                </a:lnTo>
                <a:lnTo>
                  <a:pt x="14" y="195"/>
                </a:lnTo>
                <a:lnTo>
                  <a:pt x="14" y="193"/>
                </a:lnTo>
                <a:lnTo>
                  <a:pt x="15" y="191"/>
                </a:lnTo>
                <a:lnTo>
                  <a:pt x="15" y="189"/>
                </a:lnTo>
                <a:lnTo>
                  <a:pt x="16" y="189"/>
                </a:lnTo>
                <a:lnTo>
                  <a:pt x="16" y="188"/>
                </a:lnTo>
                <a:lnTo>
                  <a:pt x="18" y="186"/>
                </a:lnTo>
                <a:lnTo>
                  <a:pt x="19" y="184"/>
                </a:lnTo>
                <a:lnTo>
                  <a:pt x="19" y="183"/>
                </a:lnTo>
                <a:lnTo>
                  <a:pt x="20" y="182"/>
                </a:lnTo>
                <a:lnTo>
                  <a:pt x="20" y="181"/>
                </a:lnTo>
                <a:lnTo>
                  <a:pt x="22" y="176"/>
                </a:lnTo>
                <a:lnTo>
                  <a:pt x="24" y="172"/>
                </a:lnTo>
                <a:lnTo>
                  <a:pt x="26" y="166"/>
                </a:lnTo>
                <a:lnTo>
                  <a:pt x="26" y="163"/>
                </a:lnTo>
                <a:lnTo>
                  <a:pt x="27" y="163"/>
                </a:lnTo>
                <a:lnTo>
                  <a:pt x="27" y="161"/>
                </a:lnTo>
                <a:lnTo>
                  <a:pt x="29" y="155"/>
                </a:lnTo>
                <a:lnTo>
                  <a:pt x="29" y="152"/>
                </a:lnTo>
                <a:lnTo>
                  <a:pt x="30" y="150"/>
                </a:lnTo>
                <a:lnTo>
                  <a:pt x="31" y="144"/>
                </a:lnTo>
                <a:lnTo>
                  <a:pt x="32" y="141"/>
                </a:lnTo>
                <a:lnTo>
                  <a:pt x="32" y="139"/>
                </a:lnTo>
                <a:lnTo>
                  <a:pt x="32" y="137"/>
                </a:lnTo>
                <a:lnTo>
                  <a:pt x="32" y="136"/>
                </a:lnTo>
                <a:lnTo>
                  <a:pt x="33" y="135"/>
                </a:lnTo>
                <a:lnTo>
                  <a:pt x="33" y="132"/>
                </a:lnTo>
                <a:lnTo>
                  <a:pt x="34" y="131"/>
                </a:lnTo>
                <a:lnTo>
                  <a:pt x="33" y="131"/>
                </a:lnTo>
                <a:lnTo>
                  <a:pt x="33" y="129"/>
                </a:lnTo>
                <a:lnTo>
                  <a:pt x="34" y="128"/>
                </a:lnTo>
                <a:lnTo>
                  <a:pt x="35" y="127"/>
                </a:lnTo>
                <a:lnTo>
                  <a:pt x="36" y="126"/>
                </a:lnTo>
                <a:lnTo>
                  <a:pt x="36" y="125"/>
                </a:lnTo>
                <a:lnTo>
                  <a:pt x="37" y="124"/>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8" name="Freeform 55"/>
          <p:cNvSpPr>
            <a:spLocks/>
          </p:cNvSpPr>
          <p:nvPr/>
        </p:nvSpPr>
        <p:spPr bwMode="auto">
          <a:xfrm>
            <a:off x="2974976" y="3495675"/>
            <a:ext cx="46038" cy="57150"/>
          </a:xfrm>
          <a:custGeom>
            <a:avLst/>
            <a:gdLst>
              <a:gd name="T0" fmla="*/ 9 w 29"/>
              <a:gd name="T1" fmla="*/ 32 h 36"/>
              <a:gd name="T2" fmla="*/ 10 w 29"/>
              <a:gd name="T3" fmla="*/ 29 h 36"/>
              <a:gd name="T4" fmla="*/ 12 w 29"/>
              <a:gd name="T5" fmla="*/ 28 h 36"/>
              <a:gd name="T6" fmla="*/ 13 w 29"/>
              <a:gd name="T7" fmla="*/ 26 h 36"/>
              <a:gd name="T8" fmla="*/ 16 w 29"/>
              <a:gd name="T9" fmla="*/ 26 h 36"/>
              <a:gd name="T10" fmla="*/ 16 w 29"/>
              <a:gd name="T11" fmla="*/ 24 h 36"/>
              <a:gd name="T12" fmla="*/ 16 w 29"/>
              <a:gd name="T13" fmla="*/ 21 h 36"/>
              <a:gd name="T14" fmla="*/ 18 w 29"/>
              <a:gd name="T15" fmla="*/ 21 h 36"/>
              <a:gd name="T16" fmla="*/ 22 w 29"/>
              <a:gd name="T17" fmla="*/ 19 h 36"/>
              <a:gd name="T18" fmla="*/ 23 w 29"/>
              <a:gd name="T19" fmla="*/ 14 h 36"/>
              <a:gd name="T20" fmla="*/ 25 w 29"/>
              <a:gd name="T21" fmla="*/ 11 h 36"/>
              <a:gd name="T22" fmla="*/ 27 w 29"/>
              <a:gd name="T23" fmla="*/ 8 h 36"/>
              <a:gd name="T24" fmla="*/ 29 w 29"/>
              <a:gd name="T25" fmla="*/ 7 h 36"/>
              <a:gd name="T26" fmla="*/ 28 w 29"/>
              <a:gd name="T27" fmla="*/ 0 h 36"/>
              <a:gd name="T28" fmla="*/ 24 w 29"/>
              <a:gd name="T29" fmla="*/ 4 h 36"/>
              <a:gd name="T30" fmla="*/ 23 w 29"/>
              <a:gd name="T31" fmla="*/ 6 h 36"/>
              <a:gd name="T32" fmla="*/ 23 w 29"/>
              <a:gd name="T33" fmla="*/ 7 h 36"/>
              <a:gd name="T34" fmla="*/ 20 w 29"/>
              <a:gd name="T35" fmla="*/ 9 h 36"/>
              <a:gd name="T36" fmla="*/ 18 w 29"/>
              <a:gd name="T37" fmla="*/ 10 h 36"/>
              <a:gd name="T38" fmla="*/ 16 w 29"/>
              <a:gd name="T39" fmla="*/ 11 h 36"/>
              <a:gd name="T40" fmla="*/ 13 w 29"/>
              <a:gd name="T41" fmla="*/ 11 h 36"/>
              <a:gd name="T42" fmla="*/ 12 w 29"/>
              <a:gd name="T43" fmla="*/ 13 h 36"/>
              <a:gd name="T44" fmla="*/ 10 w 29"/>
              <a:gd name="T45" fmla="*/ 13 h 36"/>
              <a:gd name="T46" fmla="*/ 10 w 29"/>
              <a:gd name="T47" fmla="*/ 16 h 36"/>
              <a:gd name="T48" fmla="*/ 10 w 29"/>
              <a:gd name="T49" fmla="*/ 18 h 36"/>
              <a:gd name="T50" fmla="*/ 10 w 29"/>
              <a:gd name="T51" fmla="*/ 20 h 36"/>
              <a:gd name="T52" fmla="*/ 10 w 29"/>
              <a:gd name="T53" fmla="*/ 21 h 36"/>
              <a:gd name="T54" fmla="*/ 11 w 29"/>
              <a:gd name="T55" fmla="*/ 23 h 36"/>
              <a:gd name="T56" fmla="*/ 10 w 29"/>
              <a:gd name="T57" fmla="*/ 23 h 36"/>
              <a:gd name="T58" fmla="*/ 9 w 29"/>
              <a:gd name="T59" fmla="*/ 25 h 36"/>
              <a:gd name="T60" fmla="*/ 10 w 29"/>
              <a:gd name="T61" fmla="*/ 26 h 36"/>
              <a:gd name="T62" fmla="*/ 10 w 29"/>
              <a:gd name="T63" fmla="*/ 27 h 36"/>
              <a:gd name="T64" fmla="*/ 8 w 29"/>
              <a:gd name="T65" fmla="*/ 28 h 36"/>
              <a:gd name="T66" fmla="*/ 8 w 29"/>
              <a:gd name="T67" fmla="*/ 29 h 36"/>
              <a:gd name="T68" fmla="*/ 9 w 29"/>
              <a:gd name="T69" fmla="*/ 31 h 36"/>
              <a:gd name="T70" fmla="*/ 7 w 29"/>
              <a:gd name="T71" fmla="*/ 32 h 36"/>
              <a:gd name="T72" fmla="*/ 6 w 29"/>
              <a:gd name="T73" fmla="*/ 31 h 36"/>
              <a:gd name="T74" fmla="*/ 5 w 29"/>
              <a:gd name="T75" fmla="*/ 32 h 36"/>
              <a:gd name="T76" fmla="*/ 3 w 29"/>
              <a:gd name="T77" fmla="*/ 32 h 36"/>
              <a:gd name="T78" fmla="*/ 1 w 29"/>
              <a:gd name="T79" fmla="*/ 34 h 36"/>
              <a:gd name="T80" fmla="*/ 0 w 29"/>
              <a:gd name="T81" fmla="*/ 36 h 36"/>
              <a:gd name="T82" fmla="*/ 3 w 29"/>
              <a:gd name="T83" fmla="*/ 35 h 36"/>
              <a:gd name="T84" fmla="*/ 4 w 29"/>
              <a:gd name="T85" fmla="*/ 36 h 36"/>
              <a:gd name="T86" fmla="*/ 4 w 29"/>
              <a:gd name="T87" fmla="*/ 36 h 36"/>
              <a:gd name="T88" fmla="*/ 7 w 29"/>
              <a:gd name="T89"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 h="36">
                <a:moveTo>
                  <a:pt x="7" y="34"/>
                </a:moveTo>
                <a:lnTo>
                  <a:pt x="8" y="33"/>
                </a:lnTo>
                <a:lnTo>
                  <a:pt x="9" y="32"/>
                </a:lnTo>
                <a:lnTo>
                  <a:pt x="9" y="31"/>
                </a:lnTo>
                <a:lnTo>
                  <a:pt x="9" y="29"/>
                </a:lnTo>
                <a:lnTo>
                  <a:pt x="10" y="29"/>
                </a:lnTo>
                <a:lnTo>
                  <a:pt x="10" y="29"/>
                </a:lnTo>
                <a:lnTo>
                  <a:pt x="11" y="29"/>
                </a:lnTo>
                <a:lnTo>
                  <a:pt x="12" y="28"/>
                </a:lnTo>
                <a:lnTo>
                  <a:pt x="12" y="27"/>
                </a:lnTo>
                <a:lnTo>
                  <a:pt x="12" y="26"/>
                </a:lnTo>
                <a:lnTo>
                  <a:pt x="13" y="26"/>
                </a:lnTo>
                <a:lnTo>
                  <a:pt x="14" y="26"/>
                </a:lnTo>
                <a:lnTo>
                  <a:pt x="15" y="26"/>
                </a:lnTo>
                <a:lnTo>
                  <a:pt x="16" y="26"/>
                </a:lnTo>
                <a:lnTo>
                  <a:pt x="17" y="26"/>
                </a:lnTo>
                <a:lnTo>
                  <a:pt x="17" y="25"/>
                </a:lnTo>
                <a:lnTo>
                  <a:pt x="16" y="24"/>
                </a:lnTo>
                <a:lnTo>
                  <a:pt x="16" y="23"/>
                </a:lnTo>
                <a:lnTo>
                  <a:pt x="16" y="22"/>
                </a:lnTo>
                <a:lnTo>
                  <a:pt x="16" y="21"/>
                </a:lnTo>
                <a:lnTo>
                  <a:pt x="17" y="20"/>
                </a:lnTo>
                <a:lnTo>
                  <a:pt x="18" y="20"/>
                </a:lnTo>
                <a:lnTo>
                  <a:pt x="18" y="21"/>
                </a:lnTo>
                <a:lnTo>
                  <a:pt x="19" y="20"/>
                </a:lnTo>
                <a:lnTo>
                  <a:pt x="21" y="20"/>
                </a:lnTo>
                <a:lnTo>
                  <a:pt x="22" y="19"/>
                </a:lnTo>
                <a:lnTo>
                  <a:pt x="23" y="17"/>
                </a:lnTo>
                <a:lnTo>
                  <a:pt x="23" y="16"/>
                </a:lnTo>
                <a:lnTo>
                  <a:pt x="23" y="14"/>
                </a:lnTo>
                <a:lnTo>
                  <a:pt x="23" y="13"/>
                </a:lnTo>
                <a:lnTo>
                  <a:pt x="24" y="12"/>
                </a:lnTo>
                <a:lnTo>
                  <a:pt x="25" y="11"/>
                </a:lnTo>
                <a:lnTo>
                  <a:pt x="25" y="10"/>
                </a:lnTo>
                <a:lnTo>
                  <a:pt x="26" y="9"/>
                </a:lnTo>
                <a:lnTo>
                  <a:pt x="27" y="8"/>
                </a:lnTo>
                <a:lnTo>
                  <a:pt x="27" y="7"/>
                </a:lnTo>
                <a:lnTo>
                  <a:pt x="27" y="7"/>
                </a:lnTo>
                <a:lnTo>
                  <a:pt x="29" y="7"/>
                </a:lnTo>
                <a:lnTo>
                  <a:pt x="29" y="6"/>
                </a:lnTo>
                <a:lnTo>
                  <a:pt x="29" y="3"/>
                </a:lnTo>
                <a:lnTo>
                  <a:pt x="28" y="0"/>
                </a:lnTo>
                <a:lnTo>
                  <a:pt x="26" y="2"/>
                </a:lnTo>
                <a:lnTo>
                  <a:pt x="25" y="3"/>
                </a:lnTo>
                <a:lnTo>
                  <a:pt x="24" y="4"/>
                </a:lnTo>
                <a:lnTo>
                  <a:pt x="23" y="4"/>
                </a:lnTo>
                <a:lnTo>
                  <a:pt x="23" y="5"/>
                </a:lnTo>
                <a:lnTo>
                  <a:pt x="23" y="6"/>
                </a:lnTo>
                <a:lnTo>
                  <a:pt x="23" y="7"/>
                </a:lnTo>
                <a:lnTo>
                  <a:pt x="23" y="7"/>
                </a:lnTo>
                <a:lnTo>
                  <a:pt x="23" y="7"/>
                </a:lnTo>
                <a:lnTo>
                  <a:pt x="22" y="7"/>
                </a:lnTo>
                <a:lnTo>
                  <a:pt x="21" y="8"/>
                </a:lnTo>
                <a:lnTo>
                  <a:pt x="20" y="9"/>
                </a:lnTo>
                <a:lnTo>
                  <a:pt x="19" y="9"/>
                </a:lnTo>
                <a:lnTo>
                  <a:pt x="18" y="9"/>
                </a:lnTo>
                <a:lnTo>
                  <a:pt x="18" y="10"/>
                </a:lnTo>
                <a:lnTo>
                  <a:pt x="17" y="10"/>
                </a:lnTo>
                <a:lnTo>
                  <a:pt x="16" y="11"/>
                </a:lnTo>
                <a:lnTo>
                  <a:pt x="16" y="11"/>
                </a:lnTo>
                <a:lnTo>
                  <a:pt x="15" y="11"/>
                </a:lnTo>
                <a:lnTo>
                  <a:pt x="14" y="11"/>
                </a:lnTo>
                <a:lnTo>
                  <a:pt x="13" y="11"/>
                </a:lnTo>
                <a:lnTo>
                  <a:pt x="14" y="12"/>
                </a:lnTo>
                <a:lnTo>
                  <a:pt x="13" y="13"/>
                </a:lnTo>
                <a:lnTo>
                  <a:pt x="12" y="13"/>
                </a:lnTo>
                <a:lnTo>
                  <a:pt x="11" y="13"/>
                </a:lnTo>
                <a:lnTo>
                  <a:pt x="10" y="13"/>
                </a:lnTo>
                <a:lnTo>
                  <a:pt x="10" y="13"/>
                </a:lnTo>
                <a:lnTo>
                  <a:pt x="9" y="14"/>
                </a:lnTo>
                <a:lnTo>
                  <a:pt x="10" y="15"/>
                </a:lnTo>
                <a:lnTo>
                  <a:pt x="10" y="16"/>
                </a:lnTo>
                <a:lnTo>
                  <a:pt x="10" y="17"/>
                </a:lnTo>
                <a:lnTo>
                  <a:pt x="10" y="18"/>
                </a:lnTo>
                <a:lnTo>
                  <a:pt x="10" y="18"/>
                </a:lnTo>
                <a:lnTo>
                  <a:pt x="10" y="19"/>
                </a:lnTo>
                <a:lnTo>
                  <a:pt x="10" y="19"/>
                </a:lnTo>
                <a:lnTo>
                  <a:pt x="10" y="20"/>
                </a:lnTo>
                <a:lnTo>
                  <a:pt x="10" y="20"/>
                </a:lnTo>
                <a:lnTo>
                  <a:pt x="10" y="20"/>
                </a:lnTo>
                <a:lnTo>
                  <a:pt x="10" y="21"/>
                </a:lnTo>
                <a:lnTo>
                  <a:pt x="10" y="22"/>
                </a:lnTo>
                <a:lnTo>
                  <a:pt x="11" y="22"/>
                </a:lnTo>
                <a:lnTo>
                  <a:pt x="11" y="23"/>
                </a:lnTo>
                <a:lnTo>
                  <a:pt x="10" y="23"/>
                </a:lnTo>
                <a:lnTo>
                  <a:pt x="10" y="24"/>
                </a:lnTo>
                <a:lnTo>
                  <a:pt x="10" y="23"/>
                </a:lnTo>
                <a:lnTo>
                  <a:pt x="10" y="24"/>
                </a:lnTo>
                <a:lnTo>
                  <a:pt x="10" y="25"/>
                </a:lnTo>
                <a:lnTo>
                  <a:pt x="9" y="25"/>
                </a:lnTo>
                <a:lnTo>
                  <a:pt x="9" y="26"/>
                </a:lnTo>
                <a:lnTo>
                  <a:pt x="10" y="26"/>
                </a:lnTo>
                <a:lnTo>
                  <a:pt x="10" y="26"/>
                </a:lnTo>
                <a:lnTo>
                  <a:pt x="10" y="26"/>
                </a:lnTo>
                <a:lnTo>
                  <a:pt x="10" y="27"/>
                </a:lnTo>
                <a:lnTo>
                  <a:pt x="10" y="27"/>
                </a:lnTo>
                <a:lnTo>
                  <a:pt x="9" y="27"/>
                </a:lnTo>
                <a:lnTo>
                  <a:pt x="8" y="27"/>
                </a:lnTo>
                <a:lnTo>
                  <a:pt x="8" y="28"/>
                </a:lnTo>
                <a:lnTo>
                  <a:pt x="7" y="28"/>
                </a:lnTo>
                <a:lnTo>
                  <a:pt x="7" y="29"/>
                </a:lnTo>
                <a:lnTo>
                  <a:pt x="8" y="29"/>
                </a:lnTo>
                <a:lnTo>
                  <a:pt x="7" y="30"/>
                </a:lnTo>
                <a:lnTo>
                  <a:pt x="8" y="31"/>
                </a:lnTo>
                <a:lnTo>
                  <a:pt x="9" y="31"/>
                </a:lnTo>
                <a:lnTo>
                  <a:pt x="9" y="32"/>
                </a:lnTo>
                <a:lnTo>
                  <a:pt x="8" y="32"/>
                </a:lnTo>
                <a:lnTo>
                  <a:pt x="7" y="32"/>
                </a:lnTo>
                <a:lnTo>
                  <a:pt x="7" y="32"/>
                </a:lnTo>
                <a:lnTo>
                  <a:pt x="6" y="32"/>
                </a:lnTo>
                <a:lnTo>
                  <a:pt x="6" y="31"/>
                </a:lnTo>
                <a:lnTo>
                  <a:pt x="6" y="32"/>
                </a:lnTo>
                <a:lnTo>
                  <a:pt x="5" y="32"/>
                </a:lnTo>
                <a:lnTo>
                  <a:pt x="5" y="32"/>
                </a:lnTo>
                <a:lnTo>
                  <a:pt x="4" y="32"/>
                </a:lnTo>
                <a:lnTo>
                  <a:pt x="4" y="32"/>
                </a:lnTo>
                <a:lnTo>
                  <a:pt x="3" y="32"/>
                </a:lnTo>
                <a:lnTo>
                  <a:pt x="2" y="33"/>
                </a:lnTo>
                <a:lnTo>
                  <a:pt x="1" y="33"/>
                </a:lnTo>
                <a:lnTo>
                  <a:pt x="1" y="34"/>
                </a:lnTo>
                <a:lnTo>
                  <a:pt x="1" y="35"/>
                </a:lnTo>
                <a:lnTo>
                  <a:pt x="0" y="35"/>
                </a:lnTo>
                <a:lnTo>
                  <a:pt x="0" y="36"/>
                </a:lnTo>
                <a:lnTo>
                  <a:pt x="1" y="35"/>
                </a:lnTo>
                <a:lnTo>
                  <a:pt x="2" y="35"/>
                </a:lnTo>
                <a:lnTo>
                  <a:pt x="3" y="35"/>
                </a:lnTo>
                <a:lnTo>
                  <a:pt x="4" y="35"/>
                </a:lnTo>
                <a:lnTo>
                  <a:pt x="3" y="36"/>
                </a:lnTo>
                <a:lnTo>
                  <a:pt x="4" y="36"/>
                </a:lnTo>
                <a:lnTo>
                  <a:pt x="4" y="35"/>
                </a:lnTo>
                <a:lnTo>
                  <a:pt x="4" y="35"/>
                </a:lnTo>
                <a:lnTo>
                  <a:pt x="4" y="36"/>
                </a:lnTo>
                <a:lnTo>
                  <a:pt x="5" y="35"/>
                </a:lnTo>
                <a:lnTo>
                  <a:pt x="7" y="35"/>
                </a:lnTo>
                <a:lnTo>
                  <a:pt x="7" y="34"/>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9" name="Freeform 56"/>
          <p:cNvSpPr>
            <a:spLocks/>
          </p:cNvSpPr>
          <p:nvPr/>
        </p:nvSpPr>
        <p:spPr bwMode="auto">
          <a:xfrm>
            <a:off x="2759076" y="2968625"/>
            <a:ext cx="709613" cy="671513"/>
          </a:xfrm>
          <a:custGeom>
            <a:avLst/>
            <a:gdLst>
              <a:gd name="T0" fmla="*/ 116 w 447"/>
              <a:gd name="T1" fmla="*/ 389 h 423"/>
              <a:gd name="T2" fmla="*/ 121 w 447"/>
              <a:gd name="T3" fmla="*/ 395 h 423"/>
              <a:gd name="T4" fmla="*/ 127 w 447"/>
              <a:gd name="T5" fmla="*/ 405 h 423"/>
              <a:gd name="T6" fmla="*/ 140 w 447"/>
              <a:gd name="T7" fmla="*/ 404 h 423"/>
              <a:gd name="T8" fmla="*/ 136 w 447"/>
              <a:gd name="T9" fmla="*/ 401 h 423"/>
              <a:gd name="T10" fmla="*/ 146 w 447"/>
              <a:gd name="T11" fmla="*/ 401 h 423"/>
              <a:gd name="T12" fmla="*/ 159 w 447"/>
              <a:gd name="T13" fmla="*/ 405 h 423"/>
              <a:gd name="T14" fmla="*/ 165 w 447"/>
              <a:gd name="T15" fmla="*/ 418 h 423"/>
              <a:gd name="T16" fmla="*/ 171 w 447"/>
              <a:gd name="T17" fmla="*/ 417 h 423"/>
              <a:gd name="T18" fmla="*/ 185 w 447"/>
              <a:gd name="T19" fmla="*/ 418 h 423"/>
              <a:gd name="T20" fmla="*/ 174 w 447"/>
              <a:gd name="T21" fmla="*/ 400 h 423"/>
              <a:gd name="T22" fmla="*/ 170 w 447"/>
              <a:gd name="T23" fmla="*/ 396 h 423"/>
              <a:gd name="T24" fmla="*/ 163 w 447"/>
              <a:gd name="T25" fmla="*/ 393 h 423"/>
              <a:gd name="T26" fmla="*/ 158 w 447"/>
              <a:gd name="T27" fmla="*/ 387 h 423"/>
              <a:gd name="T28" fmla="*/ 151 w 447"/>
              <a:gd name="T29" fmla="*/ 384 h 423"/>
              <a:gd name="T30" fmla="*/ 133 w 447"/>
              <a:gd name="T31" fmla="*/ 383 h 423"/>
              <a:gd name="T32" fmla="*/ 123 w 447"/>
              <a:gd name="T33" fmla="*/ 384 h 423"/>
              <a:gd name="T34" fmla="*/ 119 w 447"/>
              <a:gd name="T35" fmla="*/ 383 h 423"/>
              <a:gd name="T36" fmla="*/ 124 w 447"/>
              <a:gd name="T37" fmla="*/ 366 h 423"/>
              <a:gd name="T38" fmla="*/ 124 w 447"/>
              <a:gd name="T39" fmla="*/ 354 h 423"/>
              <a:gd name="T40" fmla="*/ 121 w 447"/>
              <a:gd name="T41" fmla="*/ 343 h 423"/>
              <a:gd name="T42" fmla="*/ 131 w 447"/>
              <a:gd name="T43" fmla="*/ 336 h 423"/>
              <a:gd name="T44" fmla="*/ 138 w 447"/>
              <a:gd name="T45" fmla="*/ 335 h 423"/>
              <a:gd name="T46" fmla="*/ 137 w 447"/>
              <a:gd name="T47" fmla="*/ 350 h 423"/>
              <a:gd name="T48" fmla="*/ 137 w 447"/>
              <a:gd name="T49" fmla="*/ 349 h 423"/>
              <a:gd name="T50" fmla="*/ 136 w 447"/>
              <a:gd name="T51" fmla="*/ 342 h 423"/>
              <a:gd name="T52" fmla="*/ 140 w 447"/>
              <a:gd name="T53" fmla="*/ 335 h 423"/>
              <a:gd name="T54" fmla="*/ 152 w 447"/>
              <a:gd name="T55" fmla="*/ 329 h 423"/>
              <a:gd name="T56" fmla="*/ 132 w 447"/>
              <a:gd name="T57" fmla="*/ 332 h 423"/>
              <a:gd name="T58" fmla="*/ 92 w 447"/>
              <a:gd name="T59" fmla="*/ 305 h 423"/>
              <a:gd name="T60" fmla="*/ 0 w 447"/>
              <a:gd name="T61" fmla="*/ 231 h 423"/>
              <a:gd name="T62" fmla="*/ 23 w 447"/>
              <a:gd name="T63" fmla="*/ 204 h 423"/>
              <a:gd name="T64" fmla="*/ 43 w 447"/>
              <a:gd name="T65" fmla="*/ 225 h 423"/>
              <a:gd name="T66" fmla="*/ 58 w 447"/>
              <a:gd name="T67" fmla="*/ 253 h 423"/>
              <a:gd name="T68" fmla="*/ 61 w 447"/>
              <a:gd name="T69" fmla="*/ 266 h 423"/>
              <a:gd name="T70" fmla="*/ 67 w 447"/>
              <a:gd name="T71" fmla="*/ 268 h 423"/>
              <a:gd name="T72" fmla="*/ 78 w 447"/>
              <a:gd name="T73" fmla="*/ 265 h 423"/>
              <a:gd name="T74" fmla="*/ 89 w 447"/>
              <a:gd name="T75" fmla="*/ 268 h 423"/>
              <a:gd name="T76" fmla="*/ 105 w 447"/>
              <a:gd name="T77" fmla="*/ 257 h 423"/>
              <a:gd name="T78" fmla="*/ 114 w 447"/>
              <a:gd name="T79" fmla="*/ 248 h 423"/>
              <a:gd name="T80" fmla="*/ 95 w 447"/>
              <a:gd name="T81" fmla="*/ 230 h 423"/>
              <a:gd name="T82" fmla="*/ 88 w 447"/>
              <a:gd name="T83" fmla="*/ 198 h 423"/>
              <a:gd name="T84" fmla="*/ 109 w 447"/>
              <a:gd name="T85" fmla="*/ 181 h 423"/>
              <a:gd name="T86" fmla="*/ 134 w 447"/>
              <a:gd name="T87" fmla="*/ 197 h 423"/>
              <a:gd name="T88" fmla="*/ 131 w 447"/>
              <a:gd name="T89" fmla="*/ 230 h 423"/>
              <a:gd name="T90" fmla="*/ 186 w 447"/>
              <a:gd name="T91" fmla="*/ 203 h 423"/>
              <a:gd name="T92" fmla="*/ 220 w 447"/>
              <a:gd name="T93" fmla="*/ 181 h 423"/>
              <a:gd name="T94" fmla="*/ 277 w 447"/>
              <a:gd name="T95" fmla="*/ 166 h 423"/>
              <a:gd name="T96" fmla="*/ 267 w 447"/>
              <a:gd name="T97" fmla="*/ 127 h 423"/>
              <a:gd name="T98" fmla="*/ 279 w 447"/>
              <a:gd name="T99" fmla="*/ 98 h 423"/>
              <a:gd name="T100" fmla="*/ 292 w 447"/>
              <a:gd name="T101" fmla="*/ 80 h 423"/>
              <a:gd name="T102" fmla="*/ 294 w 447"/>
              <a:gd name="T103" fmla="*/ 44 h 423"/>
              <a:gd name="T104" fmla="*/ 311 w 447"/>
              <a:gd name="T105" fmla="*/ 13 h 423"/>
              <a:gd name="T106" fmla="*/ 348 w 447"/>
              <a:gd name="T107" fmla="*/ 8 h 423"/>
              <a:gd name="T108" fmla="*/ 395 w 447"/>
              <a:gd name="T109" fmla="*/ 41 h 423"/>
              <a:gd name="T110" fmla="*/ 444 w 447"/>
              <a:gd name="T111" fmla="*/ 60 h 423"/>
              <a:gd name="T112" fmla="*/ 438 w 447"/>
              <a:gd name="T113" fmla="*/ 85 h 423"/>
              <a:gd name="T114" fmla="*/ 428 w 447"/>
              <a:gd name="T115" fmla="*/ 109 h 423"/>
              <a:gd name="T116" fmla="*/ 402 w 447"/>
              <a:gd name="T117" fmla="*/ 124 h 423"/>
              <a:gd name="T118" fmla="*/ 402 w 447"/>
              <a:gd name="T119" fmla="*/ 15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7" h="423">
                <a:moveTo>
                  <a:pt x="117" y="381"/>
                </a:moveTo>
                <a:lnTo>
                  <a:pt x="117" y="382"/>
                </a:lnTo>
                <a:lnTo>
                  <a:pt x="117" y="383"/>
                </a:lnTo>
                <a:lnTo>
                  <a:pt x="116" y="383"/>
                </a:lnTo>
                <a:lnTo>
                  <a:pt x="116" y="384"/>
                </a:lnTo>
                <a:lnTo>
                  <a:pt x="115" y="384"/>
                </a:lnTo>
                <a:lnTo>
                  <a:pt x="115" y="384"/>
                </a:lnTo>
                <a:lnTo>
                  <a:pt x="114" y="384"/>
                </a:lnTo>
                <a:lnTo>
                  <a:pt x="114" y="385"/>
                </a:lnTo>
                <a:lnTo>
                  <a:pt x="114" y="386"/>
                </a:lnTo>
                <a:lnTo>
                  <a:pt x="114" y="387"/>
                </a:lnTo>
                <a:lnTo>
                  <a:pt x="115" y="387"/>
                </a:lnTo>
                <a:lnTo>
                  <a:pt x="114" y="387"/>
                </a:lnTo>
                <a:lnTo>
                  <a:pt x="115" y="387"/>
                </a:lnTo>
                <a:lnTo>
                  <a:pt x="115" y="388"/>
                </a:lnTo>
                <a:lnTo>
                  <a:pt x="116" y="388"/>
                </a:lnTo>
                <a:lnTo>
                  <a:pt x="116" y="389"/>
                </a:lnTo>
                <a:lnTo>
                  <a:pt x="117" y="389"/>
                </a:lnTo>
                <a:lnTo>
                  <a:pt x="117" y="390"/>
                </a:lnTo>
                <a:lnTo>
                  <a:pt x="118" y="390"/>
                </a:lnTo>
                <a:lnTo>
                  <a:pt x="118" y="390"/>
                </a:lnTo>
                <a:lnTo>
                  <a:pt x="119" y="390"/>
                </a:lnTo>
                <a:lnTo>
                  <a:pt x="118" y="390"/>
                </a:lnTo>
                <a:lnTo>
                  <a:pt x="118" y="390"/>
                </a:lnTo>
                <a:lnTo>
                  <a:pt x="119" y="390"/>
                </a:lnTo>
                <a:lnTo>
                  <a:pt x="119" y="390"/>
                </a:lnTo>
                <a:lnTo>
                  <a:pt x="120" y="390"/>
                </a:lnTo>
                <a:lnTo>
                  <a:pt x="121" y="390"/>
                </a:lnTo>
                <a:lnTo>
                  <a:pt x="121" y="391"/>
                </a:lnTo>
                <a:lnTo>
                  <a:pt x="121" y="391"/>
                </a:lnTo>
                <a:lnTo>
                  <a:pt x="121" y="392"/>
                </a:lnTo>
                <a:lnTo>
                  <a:pt x="121" y="393"/>
                </a:lnTo>
                <a:lnTo>
                  <a:pt x="121" y="394"/>
                </a:lnTo>
                <a:lnTo>
                  <a:pt x="121" y="395"/>
                </a:lnTo>
                <a:lnTo>
                  <a:pt x="121" y="396"/>
                </a:lnTo>
                <a:lnTo>
                  <a:pt x="122" y="396"/>
                </a:lnTo>
                <a:lnTo>
                  <a:pt x="122" y="397"/>
                </a:lnTo>
                <a:lnTo>
                  <a:pt x="123" y="397"/>
                </a:lnTo>
                <a:lnTo>
                  <a:pt x="123" y="398"/>
                </a:lnTo>
                <a:lnTo>
                  <a:pt x="124" y="399"/>
                </a:lnTo>
                <a:lnTo>
                  <a:pt x="125" y="399"/>
                </a:lnTo>
                <a:lnTo>
                  <a:pt x="125" y="400"/>
                </a:lnTo>
                <a:lnTo>
                  <a:pt x="125" y="401"/>
                </a:lnTo>
                <a:lnTo>
                  <a:pt x="125" y="402"/>
                </a:lnTo>
                <a:lnTo>
                  <a:pt x="125" y="403"/>
                </a:lnTo>
                <a:lnTo>
                  <a:pt x="126" y="403"/>
                </a:lnTo>
                <a:lnTo>
                  <a:pt x="125" y="403"/>
                </a:lnTo>
                <a:lnTo>
                  <a:pt x="126" y="403"/>
                </a:lnTo>
                <a:lnTo>
                  <a:pt x="126" y="404"/>
                </a:lnTo>
                <a:lnTo>
                  <a:pt x="127" y="404"/>
                </a:lnTo>
                <a:lnTo>
                  <a:pt x="127" y="405"/>
                </a:lnTo>
                <a:lnTo>
                  <a:pt x="128" y="405"/>
                </a:lnTo>
                <a:lnTo>
                  <a:pt x="129" y="405"/>
                </a:lnTo>
                <a:lnTo>
                  <a:pt x="130" y="405"/>
                </a:lnTo>
                <a:lnTo>
                  <a:pt x="131" y="404"/>
                </a:lnTo>
                <a:lnTo>
                  <a:pt x="132" y="404"/>
                </a:lnTo>
                <a:lnTo>
                  <a:pt x="133" y="403"/>
                </a:lnTo>
                <a:lnTo>
                  <a:pt x="133" y="403"/>
                </a:lnTo>
                <a:lnTo>
                  <a:pt x="134" y="403"/>
                </a:lnTo>
                <a:lnTo>
                  <a:pt x="135" y="403"/>
                </a:lnTo>
                <a:lnTo>
                  <a:pt x="136" y="403"/>
                </a:lnTo>
                <a:lnTo>
                  <a:pt x="137" y="403"/>
                </a:lnTo>
                <a:lnTo>
                  <a:pt x="137" y="403"/>
                </a:lnTo>
                <a:lnTo>
                  <a:pt x="138" y="403"/>
                </a:lnTo>
                <a:lnTo>
                  <a:pt x="138" y="404"/>
                </a:lnTo>
                <a:lnTo>
                  <a:pt x="139" y="404"/>
                </a:lnTo>
                <a:lnTo>
                  <a:pt x="139" y="405"/>
                </a:lnTo>
                <a:lnTo>
                  <a:pt x="140" y="404"/>
                </a:lnTo>
                <a:lnTo>
                  <a:pt x="140" y="405"/>
                </a:lnTo>
                <a:lnTo>
                  <a:pt x="141" y="405"/>
                </a:lnTo>
                <a:lnTo>
                  <a:pt x="141" y="406"/>
                </a:lnTo>
                <a:lnTo>
                  <a:pt x="141" y="405"/>
                </a:lnTo>
                <a:lnTo>
                  <a:pt x="140" y="405"/>
                </a:lnTo>
                <a:lnTo>
                  <a:pt x="140" y="404"/>
                </a:lnTo>
                <a:lnTo>
                  <a:pt x="140" y="404"/>
                </a:lnTo>
                <a:lnTo>
                  <a:pt x="140" y="403"/>
                </a:lnTo>
                <a:lnTo>
                  <a:pt x="139" y="403"/>
                </a:lnTo>
                <a:lnTo>
                  <a:pt x="139" y="403"/>
                </a:lnTo>
                <a:lnTo>
                  <a:pt x="138" y="403"/>
                </a:lnTo>
                <a:lnTo>
                  <a:pt x="138" y="402"/>
                </a:lnTo>
                <a:lnTo>
                  <a:pt x="137" y="403"/>
                </a:lnTo>
                <a:lnTo>
                  <a:pt x="137" y="402"/>
                </a:lnTo>
                <a:lnTo>
                  <a:pt x="136" y="402"/>
                </a:lnTo>
                <a:lnTo>
                  <a:pt x="135" y="402"/>
                </a:lnTo>
                <a:lnTo>
                  <a:pt x="136" y="401"/>
                </a:lnTo>
                <a:lnTo>
                  <a:pt x="136" y="400"/>
                </a:lnTo>
                <a:lnTo>
                  <a:pt x="136" y="399"/>
                </a:lnTo>
                <a:lnTo>
                  <a:pt x="137" y="399"/>
                </a:lnTo>
                <a:lnTo>
                  <a:pt x="137" y="398"/>
                </a:lnTo>
                <a:lnTo>
                  <a:pt x="137" y="397"/>
                </a:lnTo>
                <a:lnTo>
                  <a:pt x="138" y="397"/>
                </a:lnTo>
                <a:lnTo>
                  <a:pt x="140" y="397"/>
                </a:lnTo>
                <a:lnTo>
                  <a:pt x="142" y="397"/>
                </a:lnTo>
                <a:lnTo>
                  <a:pt x="143" y="397"/>
                </a:lnTo>
                <a:lnTo>
                  <a:pt x="144" y="397"/>
                </a:lnTo>
                <a:lnTo>
                  <a:pt x="145" y="397"/>
                </a:lnTo>
                <a:lnTo>
                  <a:pt x="146" y="397"/>
                </a:lnTo>
                <a:lnTo>
                  <a:pt x="146" y="397"/>
                </a:lnTo>
                <a:lnTo>
                  <a:pt x="146" y="398"/>
                </a:lnTo>
                <a:lnTo>
                  <a:pt x="146" y="399"/>
                </a:lnTo>
                <a:lnTo>
                  <a:pt x="146" y="400"/>
                </a:lnTo>
                <a:lnTo>
                  <a:pt x="146" y="401"/>
                </a:lnTo>
                <a:lnTo>
                  <a:pt x="146" y="402"/>
                </a:lnTo>
                <a:lnTo>
                  <a:pt x="147" y="402"/>
                </a:lnTo>
                <a:lnTo>
                  <a:pt x="147" y="403"/>
                </a:lnTo>
                <a:lnTo>
                  <a:pt x="149" y="403"/>
                </a:lnTo>
                <a:lnTo>
                  <a:pt x="150" y="403"/>
                </a:lnTo>
                <a:lnTo>
                  <a:pt x="151" y="403"/>
                </a:lnTo>
                <a:lnTo>
                  <a:pt x="152" y="403"/>
                </a:lnTo>
                <a:lnTo>
                  <a:pt x="152" y="403"/>
                </a:lnTo>
                <a:lnTo>
                  <a:pt x="153" y="403"/>
                </a:lnTo>
                <a:lnTo>
                  <a:pt x="154" y="403"/>
                </a:lnTo>
                <a:lnTo>
                  <a:pt x="155" y="404"/>
                </a:lnTo>
                <a:lnTo>
                  <a:pt x="156" y="405"/>
                </a:lnTo>
                <a:lnTo>
                  <a:pt x="156" y="406"/>
                </a:lnTo>
                <a:lnTo>
                  <a:pt x="157" y="405"/>
                </a:lnTo>
                <a:lnTo>
                  <a:pt x="157" y="404"/>
                </a:lnTo>
                <a:lnTo>
                  <a:pt x="158" y="405"/>
                </a:lnTo>
                <a:lnTo>
                  <a:pt x="159" y="405"/>
                </a:lnTo>
                <a:lnTo>
                  <a:pt x="159" y="406"/>
                </a:lnTo>
                <a:lnTo>
                  <a:pt x="159" y="409"/>
                </a:lnTo>
                <a:lnTo>
                  <a:pt x="160" y="409"/>
                </a:lnTo>
                <a:lnTo>
                  <a:pt x="160" y="409"/>
                </a:lnTo>
                <a:lnTo>
                  <a:pt x="161" y="410"/>
                </a:lnTo>
                <a:lnTo>
                  <a:pt x="161" y="411"/>
                </a:lnTo>
                <a:lnTo>
                  <a:pt x="164" y="411"/>
                </a:lnTo>
                <a:lnTo>
                  <a:pt x="164" y="412"/>
                </a:lnTo>
                <a:lnTo>
                  <a:pt x="165" y="412"/>
                </a:lnTo>
                <a:lnTo>
                  <a:pt x="165" y="413"/>
                </a:lnTo>
                <a:lnTo>
                  <a:pt x="165" y="414"/>
                </a:lnTo>
                <a:lnTo>
                  <a:pt x="165" y="415"/>
                </a:lnTo>
                <a:lnTo>
                  <a:pt x="164" y="415"/>
                </a:lnTo>
                <a:lnTo>
                  <a:pt x="165" y="416"/>
                </a:lnTo>
                <a:lnTo>
                  <a:pt x="165" y="416"/>
                </a:lnTo>
                <a:lnTo>
                  <a:pt x="165" y="417"/>
                </a:lnTo>
                <a:lnTo>
                  <a:pt x="165" y="418"/>
                </a:lnTo>
                <a:lnTo>
                  <a:pt x="164" y="419"/>
                </a:lnTo>
                <a:lnTo>
                  <a:pt x="163" y="419"/>
                </a:lnTo>
                <a:lnTo>
                  <a:pt x="164" y="419"/>
                </a:lnTo>
                <a:lnTo>
                  <a:pt x="164" y="420"/>
                </a:lnTo>
                <a:lnTo>
                  <a:pt x="164" y="421"/>
                </a:lnTo>
                <a:lnTo>
                  <a:pt x="164" y="422"/>
                </a:lnTo>
                <a:lnTo>
                  <a:pt x="164" y="422"/>
                </a:lnTo>
                <a:lnTo>
                  <a:pt x="164" y="423"/>
                </a:lnTo>
                <a:lnTo>
                  <a:pt x="165" y="423"/>
                </a:lnTo>
                <a:lnTo>
                  <a:pt x="165" y="422"/>
                </a:lnTo>
                <a:lnTo>
                  <a:pt x="166" y="420"/>
                </a:lnTo>
                <a:lnTo>
                  <a:pt x="167" y="418"/>
                </a:lnTo>
                <a:lnTo>
                  <a:pt x="169" y="417"/>
                </a:lnTo>
                <a:lnTo>
                  <a:pt x="170" y="417"/>
                </a:lnTo>
                <a:lnTo>
                  <a:pt x="171" y="417"/>
                </a:lnTo>
                <a:lnTo>
                  <a:pt x="171" y="418"/>
                </a:lnTo>
                <a:lnTo>
                  <a:pt x="171" y="417"/>
                </a:lnTo>
                <a:lnTo>
                  <a:pt x="172" y="416"/>
                </a:lnTo>
                <a:lnTo>
                  <a:pt x="174" y="416"/>
                </a:lnTo>
                <a:lnTo>
                  <a:pt x="175" y="417"/>
                </a:lnTo>
                <a:lnTo>
                  <a:pt x="175" y="419"/>
                </a:lnTo>
                <a:lnTo>
                  <a:pt x="176" y="419"/>
                </a:lnTo>
                <a:lnTo>
                  <a:pt x="176" y="420"/>
                </a:lnTo>
                <a:lnTo>
                  <a:pt x="177" y="421"/>
                </a:lnTo>
                <a:lnTo>
                  <a:pt x="178" y="420"/>
                </a:lnTo>
                <a:lnTo>
                  <a:pt x="178" y="420"/>
                </a:lnTo>
                <a:lnTo>
                  <a:pt x="179" y="419"/>
                </a:lnTo>
                <a:lnTo>
                  <a:pt x="181" y="418"/>
                </a:lnTo>
                <a:lnTo>
                  <a:pt x="183" y="418"/>
                </a:lnTo>
                <a:lnTo>
                  <a:pt x="184" y="418"/>
                </a:lnTo>
                <a:lnTo>
                  <a:pt x="184" y="419"/>
                </a:lnTo>
                <a:lnTo>
                  <a:pt x="185" y="418"/>
                </a:lnTo>
                <a:lnTo>
                  <a:pt x="185" y="419"/>
                </a:lnTo>
                <a:lnTo>
                  <a:pt x="185" y="418"/>
                </a:lnTo>
                <a:lnTo>
                  <a:pt x="184" y="418"/>
                </a:lnTo>
                <a:lnTo>
                  <a:pt x="183" y="417"/>
                </a:lnTo>
                <a:lnTo>
                  <a:pt x="181" y="416"/>
                </a:lnTo>
                <a:lnTo>
                  <a:pt x="179" y="416"/>
                </a:lnTo>
                <a:lnTo>
                  <a:pt x="178" y="414"/>
                </a:lnTo>
                <a:lnTo>
                  <a:pt x="177" y="412"/>
                </a:lnTo>
                <a:lnTo>
                  <a:pt x="177" y="409"/>
                </a:lnTo>
                <a:lnTo>
                  <a:pt x="177" y="408"/>
                </a:lnTo>
                <a:lnTo>
                  <a:pt x="176" y="407"/>
                </a:lnTo>
                <a:lnTo>
                  <a:pt x="175" y="407"/>
                </a:lnTo>
                <a:lnTo>
                  <a:pt x="175" y="406"/>
                </a:lnTo>
                <a:lnTo>
                  <a:pt x="175" y="405"/>
                </a:lnTo>
                <a:lnTo>
                  <a:pt x="175" y="404"/>
                </a:lnTo>
                <a:lnTo>
                  <a:pt x="175" y="403"/>
                </a:lnTo>
                <a:lnTo>
                  <a:pt x="176" y="403"/>
                </a:lnTo>
                <a:lnTo>
                  <a:pt x="176" y="402"/>
                </a:lnTo>
                <a:lnTo>
                  <a:pt x="174" y="400"/>
                </a:lnTo>
                <a:lnTo>
                  <a:pt x="173" y="398"/>
                </a:lnTo>
                <a:lnTo>
                  <a:pt x="173" y="397"/>
                </a:lnTo>
                <a:lnTo>
                  <a:pt x="172" y="397"/>
                </a:lnTo>
                <a:lnTo>
                  <a:pt x="172" y="396"/>
                </a:lnTo>
                <a:lnTo>
                  <a:pt x="172" y="395"/>
                </a:lnTo>
                <a:lnTo>
                  <a:pt x="172" y="394"/>
                </a:lnTo>
                <a:lnTo>
                  <a:pt x="173" y="392"/>
                </a:lnTo>
                <a:lnTo>
                  <a:pt x="174" y="392"/>
                </a:lnTo>
                <a:lnTo>
                  <a:pt x="173" y="392"/>
                </a:lnTo>
                <a:lnTo>
                  <a:pt x="173" y="393"/>
                </a:lnTo>
                <a:lnTo>
                  <a:pt x="172" y="393"/>
                </a:lnTo>
                <a:lnTo>
                  <a:pt x="171" y="394"/>
                </a:lnTo>
                <a:lnTo>
                  <a:pt x="171" y="394"/>
                </a:lnTo>
                <a:lnTo>
                  <a:pt x="171" y="395"/>
                </a:lnTo>
                <a:lnTo>
                  <a:pt x="171" y="396"/>
                </a:lnTo>
                <a:lnTo>
                  <a:pt x="170" y="396"/>
                </a:lnTo>
                <a:lnTo>
                  <a:pt x="170" y="396"/>
                </a:lnTo>
                <a:lnTo>
                  <a:pt x="169" y="396"/>
                </a:lnTo>
                <a:lnTo>
                  <a:pt x="169" y="396"/>
                </a:lnTo>
                <a:lnTo>
                  <a:pt x="168" y="396"/>
                </a:lnTo>
                <a:lnTo>
                  <a:pt x="167" y="396"/>
                </a:lnTo>
                <a:lnTo>
                  <a:pt x="166" y="396"/>
                </a:lnTo>
                <a:lnTo>
                  <a:pt x="165" y="397"/>
                </a:lnTo>
                <a:lnTo>
                  <a:pt x="165" y="396"/>
                </a:lnTo>
                <a:lnTo>
                  <a:pt x="165" y="396"/>
                </a:lnTo>
                <a:lnTo>
                  <a:pt x="165" y="395"/>
                </a:lnTo>
                <a:lnTo>
                  <a:pt x="165" y="394"/>
                </a:lnTo>
                <a:lnTo>
                  <a:pt x="165" y="392"/>
                </a:lnTo>
                <a:lnTo>
                  <a:pt x="164" y="391"/>
                </a:lnTo>
                <a:lnTo>
                  <a:pt x="163" y="391"/>
                </a:lnTo>
                <a:lnTo>
                  <a:pt x="163" y="390"/>
                </a:lnTo>
                <a:lnTo>
                  <a:pt x="164" y="392"/>
                </a:lnTo>
                <a:lnTo>
                  <a:pt x="164" y="393"/>
                </a:lnTo>
                <a:lnTo>
                  <a:pt x="163" y="393"/>
                </a:lnTo>
                <a:lnTo>
                  <a:pt x="162" y="393"/>
                </a:lnTo>
                <a:lnTo>
                  <a:pt x="161" y="393"/>
                </a:lnTo>
                <a:lnTo>
                  <a:pt x="160" y="392"/>
                </a:lnTo>
                <a:lnTo>
                  <a:pt x="159" y="391"/>
                </a:lnTo>
                <a:lnTo>
                  <a:pt x="159" y="391"/>
                </a:lnTo>
                <a:lnTo>
                  <a:pt x="159" y="390"/>
                </a:lnTo>
                <a:lnTo>
                  <a:pt x="159" y="390"/>
                </a:lnTo>
                <a:lnTo>
                  <a:pt x="159" y="390"/>
                </a:lnTo>
                <a:lnTo>
                  <a:pt x="159" y="390"/>
                </a:lnTo>
                <a:lnTo>
                  <a:pt x="158" y="390"/>
                </a:lnTo>
                <a:lnTo>
                  <a:pt x="159" y="390"/>
                </a:lnTo>
                <a:lnTo>
                  <a:pt x="158" y="390"/>
                </a:lnTo>
                <a:lnTo>
                  <a:pt x="158" y="389"/>
                </a:lnTo>
                <a:lnTo>
                  <a:pt x="159" y="388"/>
                </a:lnTo>
                <a:lnTo>
                  <a:pt x="159" y="388"/>
                </a:lnTo>
                <a:lnTo>
                  <a:pt x="159" y="388"/>
                </a:lnTo>
                <a:lnTo>
                  <a:pt x="158" y="387"/>
                </a:lnTo>
                <a:lnTo>
                  <a:pt x="158" y="386"/>
                </a:lnTo>
                <a:lnTo>
                  <a:pt x="157" y="386"/>
                </a:lnTo>
                <a:lnTo>
                  <a:pt x="156" y="385"/>
                </a:lnTo>
                <a:lnTo>
                  <a:pt x="156" y="384"/>
                </a:lnTo>
                <a:lnTo>
                  <a:pt x="155" y="384"/>
                </a:lnTo>
                <a:lnTo>
                  <a:pt x="155" y="384"/>
                </a:lnTo>
                <a:lnTo>
                  <a:pt x="154" y="384"/>
                </a:lnTo>
                <a:lnTo>
                  <a:pt x="155" y="384"/>
                </a:lnTo>
                <a:lnTo>
                  <a:pt x="155" y="384"/>
                </a:lnTo>
                <a:lnTo>
                  <a:pt x="154" y="384"/>
                </a:lnTo>
                <a:lnTo>
                  <a:pt x="154" y="384"/>
                </a:lnTo>
                <a:lnTo>
                  <a:pt x="155" y="384"/>
                </a:lnTo>
                <a:lnTo>
                  <a:pt x="154" y="384"/>
                </a:lnTo>
                <a:lnTo>
                  <a:pt x="153" y="385"/>
                </a:lnTo>
                <a:lnTo>
                  <a:pt x="152" y="385"/>
                </a:lnTo>
                <a:lnTo>
                  <a:pt x="152" y="384"/>
                </a:lnTo>
                <a:lnTo>
                  <a:pt x="151" y="384"/>
                </a:lnTo>
                <a:lnTo>
                  <a:pt x="150" y="384"/>
                </a:lnTo>
                <a:lnTo>
                  <a:pt x="149" y="383"/>
                </a:lnTo>
                <a:lnTo>
                  <a:pt x="148" y="383"/>
                </a:lnTo>
                <a:lnTo>
                  <a:pt x="146" y="382"/>
                </a:lnTo>
                <a:lnTo>
                  <a:pt x="144" y="383"/>
                </a:lnTo>
                <a:lnTo>
                  <a:pt x="143" y="384"/>
                </a:lnTo>
                <a:lnTo>
                  <a:pt x="142" y="383"/>
                </a:lnTo>
                <a:lnTo>
                  <a:pt x="140" y="382"/>
                </a:lnTo>
                <a:lnTo>
                  <a:pt x="140" y="382"/>
                </a:lnTo>
                <a:lnTo>
                  <a:pt x="138" y="381"/>
                </a:lnTo>
                <a:lnTo>
                  <a:pt x="136" y="381"/>
                </a:lnTo>
                <a:lnTo>
                  <a:pt x="135" y="381"/>
                </a:lnTo>
                <a:lnTo>
                  <a:pt x="133" y="381"/>
                </a:lnTo>
                <a:lnTo>
                  <a:pt x="133" y="380"/>
                </a:lnTo>
                <a:lnTo>
                  <a:pt x="133" y="381"/>
                </a:lnTo>
                <a:lnTo>
                  <a:pt x="133" y="382"/>
                </a:lnTo>
                <a:lnTo>
                  <a:pt x="133" y="383"/>
                </a:lnTo>
                <a:lnTo>
                  <a:pt x="132" y="383"/>
                </a:lnTo>
                <a:lnTo>
                  <a:pt x="132" y="384"/>
                </a:lnTo>
                <a:lnTo>
                  <a:pt x="131" y="384"/>
                </a:lnTo>
                <a:lnTo>
                  <a:pt x="130" y="384"/>
                </a:lnTo>
                <a:lnTo>
                  <a:pt x="129" y="384"/>
                </a:lnTo>
                <a:lnTo>
                  <a:pt x="129" y="383"/>
                </a:lnTo>
                <a:lnTo>
                  <a:pt x="128" y="383"/>
                </a:lnTo>
                <a:lnTo>
                  <a:pt x="128" y="382"/>
                </a:lnTo>
                <a:lnTo>
                  <a:pt x="127" y="382"/>
                </a:lnTo>
                <a:lnTo>
                  <a:pt x="127" y="382"/>
                </a:lnTo>
                <a:lnTo>
                  <a:pt x="127" y="381"/>
                </a:lnTo>
                <a:lnTo>
                  <a:pt x="126" y="381"/>
                </a:lnTo>
                <a:lnTo>
                  <a:pt x="126" y="382"/>
                </a:lnTo>
                <a:lnTo>
                  <a:pt x="126" y="383"/>
                </a:lnTo>
                <a:lnTo>
                  <a:pt x="125" y="383"/>
                </a:lnTo>
                <a:lnTo>
                  <a:pt x="124" y="384"/>
                </a:lnTo>
                <a:lnTo>
                  <a:pt x="123" y="384"/>
                </a:lnTo>
                <a:lnTo>
                  <a:pt x="122" y="384"/>
                </a:lnTo>
                <a:lnTo>
                  <a:pt x="121" y="384"/>
                </a:lnTo>
                <a:lnTo>
                  <a:pt x="121" y="384"/>
                </a:lnTo>
                <a:lnTo>
                  <a:pt x="121" y="385"/>
                </a:lnTo>
                <a:lnTo>
                  <a:pt x="120" y="385"/>
                </a:lnTo>
                <a:lnTo>
                  <a:pt x="120" y="386"/>
                </a:lnTo>
                <a:lnTo>
                  <a:pt x="119" y="386"/>
                </a:lnTo>
                <a:lnTo>
                  <a:pt x="119" y="387"/>
                </a:lnTo>
                <a:lnTo>
                  <a:pt x="118" y="387"/>
                </a:lnTo>
                <a:lnTo>
                  <a:pt x="117" y="387"/>
                </a:lnTo>
                <a:lnTo>
                  <a:pt x="116" y="386"/>
                </a:lnTo>
                <a:lnTo>
                  <a:pt x="116" y="385"/>
                </a:lnTo>
                <a:lnTo>
                  <a:pt x="117" y="384"/>
                </a:lnTo>
                <a:lnTo>
                  <a:pt x="118" y="384"/>
                </a:lnTo>
                <a:lnTo>
                  <a:pt x="118" y="384"/>
                </a:lnTo>
                <a:lnTo>
                  <a:pt x="118" y="383"/>
                </a:lnTo>
                <a:lnTo>
                  <a:pt x="119" y="383"/>
                </a:lnTo>
                <a:lnTo>
                  <a:pt x="119" y="382"/>
                </a:lnTo>
                <a:lnTo>
                  <a:pt x="119" y="381"/>
                </a:lnTo>
                <a:lnTo>
                  <a:pt x="120" y="381"/>
                </a:lnTo>
                <a:lnTo>
                  <a:pt x="120" y="380"/>
                </a:lnTo>
                <a:lnTo>
                  <a:pt x="120" y="379"/>
                </a:lnTo>
                <a:lnTo>
                  <a:pt x="120" y="378"/>
                </a:lnTo>
                <a:lnTo>
                  <a:pt x="121" y="376"/>
                </a:lnTo>
                <a:lnTo>
                  <a:pt x="121" y="374"/>
                </a:lnTo>
                <a:lnTo>
                  <a:pt x="121" y="373"/>
                </a:lnTo>
                <a:lnTo>
                  <a:pt x="122" y="371"/>
                </a:lnTo>
                <a:lnTo>
                  <a:pt x="122" y="371"/>
                </a:lnTo>
                <a:lnTo>
                  <a:pt x="123" y="370"/>
                </a:lnTo>
                <a:lnTo>
                  <a:pt x="123" y="369"/>
                </a:lnTo>
                <a:lnTo>
                  <a:pt x="124" y="369"/>
                </a:lnTo>
                <a:lnTo>
                  <a:pt x="124" y="368"/>
                </a:lnTo>
                <a:lnTo>
                  <a:pt x="124" y="367"/>
                </a:lnTo>
                <a:lnTo>
                  <a:pt x="124" y="366"/>
                </a:lnTo>
                <a:lnTo>
                  <a:pt x="124" y="365"/>
                </a:lnTo>
                <a:lnTo>
                  <a:pt x="124" y="364"/>
                </a:lnTo>
                <a:lnTo>
                  <a:pt x="124" y="363"/>
                </a:lnTo>
                <a:lnTo>
                  <a:pt x="125" y="363"/>
                </a:lnTo>
                <a:lnTo>
                  <a:pt x="125" y="362"/>
                </a:lnTo>
                <a:lnTo>
                  <a:pt x="124" y="362"/>
                </a:lnTo>
                <a:lnTo>
                  <a:pt x="124" y="361"/>
                </a:lnTo>
                <a:lnTo>
                  <a:pt x="123" y="360"/>
                </a:lnTo>
                <a:lnTo>
                  <a:pt x="124" y="359"/>
                </a:lnTo>
                <a:lnTo>
                  <a:pt x="126" y="358"/>
                </a:lnTo>
                <a:lnTo>
                  <a:pt x="125" y="358"/>
                </a:lnTo>
                <a:lnTo>
                  <a:pt x="125" y="358"/>
                </a:lnTo>
                <a:lnTo>
                  <a:pt x="125" y="357"/>
                </a:lnTo>
                <a:lnTo>
                  <a:pt x="125" y="356"/>
                </a:lnTo>
                <a:lnTo>
                  <a:pt x="125" y="355"/>
                </a:lnTo>
                <a:lnTo>
                  <a:pt x="125" y="354"/>
                </a:lnTo>
                <a:lnTo>
                  <a:pt x="124" y="354"/>
                </a:lnTo>
                <a:lnTo>
                  <a:pt x="124" y="353"/>
                </a:lnTo>
                <a:lnTo>
                  <a:pt x="124" y="352"/>
                </a:lnTo>
                <a:lnTo>
                  <a:pt x="123" y="352"/>
                </a:lnTo>
                <a:lnTo>
                  <a:pt x="123" y="352"/>
                </a:lnTo>
                <a:lnTo>
                  <a:pt x="123" y="351"/>
                </a:lnTo>
                <a:lnTo>
                  <a:pt x="122" y="350"/>
                </a:lnTo>
                <a:lnTo>
                  <a:pt x="122" y="349"/>
                </a:lnTo>
                <a:lnTo>
                  <a:pt x="121" y="349"/>
                </a:lnTo>
                <a:lnTo>
                  <a:pt x="121" y="348"/>
                </a:lnTo>
                <a:lnTo>
                  <a:pt x="121" y="347"/>
                </a:lnTo>
                <a:lnTo>
                  <a:pt x="121" y="346"/>
                </a:lnTo>
                <a:lnTo>
                  <a:pt x="121" y="345"/>
                </a:lnTo>
                <a:lnTo>
                  <a:pt x="121" y="345"/>
                </a:lnTo>
                <a:lnTo>
                  <a:pt x="121" y="345"/>
                </a:lnTo>
                <a:lnTo>
                  <a:pt x="121" y="344"/>
                </a:lnTo>
                <a:lnTo>
                  <a:pt x="121" y="344"/>
                </a:lnTo>
                <a:lnTo>
                  <a:pt x="121" y="343"/>
                </a:lnTo>
                <a:lnTo>
                  <a:pt x="122" y="343"/>
                </a:lnTo>
                <a:lnTo>
                  <a:pt x="123" y="343"/>
                </a:lnTo>
                <a:lnTo>
                  <a:pt x="123" y="344"/>
                </a:lnTo>
                <a:lnTo>
                  <a:pt x="124" y="344"/>
                </a:lnTo>
                <a:lnTo>
                  <a:pt x="125" y="344"/>
                </a:lnTo>
                <a:lnTo>
                  <a:pt x="126" y="343"/>
                </a:lnTo>
                <a:lnTo>
                  <a:pt x="127" y="341"/>
                </a:lnTo>
                <a:lnTo>
                  <a:pt x="127" y="340"/>
                </a:lnTo>
                <a:lnTo>
                  <a:pt x="127" y="340"/>
                </a:lnTo>
                <a:lnTo>
                  <a:pt x="127" y="339"/>
                </a:lnTo>
                <a:lnTo>
                  <a:pt x="127" y="339"/>
                </a:lnTo>
                <a:lnTo>
                  <a:pt x="128" y="338"/>
                </a:lnTo>
                <a:lnTo>
                  <a:pt x="128" y="337"/>
                </a:lnTo>
                <a:lnTo>
                  <a:pt x="128" y="336"/>
                </a:lnTo>
                <a:lnTo>
                  <a:pt x="129" y="337"/>
                </a:lnTo>
                <a:lnTo>
                  <a:pt x="130" y="336"/>
                </a:lnTo>
                <a:lnTo>
                  <a:pt x="131" y="336"/>
                </a:lnTo>
                <a:lnTo>
                  <a:pt x="131" y="335"/>
                </a:lnTo>
                <a:lnTo>
                  <a:pt x="131" y="334"/>
                </a:lnTo>
                <a:lnTo>
                  <a:pt x="131" y="333"/>
                </a:lnTo>
                <a:lnTo>
                  <a:pt x="132" y="332"/>
                </a:lnTo>
                <a:lnTo>
                  <a:pt x="133" y="332"/>
                </a:lnTo>
                <a:lnTo>
                  <a:pt x="133" y="332"/>
                </a:lnTo>
                <a:lnTo>
                  <a:pt x="133" y="332"/>
                </a:lnTo>
                <a:lnTo>
                  <a:pt x="133" y="332"/>
                </a:lnTo>
                <a:lnTo>
                  <a:pt x="134" y="332"/>
                </a:lnTo>
                <a:lnTo>
                  <a:pt x="135" y="332"/>
                </a:lnTo>
                <a:lnTo>
                  <a:pt x="136" y="332"/>
                </a:lnTo>
                <a:lnTo>
                  <a:pt x="137" y="333"/>
                </a:lnTo>
                <a:lnTo>
                  <a:pt x="138" y="333"/>
                </a:lnTo>
                <a:lnTo>
                  <a:pt x="139" y="333"/>
                </a:lnTo>
                <a:lnTo>
                  <a:pt x="139" y="334"/>
                </a:lnTo>
                <a:lnTo>
                  <a:pt x="138" y="334"/>
                </a:lnTo>
                <a:lnTo>
                  <a:pt x="138" y="335"/>
                </a:lnTo>
                <a:lnTo>
                  <a:pt x="137" y="336"/>
                </a:lnTo>
                <a:lnTo>
                  <a:pt x="136" y="337"/>
                </a:lnTo>
                <a:lnTo>
                  <a:pt x="136" y="338"/>
                </a:lnTo>
                <a:lnTo>
                  <a:pt x="135" y="338"/>
                </a:lnTo>
                <a:lnTo>
                  <a:pt x="135" y="339"/>
                </a:lnTo>
                <a:lnTo>
                  <a:pt x="134" y="339"/>
                </a:lnTo>
                <a:lnTo>
                  <a:pt x="134" y="340"/>
                </a:lnTo>
                <a:lnTo>
                  <a:pt x="134" y="341"/>
                </a:lnTo>
                <a:lnTo>
                  <a:pt x="134" y="342"/>
                </a:lnTo>
                <a:lnTo>
                  <a:pt x="134" y="343"/>
                </a:lnTo>
                <a:lnTo>
                  <a:pt x="134" y="344"/>
                </a:lnTo>
                <a:lnTo>
                  <a:pt x="134" y="345"/>
                </a:lnTo>
                <a:lnTo>
                  <a:pt x="135" y="346"/>
                </a:lnTo>
                <a:lnTo>
                  <a:pt x="135" y="348"/>
                </a:lnTo>
                <a:lnTo>
                  <a:pt x="136" y="349"/>
                </a:lnTo>
                <a:lnTo>
                  <a:pt x="136" y="350"/>
                </a:lnTo>
                <a:lnTo>
                  <a:pt x="137" y="350"/>
                </a:lnTo>
                <a:lnTo>
                  <a:pt x="138" y="352"/>
                </a:lnTo>
                <a:lnTo>
                  <a:pt x="139" y="352"/>
                </a:lnTo>
                <a:lnTo>
                  <a:pt x="140" y="354"/>
                </a:lnTo>
                <a:lnTo>
                  <a:pt x="140" y="354"/>
                </a:lnTo>
                <a:lnTo>
                  <a:pt x="140" y="355"/>
                </a:lnTo>
                <a:lnTo>
                  <a:pt x="140" y="356"/>
                </a:lnTo>
                <a:lnTo>
                  <a:pt x="141" y="358"/>
                </a:lnTo>
                <a:lnTo>
                  <a:pt x="141" y="357"/>
                </a:lnTo>
                <a:lnTo>
                  <a:pt x="140" y="355"/>
                </a:lnTo>
                <a:lnTo>
                  <a:pt x="140" y="354"/>
                </a:lnTo>
                <a:lnTo>
                  <a:pt x="140" y="353"/>
                </a:lnTo>
                <a:lnTo>
                  <a:pt x="140" y="352"/>
                </a:lnTo>
                <a:lnTo>
                  <a:pt x="139" y="352"/>
                </a:lnTo>
                <a:lnTo>
                  <a:pt x="139" y="351"/>
                </a:lnTo>
                <a:lnTo>
                  <a:pt x="138" y="351"/>
                </a:lnTo>
                <a:lnTo>
                  <a:pt x="138" y="350"/>
                </a:lnTo>
                <a:lnTo>
                  <a:pt x="137" y="349"/>
                </a:lnTo>
                <a:lnTo>
                  <a:pt x="136" y="350"/>
                </a:lnTo>
                <a:lnTo>
                  <a:pt x="136" y="349"/>
                </a:lnTo>
                <a:lnTo>
                  <a:pt x="135" y="348"/>
                </a:lnTo>
                <a:lnTo>
                  <a:pt x="136" y="348"/>
                </a:lnTo>
                <a:lnTo>
                  <a:pt x="135" y="348"/>
                </a:lnTo>
                <a:lnTo>
                  <a:pt x="136" y="347"/>
                </a:lnTo>
                <a:lnTo>
                  <a:pt x="137" y="346"/>
                </a:lnTo>
                <a:lnTo>
                  <a:pt x="137" y="345"/>
                </a:lnTo>
                <a:lnTo>
                  <a:pt x="137" y="345"/>
                </a:lnTo>
                <a:lnTo>
                  <a:pt x="137" y="344"/>
                </a:lnTo>
                <a:lnTo>
                  <a:pt x="136" y="344"/>
                </a:lnTo>
                <a:lnTo>
                  <a:pt x="135" y="344"/>
                </a:lnTo>
                <a:lnTo>
                  <a:pt x="136" y="344"/>
                </a:lnTo>
                <a:lnTo>
                  <a:pt x="137" y="344"/>
                </a:lnTo>
                <a:lnTo>
                  <a:pt x="137" y="343"/>
                </a:lnTo>
                <a:lnTo>
                  <a:pt x="137" y="342"/>
                </a:lnTo>
                <a:lnTo>
                  <a:pt x="136" y="342"/>
                </a:lnTo>
                <a:lnTo>
                  <a:pt x="135" y="342"/>
                </a:lnTo>
                <a:lnTo>
                  <a:pt x="135" y="341"/>
                </a:lnTo>
                <a:lnTo>
                  <a:pt x="136" y="341"/>
                </a:lnTo>
                <a:lnTo>
                  <a:pt x="137" y="341"/>
                </a:lnTo>
                <a:lnTo>
                  <a:pt x="136" y="341"/>
                </a:lnTo>
                <a:lnTo>
                  <a:pt x="135" y="340"/>
                </a:lnTo>
                <a:lnTo>
                  <a:pt x="136" y="340"/>
                </a:lnTo>
                <a:lnTo>
                  <a:pt x="136" y="339"/>
                </a:lnTo>
                <a:lnTo>
                  <a:pt x="136" y="339"/>
                </a:lnTo>
                <a:lnTo>
                  <a:pt x="136" y="338"/>
                </a:lnTo>
                <a:lnTo>
                  <a:pt x="137" y="337"/>
                </a:lnTo>
                <a:lnTo>
                  <a:pt x="138" y="337"/>
                </a:lnTo>
                <a:lnTo>
                  <a:pt x="138" y="336"/>
                </a:lnTo>
                <a:lnTo>
                  <a:pt x="139" y="336"/>
                </a:lnTo>
                <a:lnTo>
                  <a:pt x="140" y="336"/>
                </a:lnTo>
                <a:lnTo>
                  <a:pt x="140" y="335"/>
                </a:lnTo>
                <a:lnTo>
                  <a:pt x="140" y="335"/>
                </a:lnTo>
                <a:lnTo>
                  <a:pt x="141" y="335"/>
                </a:lnTo>
                <a:lnTo>
                  <a:pt x="142" y="335"/>
                </a:lnTo>
                <a:lnTo>
                  <a:pt x="139" y="334"/>
                </a:lnTo>
                <a:lnTo>
                  <a:pt x="140" y="333"/>
                </a:lnTo>
                <a:lnTo>
                  <a:pt x="140" y="332"/>
                </a:lnTo>
                <a:lnTo>
                  <a:pt x="140" y="332"/>
                </a:lnTo>
                <a:lnTo>
                  <a:pt x="141" y="332"/>
                </a:lnTo>
                <a:lnTo>
                  <a:pt x="142" y="332"/>
                </a:lnTo>
                <a:lnTo>
                  <a:pt x="143" y="332"/>
                </a:lnTo>
                <a:lnTo>
                  <a:pt x="144" y="332"/>
                </a:lnTo>
                <a:lnTo>
                  <a:pt x="146" y="331"/>
                </a:lnTo>
                <a:lnTo>
                  <a:pt x="147" y="330"/>
                </a:lnTo>
                <a:lnTo>
                  <a:pt x="148" y="329"/>
                </a:lnTo>
                <a:lnTo>
                  <a:pt x="150" y="329"/>
                </a:lnTo>
                <a:lnTo>
                  <a:pt x="151" y="329"/>
                </a:lnTo>
                <a:lnTo>
                  <a:pt x="152" y="329"/>
                </a:lnTo>
                <a:lnTo>
                  <a:pt x="152" y="329"/>
                </a:lnTo>
                <a:lnTo>
                  <a:pt x="154" y="330"/>
                </a:lnTo>
                <a:lnTo>
                  <a:pt x="155" y="330"/>
                </a:lnTo>
                <a:lnTo>
                  <a:pt x="156" y="330"/>
                </a:lnTo>
                <a:lnTo>
                  <a:pt x="158" y="327"/>
                </a:lnTo>
                <a:lnTo>
                  <a:pt x="162" y="326"/>
                </a:lnTo>
                <a:lnTo>
                  <a:pt x="165" y="320"/>
                </a:lnTo>
                <a:lnTo>
                  <a:pt x="164" y="321"/>
                </a:lnTo>
                <a:lnTo>
                  <a:pt x="162" y="326"/>
                </a:lnTo>
                <a:lnTo>
                  <a:pt x="156" y="328"/>
                </a:lnTo>
                <a:lnTo>
                  <a:pt x="148" y="329"/>
                </a:lnTo>
                <a:lnTo>
                  <a:pt x="145" y="329"/>
                </a:lnTo>
                <a:lnTo>
                  <a:pt x="139" y="331"/>
                </a:lnTo>
                <a:lnTo>
                  <a:pt x="136" y="331"/>
                </a:lnTo>
                <a:lnTo>
                  <a:pt x="135" y="331"/>
                </a:lnTo>
                <a:lnTo>
                  <a:pt x="135" y="332"/>
                </a:lnTo>
                <a:lnTo>
                  <a:pt x="133" y="332"/>
                </a:lnTo>
                <a:lnTo>
                  <a:pt x="132" y="332"/>
                </a:lnTo>
                <a:lnTo>
                  <a:pt x="131" y="332"/>
                </a:lnTo>
                <a:lnTo>
                  <a:pt x="129" y="334"/>
                </a:lnTo>
                <a:lnTo>
                  <a:pt x="128" y="335"/>
                </a:lnTo>
                <a:lnTo>
                  <a:pt x="127" y="339"/>
                </a:lnTo>
                <a:lnTo>
                  <a:pt x="121" y="342"/>
                </a:lnTo>
                <a:lnTo>
                  <a:pt x="119" y="341"/>
                </a:lnTo>
                <a:lnTo>
                  <a:pt x="114" y="334"/>
                </a:lnTo>
                <a:lnTo>
                  <a:pt x="114" y="333"/>
                </a:lnTo>
                <a:lnTo>
                  <a:pt x="112" y="330"/>
                </a:lnTo>
                <a:lnTo>
                  <a:pt x="110" y="327"/>
                </a:lnTo>
                <a:lnTo>
                  <a:pt x="110" y="326"/>
                </a:lnTo>
                <a:lnTo>
                  <a:pt x="109" y="323"/>
                </a:lnTo>
                <a:lnTo>
                  <a:pt x="104" y="316"/>
                </a:lnTo>
                <a:lnTo>
                  <a:pt x="103" y="315"/>
                </a:lnTo>
                <a:lnTo>
                  <a:pt x="97" y="310"/>
                </a:lnTo>
                <a:lnTo>
                  <a:pt x="95" y="308"/>
                </a:lnTo>
                <a:lnTo>
                  <a:pt x="92" y="305"/>
                </a:lnTo>
                <a:lnTo>
                  <a:pt x="90" y="303"/>
                </a:lnTo>
                <a:lnTo>
                  <a:pt x="86" y="297"/>
                </a:lnTo>
                <a:lnTo>
                  <a:pt x="81" y="290"/>
                </a:lnTo>
                <a:lnTo>
                  <a:pt x="76" y="286"/>
                </a:lnTo>
                <a:lnTo>
                  <a:pt x="73" y="281"/>
                </a:lnTo>
                <a:lnTo>
                  <a:pt x="69" y="279"/>
                </a:lnTo>
                <a:lnTo>
                  <a:pt x="61" y="274"/>
                </a:lnTo>
                <a:lnTo>
                  <a:pt x="49" y="264"/>
                </a:lnTo>
                <a:lnTo>
                  <a:pt x="37" y="257"/>
                </a:lnTo>
                <a:lnTo>
                  <a:pt x="34" y="254"/>
                </a:lnTo>
                <a:lnTo>
                  <a:pt x="25" y="249"/>
                </a:lnTo>
                <a:lnTo>
                  <a:pt x="24" y="248"/>
                </a:lnTo>
                <a:lnTo>
                  <a:pt x="18" y="244"/>
                </a:lnTo>
                <a:lnTo>
                  <a:pt x="12" y="240"/>
                </a:lnTo>
                <a:lnTo>
                  <a:pt x="4" y="236"/>
                </a:lnTo>
                <a:lnTo>
                  <a:pt x="0" y="234"/>
                </a:lnTo>
                <a:lnTo>
                  <a:pt x="0" y="231"/>
                </a:lnTo>
                <a:lnTo>
                  <a:pt x="0" y="227"/>
                </a:lnTo>
                <a:lnTo>
                  <a:pt x="0" y="225"/>
                </a:lnTo>
                <a:lnTo>
                  <a:pt x="1" y="221"/>
                </a:lnTo>
                <a:lnTo>
                  <a:pt x="3" y="215"/>
                </a:lnTo>
                <a:lnTo>
                  <a:pt x="5" y="211"/>
                </a:lnTo>
                <a:lnTo>
                  <a:pt x="5" y="210"/>
                </a:lnTo>
                <a:lnTo>
                  <a:pt x="7" y="205"/>
                </a:lnTo>
                <a:lnTo>
                  <a:pt x="11" y="205"/>
                </a:lnTo>
                <a:lnTo>
                  <a:pt x="10" y="204"/>
                </a:lnTo>
                <a:lnTo>
                  <a:pt x="12" y="203"/>
                </a:lnTo>
                <a:lnTo>
                  <a:pt x="13" y="203"/>
                </a:lnTo>
                <a:lnTo>
                  <a:pt x="14" y="204"/>
                </a:lnTo>
                <a:lnTo>
                  <a:pt x="15" y="204"/>
                </a:lnTo>
                <a:lnTo>
                  <a:pt x="17" y="204"/>
                </a:lnTo>
                <a:lnTo>
                  <a:pt x="21" y="204"/>
                </a:lnTo>
                <a:lnTo>
                  <a:pt x="22" y="204"/>
                </a:lnTo>
                <a:lnTo>
                  <a:pt x="23" y="204"/>
                </a:lnTo>
                <a:lnTo>
                  <a:pt x="25" y="204"/>
                </a:lnTo>
                <a:lnTo>
                  <a:pt x="32" y="206"/>
                </a:lnTo>
                <a:lnTo>
                  <a:pt x="32" y="206"/>
                </a:lnTo>
                <a:lnTo>
                  <a:pt x="33" y="206"/>
                </a:lnTo>
                <a:lnTo>
                  <a:pt x="34" y="209"/>
                </a:lnTo>
                <a:lnTo>
                  <a:pt x="35" y="210"/>
                </a:lnTo>
                <a:lnTo>
                  <a:pt x="36" y="211"/>
                </a:lnTo>
                <a:lnTo>
                  <a:pt x="37" y="214"/>
                </a:lnTo>
                <a:lnTo>
                  <a:pt x="38" y="217"/>
                </a:lnTo>
                <a:lnTo>
                  <a:pt x="38" y="218"/>
                </a:lnTo>
                <a:lnTo>
                  <a:pt x="39" y="220"/>
                </a:lnTo>
                <a:lnTo>
                  <a:pt x="40" y="221"/>
                </a:lnTo>
                <a:lnTo>
                  <a:pt x="41" y="222"/>
                </a:lnTo>
                <a:lnTo>
                  <a:pt x="41" y="223"/>
                </a:lnTo>
                <a:lnTo>
                  <a:pt x="42" y="224"/>
                </a:lnTo>
                <a:lnTo>
                  <a:pt x="42" y="224"/>
                </a:lnTo>
                <a:lnTo>
                  <a:pt x="43" y="225"/>
                </a:lnTo>
                <a:lnTo>
                  <a:pt x="44" y="228"/>
                </a:lnTo>
                <a:lnTo>
                  <a:pt x="45" y="230"/>
                </a:lnTo>
                <a:lnTo>
                  <a:pt x="47" y="233"/>
                </a:lnTo>
                <a:lnTo>
                  <a:pt x="47" y="234"/>
                </a:lnTo>
                <a:lnTo>
                  <a:pt x="50" y="236"/>
                </a:lnTo>
                <a:lnTo>
                  <a:pt x="54" y="237"/>
                </a:lnTo>
                <a:lnTo>
                  <a:pt x="56" y="237"/>
                </a:lnTo>
                <a:lnTo>
                  <a:pt x="58" y="238"/>
                </a:lnTo>
                <a:lnTo>
                  <a:pt x="62" y="238"/>
                </a:lnTo>
                <a:lnTo>
                  <a:pt x="63" y="239"/>
                </a:lnTo>
                <a:lnTo>
                  <a:pt x="64" y="239"/>
                </a:lnTo>
                <a:lnTo>
                  <a:pt x="63" y="239"/>
                </a:lnTo>
                <a:lnTo>
                  <a:pt x="62" y="243"/>
                </a:lnTo>
                <a:lnTo>
                  <a:pt x="60" y="249"/>
                </a:lnTo>
                <a:lnTo>
                  <a:pt x="60" y="250"/>
                </a:lnTo>
                <a:lnTo>
                  <a:pt x="59" y="253"/>
                </a:lnTo>
                <a:lnTo>
                  <a:pt x="58" y="253"/>
                </a:lnTo>
                <a:lnTo>
                  <a:pt x="57" y="256"/>
                </a:lnTo>
                <a:lnTo>
                  <a:pt x="57" y="256"/>
                </a:lnTo>
                <a:lnTo>
                  <a:pt x="57" y="257"/>
                </a:lnTo>
                <a:lnTo>
                  <a:pt x="57" y="258"/>
                </a:lnTo>
                <a:lnTo>
                  <a:pt x="59" y="259"/>
                </a:lnTo>
                <a:lnTo>
                  <a:pt x="60" y="259"/>
                </a:lnTo>
                <a:lnTo>
                  <a:pt x="60" y="260"/>
                </a:lnTo>
                <a:lnTo>
                  <a:pt x="59" y="260"/>
                </a:lnTo>
                <a:lnTo>
                  <a:pt x="59" y="261"/>
                </a:lnTo>
                <a:lnTo>
                  <a:pt x="59" y="262"/>
                </a:lnTo>
                <a:lnTo>
                  <a:pt x="59" y="263"/>
                </a:lnTo>
                <a:lnTo>
                  <a:pt x="59" y="264"/>
                </a:lnTo>
                <a:lnTo>
                  <a:pt x="58" y="265"/>
                </a:lnTo>
                <a:lnTo>
                  <a:pt x="58" y="266"/>
                </a:lnTo>
                <a:lnTo>
                  <a:pt x="59" y="266"/>
                </a:lnTo>
                <a:lnTo>
                  <a:pt x="60" y="266"/>
                </a:lnTo>
                <a:lnTo>
                  <a:pt x="61" y="266"/>
                </a:lnTo>
                <a:lnTo>
                  <a:pt x="61" y="264"/>
                </a:lnTo>
                <a:lnTo>
                  <a:pt x="62" y="263"/>
                </a:lnTo>
                <a:lnTo>
                  <a:pt x="63" y="264"/>
                </a:lnTo>
                <a:lnTo>
                  <a:pt x="63" y="265"/>
                </a:lnTo>
                <a:lnTo>
                  <a:pt x="64" y="265"/>
                </a:lnTo>
                <a:lnTo>
                  <a:pt x="64" y="264"/>
                </a:lnTo>
                <a:lnTo>
                  <a:pt x="64" y="263"/>
                </a:lnTo>
                <a:lnTo>
                  <a:pt x="65" y="264"/>
                </a:lnTo>
                <a:lnTo>
                  <a:pt x="66" y="264"/>
                </a:lnTo>
                <a:lnTo>
                  <a:pt x="66" y="265"/>
                </a:lnTo>
                <a:lnTo>
                  <a:pt x="66" y="266"/>
                </a:lnTo>
                <a:lnTo>
                  <a:pt x="64" y="266"/>
                </a:lnTo>
                <a:lnTo>
                  <a:pt x="64" y="267"/>
                </a:lnTo>
                <a:lnTo>
                  <a:pt x="65" y="268"/>
                </a:lnTo>
                <a:lnTo>
                  <a:pt x="66" y="268"/>
                </a:lnTo>
                <a:lnTo>
                  <a:pt x="66" y="268"/>
                </a:lnTo>
                <a:lnTo>
                  <a:pt x="67" y="268"/>
                </a:lnTo>
                <a:lnTo>
                  <a:pt x="67" y="267"/>
                </a:lnTo>
                <a:lnTo>
                  <a:pt x="68" y="266"/>
                </a:lnTo>
                <a:lnTo>
                  <a:pt x="69" y="265"/>
                </a:lnTo>
                <a:lnTo>
                  <a:pt x="70" y="265"/>
                </a:lnTo>
                <a:lnTo>
                  <a:pt x="70" y="264"/>
                </a:lnTo>
                <a:lnTo>
                  <a:pt x="71" y="264"/>
                </a:lnTo>
                <a:lnTo>
                  <a:pt x="72" y="264"/>
                </a:lnTo>
                <a:lnTo>
                  <a:pt x="74" y="265"/>
                </a:lnTo>
                <a:lnTo>
                  <a:pt x="75" y="266"/>
                </a:lnTo>
                <a:lnTo>
                  <a:pt x="75" y="267"/>
                </a:lnTo>
                <a:lnTo>
                  <a:pt x="74" y="268"/>
                </a:lnTo>
                <a:lnTo>
                  <a:pt x="74" y="268"/>
                </a:lnTo>
                <a:lnTo>
                  <a:pt x="75" y="268"/>
                </a:lnTo>
                <a:lnTo>
                  <a:pt x="76" y="268"/>
                </a:lnTo>
                <a:lnTo>
                  <a:pt x="76" y="268"/>
                </a:lnTo>
                <a:lnTo>
                  <a:pt x="77" y="268"/>
                </a:lnTo>
                <a:lnTo>
                  <a:pt x="78" y="265"/>
                </a:lnTo>
                <a:lnTo>
                  <a:pt x="78" y="264"/>
                </a:lnTo>
                <a:lnTo>
                  <a:pt x="78" y="263"/>
                </a:lnTo>
                <a:lnTo>
                  <a:pt x="79" y="263"/>
                </a:lnTo>
                <a:lnTo>
                  <a:pt x="79" y="264"/>
                </a:lnTo>
                <a:lnTo>
                  <a:pt x="79" y="266"/>
                </a:lnTo>
                <a:lnTo>
                  <a:pt x="81" y="266"/>
                </a:lnTo>
                <a:lnTo>
                  <a:pt x="82" y="265"/>
                </a:lnTo>
                <a:lnTo>
                  <a:pt x="83" y="264"/>
                </a:lnTo>
                <a:lnTo>
                  <a:pt x="84" y="263"/>
                </a:lnTo>
                <a:lnTo>
                  <a:pt x="85" y="264"/>
                </a:lnTo>
                <a:lnTo>
                  <a:pt x="86" y="264"/>
                </a:lnTo>
                <a:lnTo>
                  <a:pt x="86" y="265"/>
                </a:lnTo>
                <a:lnTo>
                  <a:pt x="86" y="266"/>
                </a:lnTo>
                <a:lnTo>
                  <a:pt x="88" y="266"/>
                </a:lnTo>
                <a:lnTo>
                  <a:pt x="88" y="268"/>
                </a:lnTo>
                <a:lnTo>
                  <a:pt x="88" y="268"/>
                </a:lnTo>
                <a:lnTo>
                  <a:pt x="89" y="268"/>
                </a:lnTo>
                <a:lnTo>
                  <a:pt x="89" y="268"/>
                </a:lnTo>
                <a:lnTo>
                  <a:pt x="89" y="270"/>
                </a:lnTo>
                <a:lnTo>
                  <a:pt x="90" y="270"/>
                </a:lnTo>
                <a:lnTo>
                  <a:pt x="92" y="268"/>
                </a:lnTo>
                <a:lnTo>
                  <a:pt x="94" y="267"/>
                </a:lnTo>
                <a:lnTo>
                  <a:pt x="95" y="266"/>
                </a:lnTo>
                <a:lnTo>
                  <a:pt x="95" y="265"/>
                </a:lnTo>
                <a:lnTo>
                  <a:pt x="95" y="264"/>
                </a:lnTo>
                <a:lnTo>
                  <a:pt x="95" y="263"/>
                </a:lnTo>
                <a:lnTo>
                  <a:pt x="95" y="262"/>
                </a:lnTo>
                <a:lnTo>
                  <a:pt x="97" y="261"/>
                </a:lnTo>
                <a:lnTo>
                  <a:pt x="98" y="260"/>
                </a:lnTo>
                <a:lnTo>
                  <a:pt x="99" y="259"/>
                </a:lnTo>
                <a:lnTo>
                  <a:pt x="101" y="257"/>
                </a:lnTo>
                <a:lnTo>
                  <a:pt x="102" y="257"/>
                </a:lnTo>
                <a:lnTo>
                  <a:pt x="102" y="257"/>
                </a:lnTo>
                <a:lnTo>
                  <a:pt x="105" y="257"/>
                </a:lnTo>
                <a:lnTo>
                  <a:pt x="106" y="257"/>
                </a:lnTo>
                <a:lnTo>
                  <a:pt x="108" y="258"/>
                </a:lnTo>
                <a:lnTo>
                  <a:pt x="109" y="258"/>
                </a:lnTo>
                <a:lnTo>
                  <a:pt x="110" y="258"/>
                </a:lnTo>
                <a:lnTo>
                  <a:pt x="110" y="257"/>
                </a:lnTo>
                <a:lnTo>
                  <a:pt x="110" y="256"/>
                </a:lnTo>
                <a:lnTo>
                  <a:pt x="111" y="256"/>
                </a:lnTo>
                <a:lnTo>
                  <a:pt x="112" y="257"/>
                </a:lnTo>
                <a:lnTo>
                  <a:pt x="113" y="257"/>
                </a:lnTo>
                <a:lnTo>
                  <a:pt x="114" y="258"/>
                </a:lnTo>
                <a:lnTo>
                  <a:pt x="114" y="257"/>
                </a:lnTo>
                <a:lnTo>
                  <a:pt x="114" y="256"/>
                </a:lnTo>
                <a:lnTo>
                  <a:pt x="113" y="255"/>
                </a:lnTo>
                <a:lnTo>
                  <a:pt x="113" y="253"/>
                </a:lnTo>
                <a:lnTo>
                  <a:pt x="112" y="250"/>
                </a:lnTo>
                <a:lnTo>
                  <a:pt x="112" y="249"/>
                </a:lnTo>
                <a:lnTo>
                  <a:pt x="114" y="248"/>
                </a:lnTo>
                <a:lnTo>
                  <a:pt x="114" y="247"/>
                </a:lnTo>
                <a:lnTo>
                  <a:pt x="114" y="246"/>
                </a:lnTo>
                <a:lnTo>
                  <a:pt x="115" y="245"/>
                </a:lnTo>
                <a:lnTo>
                  <a:pt x="114" y="242"/>
                </a:lnTo>
                <a:lnTo>
                  <a:pt x="114" y="241"/>
                </a:lnTo>
                <a:lnTo>
                  <a:pt x="114" y="239"/>
                </a:lnTo>
                <a:lnTo>
                  <a:pt x="114" y="236"/>
                </a:lnTo>
                <a:lnTo>
                  <a:pt x="113" y="236"/>
                </a:lnTo>
                <a:lnTo>
                  <a:pt x="112" y="235"/>
                </a:lnTo>
                <a:lnTo>
                  <a:pt x="110" y="235"/>
                </a:lnTo>
                <a:lnTo>
                  <a:pt x="108" y="234"/>
                </a:lnTo>
                <a:lnTo>
                  <a:pt x="106" y="233"/>
                </a:lnTo>
                <a:lnTo>
                  <a:pt x="105" y="233"/>
                </a:lnTo>
                <a:lnTo>
                  <a:pt x="104" y="233"/>
                </a:lnTo>
                <a:lnTo>
                  <a:pt x="101" y="232"/>
                </a:lnTo>
                <a:lnTo>
                  <a:pt x="99" y="231"/>
                </a:lnTo>
                <a:lnTo>
                  <a:pt x="95" y="230"/>
                </a:lnTo>
                <a:lnTo>
                  <a:pt x="95" y="230"/>
                </a:lnTo>
                <a:lnTo>
                  <a:pt x="94" y="230"/>
                </a:lnTo>
                <a:lnTo>
                  <a:pt x="93" y="230"/>
                </a:lnTo>
                <a:lnTo>
                  <a:pt x="93" y="230"/>
                </a:lnTo>
                <a:lnTo>
                  <a:pt x="93" y="228"/>
                </a:lnTo>
                <a:lnTo>
                  <a:pt x="93" y="224"/>
                </a:lnTo>
                <a:lnTo>
                  <a:pt x="93" y="223"/>
                </a:lnTo>
                <a:lnTo>
                  <a:pt x="93" y="222"/>
                </a:lnTo>
                <a:lnTo>
                  <a:pt x="93" y="217"/>
                </a:lnTo>
                <a:lnTo>
                  <a:pt x="92" y="213"/>
                </a:lnTo>
                <a:lnTo>
                  <a:pt x="91" y="211"/>
                </a:lnTo>
                <a:lnTo>
                  <a:pt x="91" y="211"/>
                </a:lnTo>
                <a:lnTo>
                  <a:pt x="91" y="209"/>
                </a:lnTo>
                <a:lnTo>
                  <a:pt x="90" y="204"/>
                </a:lnTo>
                <a:lnTo>
                  <a:pt x="89" y="202"/>
                </a:lnTo>
                <a:lnTo>
                  <a:pt x="89" y="198"/>
                </a:lnTo>
                <a:lnTo>
                  <a:pt x="88" y="198"/>
                </a:lnTo>
                <a:lnTo>
                  <a:pt x="88" y="198"/>
                </a:lnTo>
                <a:lnTo>
                  <a:pt x="89" y="198"/>
                </a:lnTo>
                <a:lnTo>
                  <a:pt x="92" y="198"/>
                </a:lnTo>
                <a:lnTo>
                  <a:pt x="93" y="198"/>
                </a:lnTo>
                <a:lnTo>
                  <a:pt x="95" y="197"/>
                </a:lnTo>
                <a:lnTo>
                  <a:pt x="95" y="196"/>
                </a:lnTo>
                <a:lnTo>
                  <a:pt x="95" y="195"/>
                </a:lnTo>
                <a:lnTo>
                  <a:pt x="97" y="194"/>
                </a:lnTo>
                <a:lnTo>
                  <a:pt x="98" y="194"/>
                </a:lnTo>
                <a:lnTo>
                  <a:pt x="98" y="192"/>
                </a:lnTo>
                <a:lnTo>
                  <a:pt x="97" y="186"/>
                </a:lnTo>
                <a:lnTo>
                  <a:pt x="98" y="185"/>
                </a:lnTo>
                <a:lnTo>
                  <a:pt x="98" y="184"/>
                </a:lnTo>
                <a:lnTo>
                  <a:pt x="99" y="183"/>
                </a:lnTo>
                <a:lnTo>
                  <a:pt x="103" y="182"/>
                </a:lnTo>
                <a:lnTo>
                  <a:pt x="108" y="181"/>
                </a:lnTo>
                <a:lnTo>
                  <a:pt x="109" y="181"/>
                </a:lnTo>
                <a:lnTo>
                  <a:pt x="110" y="180"/>
                </a:lnTo>
                <a:lnTo>
                  <a:pt x="111" y="181"/>
                </a:lnTo>
                <a:lnTo>
                  <a:pt x="114" y="183"/>
                </a:lnTo>
                <a:lnTo>
                  <a:pt x="115" y="183"/>
                </a:lnTo>
                <a:lnTo>
                  <a:pt x="117" y="184"/>
                </a:lnTo>
                <a:lnTo>
                  <a:pt x="119" y="185"/>
                </a:lnTo>
                <a:lnTo>
                  <a:pt x="124" y="185"/>
                </a:lnTo>
                <a:lnTo>
                  <a:pt x="127" y="186"/>
                </a:lnTo>
                <a:lnTo>
                  <a:pt x="130" y="186"/>
                </a:lnTo>
                <a:lnTo>
                  <a:pt x="131" y="186"/>
                </a:lnTo>
                <a:lnTo>
                  <a:pt x="132" y="187"/>
                </a:lnTo>
                <a:lnTo>
                  <a:pt x="133" y="187"/>
                </a:lnTo>
                <a:lnTo>
                  <a:pt x="133" y="188"/>
                </a:lnTo>
                <a:lnTo>
                  <a:pt x="133" y="190"/>
                </a:lnTo>
                <a:lnTo>
                  <a:pt x="134" y="192"/>
                </a:lnTo>
                <a:lnTo>
                  <a:pt x="134" y="193"/>
                </a:lnTo>
                <a:lnTo>
                  <a:pt x="134" y="197"/>
                </a:lnTo>
                <a:lnTo>
                  <a:pt x="134" y="199"/>
                </a:lnTo>
                <a:lnTo>
                  <a:pt x="133" y="204"/>
                </a:lnTo>
                <a:lnTo>
                  <a:pt x="133" y="204"/>
                </a:lnTo>
                <a:lnTo>
                  <a:pt x="135" y="206"/>
                </a:lnTo>
                <a:lnTo>
                  <a:pt x="136" y="207"/>
                </a:lnTo>
                <a:lnTo>
                  <a:pt x="138" y="210"/>
                </a:lnTo>
                <a:lnTo>
                  <a:pt x="139" y="211"/>
                </a:lnTo>
                <a:lnTo>
                  <a:pt x="138" y="214"/>
                </a:lnTo>
                <a:lnTo>
                  <a:pt x="135" y="215"/>
                </a:lnTo>
                <a:lnTo>
                  <a:pt x="134" y="215"/>
                </a:lnTo>
                <a:lnTo>
                  <a:pt x="132" y="215"/>
                </a:lnTo>
                <a:lnTo>
                  <a:pt x="131" y="216"/>
                </a:lnTo>
                <a:lnTo>
                  <a:pt x="130" y="216"/>
                </a:lnTo>
                <a:lnTo>
                  <a:pt x="130" y="215"/>
                </a:lnTo>
                <a:lnTo>
                  <a:pt x="126" y="220"/>
                </a:lnTo>
                <a:lnTo>
                  <a:pt x="130" y="229"/>
                </a:lnTo>
                <a:lnTo>
                  <a:pt x="131" y="230"/>
                </a:lnTo>
                <a:lnTo>
                  <a:pt x="132" y="230"/>
                </a:lnTo>
                <a:lnTo>
                  <a:pt x="133" y="231"/>
                </a:lnTo>
                <a:lnTo>
                  <a:pt x="135" y="232"/>
                </a:lnTo>
                <a:lnTo>
                  <a:pt x="140" y="233"/>
                </a:lnTo>
                <a:lnTo>
                  <a:pt x="141" y="233"/>
                </a:lnTo>
                <a:lnTo>
                  <a:pt x="152" y="232"/>
                </a:lnTo>
                <a:lnTo>
                  <a:pt x="152" y="231"/>
                </a:lnTo>
                <a:lnTo>
                  <a:pt x="154" y="231"/>
                </a:lnTo>
                <a:lnTo>
                  <a:pt x="158" y="229"/>
                </a:lnTo>
                <a:lnTo>
                  <a:pt x="158" y="228"/>
                </a:lnTo>
                <a:lnTo>
                  <a:pt x="165" y="221"/>
                </a:lnTo>
                <a:lnTo>
                  <a:pt x="166" y="221"/>
                </a:lnTo>
                <a:lnTo>
                  <a:pt x="174" y="213"/>
                </a:lnTo>
                <a:lnTo>
                  <a:pt x="176" y="211"/>
                </a:lnTo>
                <a:lnTo>
                  <a:pt x="178" y="209"/>
                </a:lnTo>
                <a:lnTo>
                  <a:pt x="185" y="204"/>
                </a:lnTo>
                <a:lnTo>
                  <a:pt x="186" y="203"/>
                </a:lnTo>
                <a:lnTo>
                  <a:pt x="184" y="201"/>
                </a:lnTo>
                <a:lnTo>
                  <a:pt x="183" y="200"/>
                </a:lnTo>
                <a:lnTo>
                  <a:pt x="184" y="198"/>
                </a:lnTo>
                <a:lnTo>
                  <a:pt x="184" y="198"/>
                </a:lnTo>
                <a:lnTo>
                  <a:pt x="185" y="194"/>
                </a:lnTo>
                <a:lnTo>
                  <a:pt x="186" y="191"/>
                </a:lnTo>
                <a:lnTo>
                  <a:pt x="186" y="190"/>
                </a:lnTo>
                <a:lnTo>
                  <a:pt x="189" y="186"/>
                </a:lnTo>
                <a:lnTo>
                  <a:pt x="189" y="185"/>
                </a:lnTo>
                <a:lnTo>
                  <a:pt x="190" y="185"/>
                </a:lnTo>
                <a:lnTo>
                  <a:pt x="197" y="182"/>
                </a:lnTo>
                <a:lnTo>
                  <a:pt x="199" y="181"/>
                </a:lnTo>
                <a:lnTo>
                  <a:pt x="203" y="180"/>
                </a:lnTo>
                <a:lnTo>
                  <a:pt x="206" y="180"/>
                </a:lnTo>
                <a:lnTo>
                  <a:pt x="212" y="180"/>
                </a:lnTo>
                <a:lnTo>
                  <a:pt x="218" y="181"/>
                </a:lnTo>
                <a:lnTo>
                  <a:pt x="220" y="181"/>
                </a:lnTo>
                <a:lnTo>
                  <a:pt x="222" y="180"/>
                </a:lnTo>
                <a:lnTo>
                  <a:pt x="223" y="180"/>
                </a:lnTo>
                <a:lnTo>
                  <a:pt x="227" y="182"/>
                </a:lnTo>
                <a:lnTo>
                  <a:pt x="229" y="183"/>
                </a:lnTo>
                <a:lnTo>
                  <a:pt x="233" y="182"/>
                </a:lnTo>
                <a:lnTo>
                  <a:pt x="234" y="182"/>
                </a:lnTo>
                <a:lnTo>
                  <a:pt x="236" y="181"/>
                </a:lnTo>
                <a:lnTo>
                  <a:pt x="239" y="180"/>
                </a:lnTo>
                <a:lnTo>
                  <a:pt x="241" y="180"/>
                </a:lnTo>
                <a:lnTo>
                  <a:pt x="247" y="179"/>
                </a:lnTo>
                <a:lnTo>
                  <a:pt x="250" y="178"/>
                </a:lnTo>
                <a:lnTo>
                  <a:pt x="254" y="176"/>
                </a:lnTo>
                <a:lnTo>
                  <a:pt x="259" y="175"/>
                </a:lnTo>
                <a:lnTo>
                  <a:pt x="263" y="173"/>
                </a:lnTo>
                <a:lnTo>
                  <a:pt x="270" y="171"/>
                </a:lnTo>
                <a:lnTo>
                  <a:pt x="275" y="169"/>
                </a:lnTo>
                <a:lnTo>
                  <a:pt x="277" y="166"/>
                </a:lnTo>
                <a:lnTo>
                  <a:pt x="279" y="162"/>
                </a:lnTo>
                <a:lnTo>
                  <a:pt x="280" y="161"/>
                </a:lnTo>
                <a:lnTo>
                  <a:pt x="279" y="160"/>
                </a:lnTo>
                <a:lnTo>
                  <a:pt x="278" y="160"/>
                </a:lnTo>
                <a:lnTo>
                  <a:pt x="274" y="158"/>
                </a:lnTo>
                <a:lnTo>
                  <a:pt x="271" y="155"/>
                </a:lnTo>
                <a:lnTo>
                  <a:pt x="267" y="152"/>
                </a:lnTo>
                <a:lnTo>
                  <a:pt x="266" y="150"/>
                </a:lnTo>
                <a:lnTo>
                  <a:pt x="266" y="144"/>
                </a:lnTo>
                <a:lnTo>
                  <a:pt x="266" y="140"/>
                </a:lnTo>
                <a:lnTo>
                  <a:pt x="265" y="140"/>
                </a:lnTo>
                <a:lnTo>
                  <a:pt x="265" y="139"/>
                </a:lnTo>
                <a:lnTo>
                  <a:pt x="265" y="136"/>
                </a:lnTo>
                <a:lnTo>
                  <a:pt x="265" y="135"/>
                </a:lnTo>
                <a:lnTo>
                  <a:pt x="266" y="133"/>
                </a:lnTo>
                <a:lnTo>
                  <a:pt x="266" y="128"/>
                </a:lnTo>
                <a:lnTo>
                  <a:pt x="267" y="127"/>
                </a:lnTo>
                <a:lnTo>
                  <a:pt x="269" y="122"/>
                </a:lnTo>
                <a:lnTo>
                  <a:pt x="270" y="119"/>
                </a:lnTo>
                <a:lnTo>
                  <a:pt x="271" y="116"/>
                </a:lnTo>
                <a:lnTo>
                  <a:pt x="271" y="115"/>
                </a:lnTo>
                <a:lnTo>
                  <a:pt x="272" y="114"/>
                </a:lnTo>
                <a:lnTo>
                  <a:pt x="273" y="113"/>
                </a:lnTo>
                <a:lnTo>
                  <a:pt x="274" y="113"/>
                </a:lnTo>
                <a:lnTo>
                  <a:pt x="275" y="112"/>
                </a:lnTo>
                <a:lnTo>
                  <a:pt x="275" y="109"/>
                </a:lnTo>
                <a:lnTo>
                  <a:pt x="276" y="108"/>
                </a:lnTo>
                <a:lnTo>
                  <a:pt x="280" y="108"/>
                </a:lnTo>
                <a:lnTo>
                  <a:pt x="282" y="107"/>
                </a:lnTo>
                <a:lnTo>
                  <a:pt x="283" y="107"/>
                </a:lnTo>
                <a:lnTo>
                  <a:pt x="282" y="106"/>
                </a:lnTo>
                <a:lnTo>
                  <a:pt x="282" y="104"/>
                </a:lnTo>
                <a:lnTo>
                  <a:pt x="280" y="102"/>
                </a:lnTo>
                <a:lnTo>
                  <a:pt x="279" y="98"/>
                </a:lnTo>
                <a:lnTo>
                  <a:pt x="278" y="96"/>
                </a:lnTo>
                <a:lnTo>
                  <a:pt x="277" y="94"/>
                </a:lnTo>
                <a:lnTo>
                  <a:pt x="276" y="93"/>
                </a:lnTo>
                <a:lnTo>
                  <a:pt x="275" y="91"/>
                </a:lnTo>
                <a:lnTo>
                  <a:pt x="275" y="90"/>
                </a:lnTo>
                <a:lnTo>
                  <a:pt x="275" y="89"/>
                </a:lnTo>
                <a:lnTo>
                  <a:pt x="275" y="89"/>
                </a:lnTo>
                <a:lnTo>
                  <a:pt x="277" y="87"/>
                </a:lnTo>
                <a:lnTo>
                  <a:pt x="278" y="86"/>
                </a:lnTo>
                <a:lnTo>
                  <a:pt x="278" y="85"/>
                </a:lnTo>
                <a:lnTo>
                  <a:pt x="279" y="85"/>
                </a:lnTo>
                <a:lnTo>
                  <a:pt x="279" y="84"/>
                </a:lnTo>
                <a:lnTo>
                  <a:pt x="283" y="83"/>
                </a:lnTo>
                <a:lnTo>
                  <a:pt x="289" y="83"/>
                </a:lnTo>
                <a:lnTo>
                  <a:pt x="290" y="82"/>
                </a:lnTo>
                <a:lnTo>
                  <a:pt x="291" y="81"/>
                </a:lnTo>
                <a:lnTo>
                  <a:pt x="292" y="80"/>
                </a:lnTo>
                <a:lnTo>
                  <a:pt x="292" y="80"/>
                </a:lnTo>
                <a:lnTo>
                  <a:pt x="292" y="78"/>
                </a:lnTo>
                <a:lnTo>
                  <a:pt x="293" y="77"/>
                </a:lnTo>
                <a:lnTo>
                  <a:pt x="293" y="76"/>
                </a:lnTo>
                <a:lnTo>
                  <a:pt x="292" y="72"/>
                </a:lnTo>
                <a:lnTo>
                  <a:pt x="292" y="71"/>
                </a:lnTo>
                <a:lnTo>
                  <a:pt x="294" y="69"/>
                </a:lnTo>
                <a:lnTo>
                  <a:pt x="293" y="66"/>
                </a:lnTo>
                <a:lnTo>
                  <a:pt x="293" y="64"/>
                </a:lnTo>
                <a:lnTo>
                  <a:pt x="293" y="64"/>
                </a:lnTo>
                <a:lnTo>
                  <a:pt x="293" y="63"/>
                </a:lnTo>
                <a:lnTo>
                  <a:pt x="293" y="54"/>
                </a:lnTo>
                <a:lnTo>
                  <a:pt x="293" y="53"/>
                </a:lnTo>
                <a:lnTo>
                  <a:pt x="293" y="52"/>
                </a:lnTo>
                <a:lnTo>
                  <a:pt x="292" y="50"/>
                </a:lnTo>
                <a:lnTo>
                  <a:pt x="293" y="47"/>
                </a:lnTo>
                <a:lnTo>
                  <a:pt x="294" y="44"/>
                </a:lnTo>
                <a:lnTo>
                  <a:pt x="295" y="44"/>
                </a:lnTo>
                <a:lnTo>
                  <a:pt x="298" y="40"/>
                </a:lnTo>
                <a:lnTo>
                  <a:pt x="299" y="38"/>
                </a:lnTo>
                <a:lnTo>
                  <a:pt x="299" y="37"/>
                </a:lnTo>
                <a:lnTo>
                  <a:pt x="299" y="36"/>
                </a:lnTo>
                <a:lnTo>
                  <a:pt x="299" y="35"/>
                </a:lnTo>
                <a:lnTo>
                  <a:pt x="299" y="34"/>
                </a:lnTo>
                <a:lnTo>
                  <a:pt x="299" y="32"/>
                </a:lnTo>
                <a:lnTo>
                  <a:pt x="300" y="32"/>
                </a:lnTo>
                <a:lnTo>
                  <a:pt x="301" y="28"/>
                </a:lnTo>
                <a:lnTo>
                  <a:pt x="301" y="26"/>
                </a:lnTo>
                <a:lnTo>
                  <a:pt x="303" y="24"/>
                </a:lnTo>
                <a:lnTo>
                  <a:pt x="305" y="20"/>
                </a:lnTo>
                <a:lnTo>
                  <a:pt x="306" y="18"/>
                </a:lnTo>
                <a:lnTo>
                  <a:pt x="306" y="16"/>
                </a:lnTo>
                <a:lnTo>
                  <a:pt x="308" y="14"/>
                </a:lnTo>
                <a:lnTo>
                  <a:pt x="311" y="13"/>
                </a:lnTo>
                <a:lnTo>
                  <a:pt x="317" y="11"/>
                </a:lnTo>
                <a:lnTo>
                  <a:pt x="321" y="8"/>
                </a:lnTo>
                <a:lnTo>
                  <a:pt x="325" y="6"/>
                </a:lnTo>
                <a:lnTo>
                  <a:pt x="330" y="6"/>
                </a:lnTo>
                <a:lnTo>
                  <a:pt x="331" y="5"/>
                </a:lnTo>
                <a:lnTo>
                  <a:pt x="332" y="5"/>
                </a:lnTo>
                <a:lnTo>
                  <a:pt x="335" y="3"/>
                </a:lnTo>
                <a:lnTo>
                  <a:pt x="337" y="2"/>
                </a:lnTo>
                <a:lnTo>
                  <a:pt x="338" y="1"/>
                </a:lnTo>
                <a:lnTo>
                  <a:pt x="339" y="0"/>
                </a:lnTo>
                <a:lnTo>
                  <a:pt x="340" y="0"/>
                </a:lnTo>
                <a:lnTo>
                  <a:pt x="341" y="0"/>
                </a:lnTo>
                <a:lnTo>
                  <a:pt x="342" y="0"/>
                </a:lnTo>
                <a:lnTo>
                  <a:pt x="342" y="2"/>
                </a:lnTo>
                <a:lnTo>
                  <a:pt x="344" y="5"/>
                </a:lnTo>
                <a:lnTo>
                  <a:pt x="346" y="7"/>
                </a:lnTo>
                <a:lnTo>
                  <a:pt x="348" y="8"/>
                </a:lnTo>
                <a:lnTo>
                  <a:pt x="349" y="10"/>
                </a:lnTo>
                <a:lnTo>
                  <a:pt x="353" y="13"/>
                </a:lnTo>
                <a:lnTo>
                  <a:pt x="355" y="15"/>
                </a:lnTo>
                <a:lnTo>
                  <a:pt x="355" y="16"/>
                </a:lnTo>
                <a:lnTo>
                  <a:pt x="357" y="18"/>
                </a:lnTo>
                <a:lnTo>
                  <a:pt x="361" y="21"/>
                </a:lnTo>
                <a:lnTo>
                  <a:pt x="366" y="25"/>
                </a:lnTo>
                <a:lnTo>
                  <a:pt x="369" y="28"/>
                </a:lnTo>
                <a:lnTo>
                  <a:pt x="374" y="30"/>
                </a:lnTo>
                <a:lnTo>
                  <a:pt x="376" y="32"/>
                </a:lnTo>
                <a:lnTo>
                  <a:pt x="380" y="36"/>
                </a:lnTo>
                <a:lnTo>
                  <a:pt x="381" y="37"/>
                </a:lnTo>
                <a:lnTo>
                  <a:pt x="382" y="38"/>
                </a:lnTo>
                <a:lnTo>
                  <a:pt x="384" y="41"/>
                </a:lnTo>
                <a:lnTo>
                  <a:pt x="386" y="41"/>
                </a:lnTo>
                <a:lnTo>
                  <a:pt x="389" y="41"/>
                </a:lnTo>
                <a:lnTo>
                  <a:pt x="395" y="41"/>
                </a:lnTo>
                <a:lnTo>
                  <a:pt x="396" y="41"/>
                </a:lnTo>
                <a:lnTo>
                  <a:pt x="399" y="42"/>
                </a:lnTo>
                <a:lnTo>
                  <a:pt x="399" y="44"/>
                </a:lnTo>
                <a:lnTo>
                  <a:pt x="416" y="44"/>
                </a:lnTo>
                <a:lnTo>
                  <a:pt x="423" y="44"/>
                </a:lnTo>
                <a:lnTo>
                  <a:pt x="430" y="44"/>
                </a:lnTo>
                <a:lnTo>
                  <a:pt x="443" y="44"/>
                </a:lnTo>
                <a:lnTo>
                  <a:pt x="443" y="45"/>
                </a:lnTo>
                <a:lnTo>
                  <a:pt x="445" y="48"/>
                </a:lnTo>
                <a:lnTo>
                  <a:pt x="447" y="49"/>
                </a:lnTo>
                <a:lnTo>
                  <a:pt x="447" y="50"/>
                </a:lnTo>
                <a:lnTo>
                  <a:pt x="445" y="52"/>
                </a:lnTo>
                <a:lnTo>
                  <a:pt x="443" y="56"/>
                </a:lnTo>
                <a:lnTo>
                  <a:pt x="442" y="57"/>
                </a:lnTo>
                <a:lnTo>
                  <a:pt x="443" y="57"/>
                </a:lnTo>
                <a:lnTo>
                  <a:pt x="443" y="58"/>
                </a:lnTo>
                <a:lnTo>
                  <a:pt x="444" y="60"/>
                </a:lnTo>
                <a:lnTo>
                  <a:pt x="444" y="66"/>
                </a:lnTo>
                <a:lnTo>
                  <a:pt x="441" y="68"/>
                </a:lnTo>
                <a:lnTo>
                  <a:pt x="441" y="69"/>
                </a:lnTo>
                <a:lnTo>
                  <a:pt x="442" y="69"/>
                </a:lnTo>
                <a:lnTo>
                  <a:pt x="443" y="70"/>
                </a:lnTo>
                <a:lnTo>
                  <a:pt x="443" y="71"/>
                </a:lnTo>
                <a:lnTo>
                  <a:pt x="443" y="72"/>
                </a:lnTo>
                <a:lnTo>
                  <a:pt x="443" y="74"/>
                </a:lnTo>
                <a:lnTo>
                  <a:pt x="443" y="75"/>
                </a:lnTo>
                <a:lnTo>
                  <a:pt x="443" y="76"/>
                </a:lnTo>
                <a:lnTo>
                  <a:pt x="443" y="77"/>
                </a:lnTo>
                <a:lnTo>
                  <a:pt x="443" y="79"/>
                </a:lnTo>
                <a:lnTo>
                  <a:pt x="444" y="82"/>
                </a:lnTo>
                <a:lnTo>
                  <a:pt x="442" y="83"/>
                </a:lnTo>
                <a:lnTo>
                  <a:pt x="441" y="84"/>
                </a:lnTo>
                <a:lnTo>
                  <a:pt x="439" y="85"/>
                </a:lnTo>
                <a:lnTo>
                  <a:pt x="438" y="85"/>
                </a:lnTo>
                <a:lnTo>
                  <a:pt x="438" y="86"/>
                </a:lnTo>
                <a:lnTo>
                  <a:pt x="438" y="87"/>
                </a:lnTo>
                <a:lnTo>
                  <a:pt x="437" y="87"/>
                </a:lnTo>
                <a:lnTo>
                  <a:pt x="437" y="88"/>
                </a:lnTo>
                <a:lnTo>
                  <a:pt x="435" y="89"/>
                </a:lnTo>
                <a:lnTo>
                  <a:pt x="436" y="91"/>
                </a:lnTo>
                <a:lnTo>
                  <a:pt x="434" y="91"/>
                </a:lnTo>
                <a:lnTo>
                  <a:pt x="432" y="93"/>
                </a:lnTo>
                <a:lnTo>
                  <a:pt x="431" y="95"/>
                </a:lnTo>
                <a:lnTo>
                  <a:pt x="431" y="97"/>
                </a:lnTo>
                <a:lnTo>
                  <a:pt x="431" y="99"/>
                </a:lnTo>
                <a:lnTo>
                  <a:pt x="430" y="100"/>
                </a:lnTo>
                <a:lnTo>
                  <a:pt x="430" y="101"/>
                </a:lnTo>
                <a:lnTo>
                  <a:pt x="430" y="102"/>
                </a:lnTo>
                <a:lnTo>
                  <a:pt x="429" y="102"/>
                </a:lnTo>
                <a:lnTo>
                  <a:pt x="427" y="105"/>
                </a:lnTo>
                <a:lnTo>
                  <a:pt x="428" y="109"/>
                </a:lnTo>
                <a:lnTo>
                  <a:pt x="426" y="109"/>
                </a:lnTo>
                <a:lnTo>
                  <a:pt x="425" y="110"/>
                </a:lnTo>
                <a:lnTo>
                  <a:pt x="423" y="111"/>
                </a:lnTo>
                <a:lnTo>
                  <a:pt x="419" y="111"/>
                </a:lnTo>
                <a:lnTo>
                  <a:pt x="418" y="114"/>
                </a:lnTo>
                <a:lnTo>
                  <a:pt x="415" y="112"/>
                </a:lnTo>
                <a:lnTo>
                  <a:pt x="413" y="115"/>
                </a:lnTo>
                <a:lnTo>
                  <a:pt x="412" y="115"/>
                </a:lnTo>
                <a:lnTo>
                  <a:pt x="410" y="116"/>
                </a:lnTo>
                <a:lnTo>
                  <a:pt x="408" y="116"/>
                </a:lnTo>
                <a:lnTo>
                  <a:pt x="407" y="117"/>
                </a:lnTo>
                <a:lnTo>
                  <a:pt x="406" y="117"/>
                </a:lnTo>
                <a:lnTo>
                  <a:pt x="406" y="119"/>
                </a:lnTo>
                <a:lnTo>
                  <a:pt x="401" y="119"/>
                </a:lnTo>
                <a:lnTo>
                  <a:pt x="401" y="121"/>
                </a:lnTo>
                <a:lnTo>
                  <a:pt x="400" y="121"/>
                </a:lnTo>
                <a:lnTo>
                  <a:pt x="402" y="124"/>
                </a:lnTo>
                <a:lnTo>
                  <a:pt x="403" y="125"/>
                </a:lnTo>
                <a:lnTo>
                  <a:pt x="402" y="129"/>
                </a:lnTo>
                <a:lnTo>
                  <a:pt x="402" y="130"/>
                </a:lnTo>
                <a:lnTo>
                  <a:pt x="400" y="134"/>
                </a:lnTo>
                <a:lnTo>
                  <a:pt x="398" y="136"/>
                </a:lnTo>
                <a:lnTo>
                  <a:pt x="399" y="139"/>
                </a:lnTo>
                <a:lnTo>
                  <a:pt x="399" y="140"/>
                </a:lnTo>
                <a:lnTo>
                  <a:pt x="398" y="141"/>
                </a:lnTo>
                <a:lnTo>
                  <a:pt x="398" y="142"/>
                </a:lnTo>
                <a:lnTo>
                  <a:pt x="398" y="143"/>
                </a:lnTo>
                <a:lnTo>
                  <a:pt x="398" y="145"/>
                </a:lnTo>
                <a:lnTo>
                  <a:pt x="398" y="146"/>
                </a:lnTo>
                <a:lnTo>
                  <a:pt x="399" y="147"/>
                </a:lnTo>
                <a:lnTo>
                  <a:pt x="399" y="149"/>
                </a:lnTo>
                <a:lnTo>
                  <a:pt x="400" y="150"/>
                </a:lnTo>
                <a:lnTo>
                  <a:pt x="400" y="153"/>
                </a:lnTo>
                <a:lnTo>
                  <a:pt x="402" y="153"/>
                </a:lnTo>
                <a:lnTo>
                  <a:pt x="405" y="153"/>
                </a:lnTo>
                <a:lnTo>
                  <a:pt x="406" y="153"/>
                </a:lnTo>
                <a:lnTo>
                  <a:pt x="408" y="154"/>
                </a:lnTo>
                <a:lnTo>
                  <a:pt x="410" y="155"/>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0" name="Freeform 57"/>
          <p:cNvSpPr>
            <a:spLocks/>
          </p:cNvSpPr>
          <p:nvPr/>
        </p:nvSpPr>
        <p:spPr bwMode="auto">
          <a:xfrm>
            <a:off x="2927351" y="3214687"/>
            <a:ext cx="546100" cy="495300"/>
          </a:xfrm>
          <a:custGeom>
            <a:avLst/>
            <a:gdLst>
              <a:gd name="T0" fmla="*/ 312 w 344"/>
              <a:gd name="T1" fmla="*/ 5 h 312"/>
              <a:gd name="T2" fmla="*/ 322 w 344"/>
              <a:gd name="T3" fmla="*/ 21 h 312"/>
              <a:gd name="T4" fmla="*/ 330 w 344"/>
              <a:gd name="T5" fmla="*/ 30 h 312"/>
              <a:gd name="T6" fmla="*/ 336 w 344"/>
              <a:gd name="T7" fmla="*/ 37 h 312"/>
              <a:gd name="T8" fmla="*/ 339 w 344"/>
              <a:gd name="T9" fmla="*/ 50 h 312"/>
              <a:gd name="T10" fmla="*/ 340 w 344"/>
              <a:gd name="T11" fmla="*/ 59 h 312"/>
              <a:gd name="T12" fmla="*/ 341 w 344"/>
              <a:gd name="T13" fmla="*/ 70 h 312"/>
              <a:gd name="T14" fmla="*/ 343 w 344"/>
              <a:gd name="T15" fmla="*/ 77 h 312"/>
              <a:gd name="T16" fmla="*/ 337 w 344"/>
              <a:gd name="T17" fmla="*/ 94 h 312"/>
              <a:gd name="T18" fmla="*/ 333 w 344"/>
              <a:gd name="T19" fmla="*/ 100 h 312"/>
              <a:gd name="T20" fmla="*/ 327 w 344"/>
              <a:gd name="T21" fmla="*/ 109 h 312"/>
              <a:gd name="T22" fmla="*/ 325 w 344"/>
              <a:gd name="T23" fmla="*/ 117 h 312"/>
              <a:gd name="T24" fmla="*/ 326 w 344"/>
              <a:gd name="T25" fmla="*/ 124 h 312"/>
              <a:gd name="T26" fmla="*/ 324 w 344"/>
              <a:gd name="T27" fmla="*/ 136 h 312"/>
              <a:gd name="T28" fmla="*/ 316 w 344"/>
              <a:gd name="T29" fmla="*/ 171 h 312"/>
              <a:gd name="T30" fmla="*/ 319 w 344"/>
              <a:gd name="T31" fmla="*/ 183 h 312"/>
              <a:gd name="T32" fmla="*/ 309 w 344"/>
              <a:gd name="T33" fmla="*/ 197 h 312"/>
              <a:gd name="T34" fmla="*/ 284 w 344"/>
              <a:gd name="T35" fmla="*/ 197 h 312"/>
              <a:gd name="T36" fmla="*/ 274 w 344"/>
              <a:gd name="T37" fmla="*/ 192 h 312"/>
              <a:gd name="T38" fmla="*/ 256 w 344"/>
              <a:gd name="T39" fmla="*/ 197 h 312"/>
              <a:gd name="T40" fmla="*/ 223 w 344"/>
              <a:gd name="T41" fmla="*/ 190 h 312"/>
              <a:gd name="T42" fmla="*/ 203 w 344"/>
              <a:gd name="T43" fmla="*/ 182 h 312"/>
              <a:gd name="T44" fmla="*/ 184 w 344"/>
              <a:gd name="T45" fmla="*/ 188 h 312"/>
              <a:gd name="T46" fmla="*/ 170 w 344"/>
              <a:gd name="T47" fmla="*/ 204 h 312"/>
              <a:gd name="T48" fmla="*/ 132 w 344"/>
              <a:gd name="T49" fmla="*/ 214 h 312"/>
              <a:gd name="T50" fmla="*/ 129 w 344"/>
              <a:gd name="T51" fmla="*/ 224 h 312"/>
              <a:gd name="T52" fmla="*/ 128 w 344"/>
              <a:gd name="T53" fmla="*/ 238 h 312"/>
              <a:gd name="T54" fmla="*/ 130 w 344"/>
              <a:gd name="T55" fmla="*/ 249 h 312"/>
              <a:gd name="T56" fmla="*/ 126 w 344"/>
              <a:gd name="T57" fmla="*/ 261 h 312"/>
              <a:gd name="T58" fmla="*/ 123 w 344"/>
              <a:gd name="T59" fmla="*/ 273 h 312"/>
              <a:gd name="T60" fmla="*/ 122 w 344"/>
              <a:gd name="T61" fmla="*/ 278 h 312"/>
              <a:gd name="T62" fmla="*/ 126 w 344"/>
              <a:gd name="T63" fmla="*/ 286 h 312"/>
              <a:gd name="T64" fmla="*/ 136 w 344"/>
              <a:gd name="T65" fmla="*/ 292 h 312"/>
              <a:gd name="T66" fmla="*/ 144 w 344"/>
              <a:gd name="T67" fmla="*/ 294 h 312"/>
              <a:gd name="T68" fmla="*/ 147 w 344"/>
              <a:gd name="T69" fmla="*/ 299 h 312"/>
              <a:gd name="T70" fmla="*/ 135 w 344"/>
              <a:gd name="T71" fmla="*/ 310 h 312"/>
              <a:gd name="T72" fmla="*/ 128 w 344"/>
              <a:gd name="T73" fmla="*/ 308 h 312"/>
              <a:gd name="T74" fmla="*/ 112 w 344"/>
              <a:gd name="T75" fmla="*/ 304 h 312"/>
              <a:gd name="T76" fmla="*/ 107 w 344"/>
              <a:gd name="T77" fmla="*/ 302 h 312"/>
              <a:gd name="T78" fmla="*/ 99 w 344"/>
              <a:gd name="T79" fmla="*/ 300 h 312"/>
              <a:gd name="T80" fmla="*/ 93 w 344"/>
              <a:gd name="T81" fmla="*/ 299 h 312"/>
              <a:gd name="T82" fmla="*/ 84 w 344"/>
              <a:gd name="T83" fmla="*/ 289 h 312"/>
              <a:gd name="T84" fmla="*/ 81 w 344"/>
              <a:gd name="T85" fmla="*/ 282 h 312"/>
              <a:gd name="T86" fmla="*/ 72 w 344"/>
              <a:gd name="T87" fmla="*/ 279 h 312"/>
              <a:gd name="T88" fmla="*/ 63 w 344"/>
              <a:gd name="T89" fmla="*/ 276 h 312"/>
              <a:gd name="T90" fmla="*/ 54 w 344"/>
              <a:gd name="T91" fmla="*/ 273 h 312"/>
              <a:gd name="T92" fmla="*/ 49 w 344"/>
              <a:gd name="T93" fmla="*/ 271 h 312"/>
              <a:gd name="T94" fmla="*/ 41 w 344"/>
              <a:gd name="T95" fmla="*/ 268 h 312"/>
              <a:gd name="T96" fmla="*/ 38 w 344"/>
              <a:gd name="T97" fmla="*/ 265 h 312"/>
              <a:gd name="T98" fmla="*/ 34 w 344"/>
              <a:gd name="T99" fmla="*/ 261 h 312"/>
              <a:gd name="T100" fmla="*/ 27 w 344"/>
              <a:gd name="T101" fmla="*/ 258 h 312"/>
              <a:gd name="T102" fmla="*/ 21 w 344"/>
              <a:gd name="T103" fmla="*/ 254 h 312"/>
              <a:gd name="T104" fmla="*/ 14 w 344"/>
              <a:gd name="T105" fmla="*/ 250 h 312"/>
              <a:gd name="T106" fmla="*/ 11 w 344"/>
              <a:gd name="T107" fmla="*/ 246 h 312"/>
              <a:gd name="T108" fmla="*/ 4 w 344"/>
              <a:gd name="T109" fmla="*/ 241 h 312"/>
              <a:gd name="T110" fmla="*/ 0 w 344"/>
              <a:gd name="T111" fmla="*/ 235 h 312"/>
              <a:gd name="T112" fmla="*/ 3 w 344"/>
              <a:gd name="T113" fmla="*/ 231 h 312"/>
              <a:gd name="T114" fmla="*/ 7 w 344"/>
              <a:gd name="T115" fmla="*/ 228 h 312"/>
              <a:gd name="T116" fmla="*/ 10 w 344"/>
              <a:gd name="T117" fmla="*/ 22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4" h="312">
                <a:moveTo>
                  <a:pt x="304" y="0"/>
                </a:moveTo>
                <a:lnTo>
                  <a:pt x="305" y="0"/>
                </a:lnTo>
                <a:lnTo>
                  <a:pt x="308" y="1"/>
                </a:lnTo>
                <a:lnTo>
                  <a:pt x="310" y="2"/>
                </a:lnTo>
                <a:lnTo>
                  <a:pt x="310" y="3"/>
                </a:lnTo>
                <a:lnTo>
                  <a:pt x="311" y="4"/>
                </a:lnTo>
                <a:lnTo>
                  <a:pt x="312" y="5"/>
                </a:lnTo>
                <a:lnTo>
                  <a:pt x="313" y="8"/>
                </a:lnTo>
                <a:lnTo>
                  <a:pt x="313" y="9"/>
                </a:lnTo>
                <a:lnTo>
                  <a:pt x="317" y="13"/>
                </a:lnTo>
                <a:lnTo>
                  <a:pt x="317" y="14"/>
                </a:lnTo>
                <a:lnTo>
                  <a:pt x="319" y="16"/>
                </a:lnTo>
                <a:lnTo>
                  <a:pt x="319" y="17"/>
                </a:lnTo>
                <a:lnTo>
                  <a:pt x="322" y="21"/>
                </a:lnTo>
                <a:lnTo>
                  <a:pt x="322" y="24"/>
                </a:lnTo>
                <a:lnTo>
                  <a:pt x="323" y="24"/>
                </a:lnTo>
                <a:lnTo>
                  <a:pt x="325" y="24"/>
                </a:lnTo>
                <a:lnTo>
                  <a:pt x="325" y="24"/>
                </a:lnTo>
                <a:lnTo>
                  <a:pt x="326" y="25"/>
                </a:lnTo>
                <a:lnTo>
                  <a:pt x="327" y="26"/>
                </a:lnTo>
                <a:lnTo>
                  <a:pt x="330" y="30"/>
                </a:lnTo>
                <a:lnTo>
                  <a:pt x="331" y="32"/>
                </a:lnTo>
                <a:lnTo>
                  <a:pt x="331" y="34"/>
                </a:lnTo>
                <a:lnTo>
                  <a:pt x="332" y="35"/>
                </a:lnTo>
                <a:lnTo>
                  <a:pt x="333" y="36"/>
                </a:lnTo>
                <a:lnTo>
                  <a:pt x="334" y="37"/>
                </a:lnTo>
                <a:lnTo>
                  <a:pt x="335" y="37"/>
                </a:lnTo>
                <a:lnTo>
                  <a:pt x="336" y="37"/>
                </a:lnTo>
                <a:lnTo>
                  <a:pt x="336" y="38"/>
                </a:lnTo>
                <a:lnTo>
                  <a:pt x="337" y="41"/>
                </a:lnTo>
                <a:lnTo>
                  <a:pt x="338" y="43"/>
                </a:lnTo>
                <a:lnTo>
                  <a:pt x="337" y="47"/>
                </a:lnTo>
                <a:lnTo>
                  <a:pt x="338" y="49"/>
                </a:lnTo>
                <a:lnTo>
                  <a:pt x="338" y="49"/>
                </a:lnTo>
                <a:lnTo>
                  <a:pt x="339" y="50"/>
                </a:lnTo>
                <a:lnTo>
                  <a:pt x="338" y="51"/>
                </a:lnTo>
                <a:lnTo>
                  <a:pt x="338" y="53"/>
                </a:lnTo>
                <a:lnTo>
                  <a:pt x="338" y="55"/>
                </a:lnTo>
                <a:lnTo>
                  <a:pt x="338" y="55"/>
                </a:lnTo>
                <a:lnTo>
                  <a:pt x="338" y="56"/>
                </a:lnTo>
                <a:lnTo>
                  <a:pt x="338" y="56"/>
                </a:lnTo>
                <a:lnTo>
                  <a:pt x="340" y="59"/>
                </a:lnTo>
                <a:lnTo>
                  <a:pt x="341" y="60"/>
                </a:lnTo>
                <a:lnTo>
                  <a:pt x="341" y="63"/>
                </a:lnTo>
                <a:lnTo>
                  <a:pt x="342" y="65"/>
                </a:lnTo>
                <a:lnTo>
                  <a:pt x="342" y="66"/>
                </a:lnTo>
                <a:lnTo>
                  <a:pt x="342" y="68"/>
                </a:lnTo>
                <a:lnTo>
                  <a:pt x="342" y="69"/>
                </a:lnTo>
                <a:lnTo>
                  <a:pt x="341" y="70"/>
                </a:lnTo>
                <a:lnTo>
                  <a:pt x="342" y="70"/>
                </a:lnTo>
                <a:lnTo>
                  <a:pt x="342" y="72"/>
                </a:lnTo>
                <a:lnTo>
                  <a:pt x="341" y="72"/>
                </a:lnTo>
                <a:lnTo>
                  <a:pt x="341" y="73"/>
                </a:lnTo>
                <a:lnTo>
                  <a:pt x="341" y="75"/>
                </a:lnTo>
                <a:lnTo>
                  <a:pt x="342" y="75"/>
                </a:lnTo>
                <a:lnTo>
                  <a:pt x="343" y="77"/>
                </a:lnTo>
                <a:lnTo>
                  <a:pt x="344" y="78"/>
                </a:lnTo>
                <a:lnTo>
                  <a:pt x="343" y="79"/>
                </a:lnTo>
                <a:lnTo>
                  <a:pt x="340" y="81"/>
                </a:lnTo>
                <a:lnTo>
                  <a:pt x="340" y="81"/>
                </a:lnTo>
                <a:lnTo>
                  <a:pt x="337" y="85"/>
                </a:lnTo>
                <a:lnTo>
                  <a:pt x="338" y="90"/>
                </a:lnTo>
                <a:lnTo>
                  <a:pt x="337" y="94"/>
                </a:lnTo>
                <a:lnTo>
                  <a:pt x="336" y="94"/>
                </a:lnTo>
                <a:lnTo>
                  <a:pt x="336" y="94"/>
                </a:lnTo>
                <a:lnTo>
                  <a:pt x="336" y="94"/>
                </a:lnTo>
                <a:lnTo>
                  <a:pt x="335" y="94"/>
                </a:lnTo>
                <a:lnTo>
                  <a:pt x="334" y="94"/>
                </a:lnTo>
                <a:lnTo>
                  <a:pt x="332" y="94"/>
                </a:lnTo>
                <a:lnTo>
                  <a:pt x="333" y="100"/>
                </a:lnTo>
                <a:lnTo>
                  <a:pt x="331" y="105"/>
                </a:lnTo>
                <a:lnTo>
                  <a:pt x="331" y="107"/>
                </a:lnTo>
                <a:lnTo>
                  <a:pt x="331" y="109"/>
                </a:lnTo>
                <a:lnTo>
                  <a:pt x="330" y="110"/>
                </a:lnTo>
                <a:lnTo>
                  <a:pt x="330" y="109"/>
                </a:lnTo>
                <a:lnTo>
                  <a:pt x="328" y="109"/>
                </a:lnTo>
                <a:lnTo>
                  <a:pt x="327" y="109"/>
                </a:lnTo>
                <a:lnTo>
                  <a:pt x="326" y="110"/>
                </a:lnTo>
                <a:lnTo>
                  <a:pt x="325" y="112"/>
                </a:lnTo>
                <a:lnTo>
                  <a:pt x="325" y="113"/>
                </a:lnTo>
                <a:lnTo>
                  <a:pt x="326" y="113"/>
                </a:lnTo>
                <a:lnTo>
                  <a:pt x="326" y="114"/>
                </a:lnTo>
                <a:lnTo>
                  <a:pt x="325" y="115"/>
                </a:lnTo>
                <a:lnTo>
                  <a:pt x="325" y="117"/>
                </a:lnTo>
                <a:lnTo>
                  <a:pt x="326" y="118"/>
                </a:lnTo>
                <a:lnTo>
                  <a:pt x="327" y="120"/>
                </a:lnTo>
                <a:lnTo>
                  <a:pt x="327" y="120"/>
                </a:lnTo>
                <a:lnTo>
                  <a:pt x="328" y="121"/>
                </a:lnTo>
                <a:lnTo>
                  <a:pt x="327" y="122"/>
                </a:lnTo>
                <a:lnTo>
                  <a:pt x="327" y="124"/>
                </a:lnTo>
                <a:lnTo>
                  <a:pt x="326" y="124"/>
                </a:lnTo>
                <a:lnTo>
                  <a:pt x="323" y="126"/>
                </a:lnTo>
                <a:lnTo>
                  <a:pt x="322" y="126"/>
                </a:lnTo>
                <a:lnTo>
                  <a:pt x="322" y="126"/>
                </a:lnTo>
                <a:lnTo>
                  <a:pt x="322" y="128"/>
                </a:lnTo>
                <a:lnTo>
                  <a:pt x="322" y="131"/>
                </a:lnTo>
                <a:lnTo>
                  <a:pt x="322" y="132"/>
                </a:lnTo>
                <a:lnTo>
                  <a:pt x="324" y="136"/>
                </a:lnTo>
                <a:lnTo>
                  <a:pt x="324" y="137"/>
                </a:lnTo>
                <a:lnTo>
                  <a:pt x="325" y="145"/>
                </a:lnTo>
                <a:lnTo>
                  <a:pt x="326" y="152"/>
                </a:lnTo>
                <a:lnTo>
                  <a:pt x="322" y="162"/>
                </a:lnTo>
                <a:lnTo>
                  <a:pt x="321" y="164"/>
                </a:lnTo>
                <a:lnTo>
                  <a:pt x="320" y="166"/>
                </a:lnTo>
                <a:lnTo>
                  <a:pt x="316" y="171"/>
                </a:lnTo>
                <a:lnTo>
                  <a:pt x="315" y="172"/>
                </a:lnTo>
                <a:lnTo>
                  <a:pt x="316" y="173"/>
                </a:lnTo>
                <a:lnTo>
                  <a:pt x="316" y="174"/>
                </a:lnTo>
                <a:lnTo>
                  <a:pt x="318" y="177"/>
                </a:lnTo>
                <a:lnTo>
                  <a:pt x="318" y="178"/>
                </a:lnTo>
                <a:lnTo>
                  <a:pt x="319" y="180"/>
                </a:lnTo>
                <a:lnTo>
                  <a:pt x="319" y="183"/>
                </a:lnTo>
                <a:lnTo>
                  <a:pt x="319" y="186"/>
                </a:lnTo>
                <a:lnTo>
                  <a:pt x="320" y="187"/>
                </a:lnTo>
                <a:lnTo>
                  <a:pt x="320" y="188"/>
                </a:lnTo>
                <a:lnTo>
                  <a:pt x="316" y="195"/>
                </a:lnTo>
                <a:lnTo>
                  <a:pt x="315" y="198"/>
                </a:lnTo>
                <a:lnTo>
                  <a:pt x="312" y="198"/>
                </a:lnTo>
                <a:lnTo>
                  <a:pt x="309" y="197"/>
                </a:lnTo>
                <a:lnTo>
                  <a:pt x="312" y="185"/>
                </a:lnTo>
                <a:lnTo>
                  <a:pt x="310" y="179"/>
                </a:lnTo>
                <a:lnTo>
                  <a:pt x="310" y="180"/>
                </a:lnTo>
                <a:lnTo>
                  <a:pt x="302" y="190"/>
                </a:lnTo>
                <a:lnTo>
                  <a:pt x="301" y="190"/>
                </a:lnTo>
                <a:lnTo>
                  <a:pt x="291" y="194"/>
                </a:lnTo>
                <a:lnTo>
                  <a:pt x="284" y="197"/>
                </a:lnTo>
                <a:lnTo>
                  <a:pt x="283" y="197"/>
                </a:lnTo>
                <a:lnTo>
                  <a:pt x="283" y="196"/>
                </a:lnTo>
                <a:lnTo>
                  <a:pt x="280" y="195"/>
                </a:lnTo>
                <a:lnTo>
                  <a:pt x="277" y="195"/>
                </a:lnTo>
                <a:lnTo>
                  <a:pt x="276" y="194"/>
                </a:lnTo>
                <a:lnTo>
                  <a:pt x="274" y="193"/>
                </a:lnTo>
                <a:lnTo>
                  <a:pt x="274" y="192"/>
                </a:lnTo>
                <a:lnTo>
                  <a:pt x="269" y="190"/>
                </a:lnTo>
                <a:lnTo>
                  <a:pt x="268" y="189"/>
                </a:lnTo>
                <a:lnTo>
                  <a:pt x="266" y="189"/>
                </a:lnTo>
                <a:lnTo>
                  <a:pt x="262" y="192"/>
                </a:lnTo>
                <a:lnTo>
                  <a:pt x="260" y="194"/>
                </a:lnTo>
                <a:lnTo>
                  <a:pt x="257" y="196"/>
                </a:lnTo>
                <a:lnTo>
                  <a:pt x="256" y="197"/>
                </a:lnTo>
                <a:lnTo>
                  <a:pt x="252" y="197"/>
                </a:lnTo>
                <a:lnTo>
                  <a:pt x="240" y="194"/>
                </a:lnTo>
                <a:lnTo>
                  <a:pt x="239" y="194"/>
                </a:lnTo>
                <a:lnTo>
                  <a:pt x="237" y="194"/>
                </a:lnTo>
                <a:lnTo>
                  <a:pt x="230" y="192"/>
                </a:lnTo>
                <a:lnTo>
                  <a:pt x="228" y="192"/>
                </a:lnTo>
                <a:lnTo>
                  <a:pt x="223" y="190"/>
                </a:lnTo>
                <a:lnTo>
                  <a:pt x="219" y="188"/>
                </a:lnTo>
                <a:lnTo>
                  <a:pt x="217" y="186"/>
                </a:lnTo>
                <a:lnTo>
                  <a:pt x="216" y="184"/>
                </a:lnTo>
                <a:lnTo>
                  <a:pt x="215" y="184"/>
                </a:lnTo>
                <a:lnTo>
                  <a:pt x="212" y="184"/>
                </a:lnTo>
                <a:lnTo>
                  <a:pt x="211" y="184"/>
                </a:lnTo>
                <a:lnTo>
                  <a:pt x="203" y="182"/>
                </a:lnTo>
                <a:lnTo>
                  <a:pt x="203" y="184"/>
                </a:lnTo>
                <a:lnTo>
                  <a:pt x="198" y="184"/>
                </a:lnTo>
                <a:lnTo>
                  <a:pt x="197" y="185"/>
                </a:lnTo>
                <a:lnTo>
                  <a:pt x="196" y="185"/>
                </a:lnTo>
                <a:lnTo>
                  <a:pt x="189" y="186"/>
                </a:lnTo>
                <a:lnTo>
                  <a:pt x="188" y="186"/>
                </a:lnTo>
                <a:lnTo>
                  <a:pt x="184" y="188"/>
                </a:lnTo>
                <a:lnTo>
                  <a:pt x="183" y="189"/>
                </a:lnTo>
                <a:lnTo>
                  <a:pt x="182" y="189"/>
                </a:lnTo>
                <a:lnTo>
                  <a:pt x="179" y="194"/>
                </a:lnTo>
                <a:lnTo>
                  <a:pt x="179" y="195"/>
                </a:lnTo>
                <a:lnTo>
                  <a:pt x="173" y="203"/>
                </a:lnTo>
                <a:lnTo>
                  <a:pt x="172" y="203"/>
                </a:lnTo>
                <a:lnTo>
                  <a:pt x="170" y="204"/>
                </a:lnTo>
                <a:lnTo>
                  <a:pt x="160" y="206"/>
                </a:lnTo>
                <a:lnTo>
                  <a:pt x="156" y="208"/>
                </a:lnTo>
                <a:lnTo>
                  <a:pt x="155" y="208"/>
                </a:lnTo>
                <a:lnTo>
                  <a:pt x="144" y="210"/>
                </a:lnTo>
                <a:lnTo>
                  <a:pt x="135" y="214"/>
                </a:lnTo>
                <a:lnTo>
                  <a:pt x="134" y="214"/>
                </a:lnTo>
                <a:lnTo>
                  <a:pt x="132" y="214"/>
                </a:lnTo>
                <a:lnTo>
                  <a:pt x="131" y="215"/>
                </a:lnTo>
                <a:lnTo>
                  <a:pt x="129" y="216"/>
                </a:lnTo>
                <a:lnTo>
                  <a:pt x="127" y="217"/>
                </a:lnTo>
                <a:lnTo>
                  <a:pt x="126" y="218"/>
                </a:lnTo>
                <a:lnTo>
                  <a:pt x="127" y="218"/>
                </a:lnTo>
                <a:lnTo>
                  <a:pt x="129" y="223"/>
                </a:lnTo>
                <a:lnTo>
                  <a:pt x="129" y="224"/>
                </a:lnTo>
                <a:lnTo>
                  <a:pt x="129" y="225"/>
                </a:lnTo>
                <a:lnTo>
                  <a:pt x="129" y="231"/>
                </a:lnTo>
                <a:lnTo>
                  <a:pt x="129" y="232"/>
                </a:lnTo>
                <a:lnTo>
                  <a:pt x="129" y="233"/>
                </a:lnTo>
                <a:lnTo>
                  <a:pt x="129" y="237"/>
                </a:lnTo>
                <a:lnTo>
                  <a:pt x="128" y="237"/>
                </a:lnTo>
                <a:lnTo>
                  <a:pt x="128" y="238"/>
                </a:lnTo>
                <a:lnTo>
                  <a:pt x="129" y="240"/>
                </a:lnTo>
                <a:lnTo>
                  <a:pt x="129" y="241"/>
                </a:lnTo>
                <a:lnTo>
                  <a:pt x="129" y="243"/>
                </a:lnTo>
                <a:lnTo>
                  <a:pt x="130" y="246"/>
                </a:lnTo>
                <a:lnTo>
                  <a:pt x="130" y="247"/>
                </a:lnTo>
                <a:lnTo>
                  <a:pt x="130" y="248"/>
                </a:lnTo>
                <a:lnTo>
                  <a:pt x="130" y="249"/>
                </a:lnTo>
                <a:lnTo>
                  <a:pt x="129" y="254"/>
                </a:lnTo>
                <a:lnTo>
                  <a:pt x="129" y="254"/>
                </a:lnTo>
                <a:lnTo>
                  <a:pt x="128" y="257"/>
                </a:lnTo>
                <a:lnTo>
                  <a:pt x="128" y="258"/>
                </a:lnTo>
                <a:lnTo>
                  <a:pt x="127" y="260"/>
                </a:lnTo>
                <a:lnTo>
                  <a:pt x="126" y="261"/>
                </a:lnTo>
                <a:lnTo>
                  <a:pt x="126" y="261"/>
                </a:lnTo>
                <a:lnTo>
                  <a:pt x="123" y="267"/>
                </a:lnTo>
                <a:lnTo>
                  <a:pt x="123" y="268"/>
                </a:lnTo>
                <a:lnTo>
                  <a:pt x="122" y="268"/>
                </a:lnTo>
                <a:lnTo>
                  <a:pt x="122" y="270"/>
                </a:lnTo>
                <a:lnTo>
                  <a:pt x="123" y="271"/>
                </a:lnTo>
                <a:lnTo>
                  <a:pt x="123" y="272"/>
                </a:lnTo>
                <a:lnTo>
                  <a:pt x="123" y="273"/>
                </a:lnTo>
                <a:lnTo>
                  <a:pt x="123" y="273"/>
                </a:lnTo>
                <a:lnTo>
                  <a:pt x="123" y="274"/>
                </a:lnTo>
                <a:lnTo>
                  <a:pt x="123" y="275"/>
                </a:lnTo>
                <a:lnTo>
                  <a:pt x="123" y="276"/>
                </a:lnTo>
                <a:lnTo>
                  <a:pt x="123" y="277"/>
                </a:lnTo>
                <a:lnTo>
                  <a:pt x="122" y="277"/>
                </a:lnTo>
                <a:lnTo>
                  <a:pt x="122" y="278"/>
                </a:lnTo>
                <a:lnTo>
                  <a:pt x="122" y="279"/>
                </a:lnTo>
                <a:lnTo>
                  <a:pt x="121" y="280"/>
                </a:lnTo>
                <a:lnTo>
                  <a:pt x="121" y="281"/>
                </a:lnTo>
                <a:lnTo>
                  <a:pt x="122" y="283"/>
                </a:lnTo>
                <a:lnTo>
                  <a:pt x="123" y="283"/>
                </a:lnTo>
                <a:lnTo>
                  <a:pt x="125" y="285"/>
                </a:lnTo>
                <a:lnTo>
                  <a:pt x="126" y="286"/>
                </a:lnTo>
                <a:lnTo>
                  <a:pt x="126" y="287"/>
                </a:lnTo>
                <a:lnTo>
                  <a:pt x="126" y="288"/>
                </a:lnTo>
                <a:lnTo>
                  <a:pt x="130" y="285"/>
                </a:lnTo>
                <a:lnTo>
                  <a:pt x="131" y="286"/>
                </a:lnTo>
                <a:lnTo>
                  <a:pt x="133" y="286"/>
                </a:lnTo>
                <a:lnTo>
                  <a:pt x="135" y="289"/>
                </a:lnTo>
                <a:lnTo>
                  <a:pt x="136" y="292"/>
                </a:lnTo>
                <a:lnTo>
                  <a:pt x="137" y="295"/>
                </a:lnTo>
                <a:lnTo>
                  <a:pt x="139" y="295"/>
                </a:lnTo>
                <a:lnTo>
                  <a:pt x="140" y="295"/>
                </a:lnTo>
                <a:lnTo>
                  <a:pt x="139" y="296"/>
                </a:lnTo>
                <a:lnTo>
                  <a:pt x="141" y="296"/>
                </a:lnTo>
                <a:lnTo>
                  <a:pt x="141" y="297"/>
                </a:lnTo>
                <a:lnTo>
                  <a:pt x="144" y="294"/>
                </a:lnTo>
                <a:lnTo>
                  <a:pt x="146" y="294"/>
                </a:lnTo>
                <a:lnTo>
                  <a:pt x="147" y="295"/>
                </a:lnTo>
                <a:lnTo>
                  <a:pt x="148" y="295"/>
                </a:lnTo>
                <a:lnTo>
                  <a:pt x="148" y="297"/>
                </a:lnTo>
                <a:lnTo>
                  <a:pt x="148" y="299"/>
                </a:lnTo>
                <a:lnTo>
                  <a:pt x="148" y="299"/>
                </a:lnTo>
                <a:lnTo>
                  <a:pt x="147" y="299"/>
                </a:lnTo>
                <a:lnTo>
                  <a:pt x="147" y="305"/>
                </a:lnTo>
                <a:lnTo>
                  <a:pt x="144" y="305"/>
                </a:lnTo>
                <a:lnTo>
                  <a:pt x="144" y="312"/>
                </a:lnTo>
                <a:lnTo>
                  <a:pt x="140" y="312"/>
                </a:lnTo>
                <a:lnTo>
                  <a:pt x="139" y="311"/>
                </a:lnTo>
                <a:lnTo>
                  <a:pt x="136" y="311"/>
                </a:lnTo>
                <a:lnTo>
                  <a:pt x="135" y="310"/>
                </a:lnTo>
                <a:lnTo>
                  <a:pt x="134" y="310"/>
                </a:lnTo>
                <a:lnTo>
                  <a:pt x="132" y="310"/>
                </a:lnTo>
                <a:lnTo>
                  <a:pt x="131" y="310"/>
                </a:lnTo>
                <a:lnTo>
                  <a:pt x="130" y="309"/>
                </a:lnTo>
                <a:lnTo>
                  <a:pt x="129" y="309"/>
                </a:lnTo>
                <a:lnTo>
                  <a:pt x="129" y="308"/>
                </a:lnTo>
                <a:lnTo>
                  <a:pt x="128" y="308"/>
                </a:lnTo>
                <a:lnTo>
                  <a:pt x="126" y="307"/>
                </a:lnTo>
                <a:lnTo>
                  <a:pt x="119" y="305"/>
                </a:lnTo>
                <a:lnTo>
                  <a:pt x="118" y="305"/>
                </a:lnTo>
                <a:lnTo>
                  <a:pt x="116" y="305"/>
                </a:lnTo>
                <a:lnTo>
                  <a:pt x="115" y="305"/>
                </a:lnTo>
                <a:lnTo>
                  <a:pt x="114" y="305"/>
                </a:lnTo>
                <a:lnTo>
                  <a:pt x="112" y="304"/>
                </a:lnTo>
                <a:lnTo>
                  <a:pt x="111" y="304"/>
                </a:lnTo>
                <a:lnTo>
                  <a:pt x="110" y="304"/>
                </a:lnTo>
                <a:lnTo>
                  <a:pt x="110" y="304"/>
                </a:lnTo>
                <a:lnTo>
                  <a:pt x="109" y="303"/>
                </a:lnTo>
                <a:lnTo>
                  <a:pt x="108" y="303"/>
                </a:lnTo>
                <a:lnTo>
                  <a:pt x="108" y="302"/>
                </a:lnTo>
                <a:lnTo>
                  <a:pt x="107" y="302"/>
                </a:lnTo>
                <a:lnTo>
                  <a:pt x="106" y="302"/>
                </a:lnTo>
                <a:lnTo>
                  <a:pt x="105" y="302"/>
                </a:lnTo>
                <a:lnTo>
                  <a:pt x="103" y="301"/>
                </a:lnTo>
                <a:lnTo>
                  <a:pt x="103" y="301"/>
                </a:lnTo>
                <a:lnTo>
                  <a:pt x="102" y="301"/>
                </a:lnTo>
                <a:lnTo>
                  <a:pt x="101" y="300"/>
                </a:lnTo>
                <a:lnTo>
                  <a:pt x="99" y="300"/>
                </a:lnTo>
                <a:lnTo>
                  <a:pt x="99" y="299"/>
                </a:lnTo>
                <a:lnTo>
                  <a:pt x="98" y="299"/>
                </a:lnTo>
                <a:lnTo>
                  <a:pt x="97" y="299"/>
                </a:lnTo>
                <a:lnTo>
                  <a:pt x="97" y="299"/>
                </a:lnTo>
                <a:lnTo>
                  <a:pt x="96" y="299"/>
                </a:lnTo>
                <a:lnTo>
                  <a:pt x="96" y="300"/>
                </a:lnTo>
                <a:lnTo>
                  <a:pt x="93" y="299"/>
                </a:lnTo>
                <a:lnTo>
                  <a:pt x="92" y="299"/>
                </a:lnTo>
                <a:lnTo>
                  <a:pt x="91" y="297"/>
                </a:lnTo>
                <a:lnTo>
                  <a:pt x="89" y="294"/>
                </a:lnTo>
                <a:lnTo>
                  <a:pt x="88" y="293"/>
                </a:lnTo>
                <a:lnTo>
                  <a:pt x="86" y="292"/>
                </a:lnTo>
                <a:lnTo>
                  <a:pt x="85" y="291"/>
                </a:lnTo>
                <a:lnTo>
                  <a:pt x="84" y="289"/>
                </a:lnTo>
                <a:lnTo>
                  <a:pt x="84" y="288"/>
                </a:lnTo>
                <a:lnTo>
                  <a:pt x="84" y="287"/>
                </a:lnTo>
                <a:lnTo>
                  <a:pt x="84" y="286"/>
                </a:lnTo>
                <a:lnTo>
                  <a:pt x="84" y="286"/>
                </a:lnTo>
                <a:lnTo>
                  <a:pt x="83" y="285"/>
                </a:lnTo>
                <a:lnTo>
                  <a:pt x="83" y="284"/>
                </a:lnTo>
                <a:lnTo>
                  <a:pt x="81" y="282"/>
                </a:lnTo>
                <a:lnTo>
                  <a:pt x="79" y="281"/>
                </a:lnTo>
                <a:lnTo>
                  <a:pt x="78" y="281"/>
                </a:lnTo>
                <a:lnTo>
                  <a:pt x="78" y="280"/>
                </a:lnTo>
                <a:lnTo>
                  <a:pt x="77" y="280"/>
                </a:lnTo>
                <a:lnTo>
                  <a:pt x="76" y="280"/>
                </a:lnTo>
                <a:lnTo>
                  <a:pt x="74" y="280"/>
                </a:lnTo>
                <a:lnTo>
                  <a:pt x="72" y="279"/>
                </a:lnTo>
                <a:lnTo>
                  <a:pt x="71" y="278"/>
                </a:lnTo>
                <a:lnTo>
                  <a:pt x="69" y="277"/>
                </a:lnTo>
                <a:lnTo>
                  <a:pt x="67" y="277"/>
                </a:lnTo>
                <a:lnTo>
                  <a:pt x="65" y="276"/>
                </a:lnTo>
                <a:lnTo>
                  <a:pt x="65" y="276"/>
                </a:lnTo>
                <a:lnTo>
                  <a:pt x="64" y="276"/>
                </a:lnTo>
                <a:lnTo>
                  <a:pt x="63" y="276"/>
                </a:lnTo>
                <a:lnTo>
                  <a:pt x="63" y="275"/>
                </a:lnTo>
                <a:lnTo>
                  <a:pt x="62" y="275"/>
                </a:lnTo>
                <a:lnTo>
                  <a:pt x="60" y="274"/>
                </a:lnTo>
                <a:lnTo>
                  <a:pt x="59" y="274"/>
                </a:lnTo>
                <a:lnTo>
                  <a:pt x="58" y="273"/>
                </a:lnTo>
                <a:lnTo>
                  <a:pt x="56" y="273"/>
                </a:lnTo>
                <a:lnTo>
                  <a:pt x="54" y="273"/>
                </a:lnTo>
                <a:lnTo>
                  <a:pt x="53" y="273"/>
                </a:lnTo>
                <a:lnTo>
                  <a:pt x="53" y="272"/>
                </a:lnTo>
                <a:lnTo>
                  <a:pt x="52" y="272"/>
                </a:lnTo>
                <a:lnTo>
                  <a:pt x="51" y="272"/>
                </a:lnTo>
                <a:lnTo>
                  <a:pt x="50" y="272"/>
                </a:lnTo>
                <a:lnTo>
                  <a:pt x="50" y="271"/>
                </a:lnTo>
                <a:lnTo>
                  <a:pt x="49" y="271"/>
                </a:lnTo>
                <a:lnTo>
                  <a:pt x="48" y="271"/>
                </a:lnTo>
                <a:lnTo>
                  <a:pt x="46" y="270"/>
                </a:lnTo>
                <a:lnTo>
                  <a:pt x="46" y="270"/>
                </a:lnTo>
                <a:lnTo>
                  <a:pt x="44" y="269"/>
                </a:lnTo>
                <a:lnTo>
                  <a:pt x="42" y="269"/>
                </a:lnTo>
                <a:lnTo>
                  <a:pt x="42" y="268"/>
                </a:lnTo>
                <a:lnTo>
                  <a:pt x="41" y="268"/>
                </a:lnTo>
                <a:lnTo>
                  <a:pt x="41" y="267"/>
                </a:lnTo>
                <a:lnTo>
                  <a:pt x="40" y="267"/>
                </a:lnTo>
                <a:lnTo>
                  <a:pt x="40" y="266"/>
                </a:lnTo>
                <a:lnTo>
                  <a:pt x="39" y="266"/>
                </a:lnTo>
                <a:lnTo>
                  <a:pt x="39" y="265"/>
                </a:lnTo>
                <a:lnTo>
                  <a:pt x="38" y="264"/>
                </a:lnTo>
                <a:lnTo>
                  <a:pt x="38" y="265"/>
                </a:lnTo>
                <a:lnTo>
                  <a:pt x="38" y="264"/>
                </a:lnTo>
                <a:lnTo>
                  <a:pt x="36" y="263"/>
                </a:lnTo>
                <a:lnTo>
                  <a:pt x="36" y="262"/>
                </a:lnTo>
                <a:lnTo>
                  <a:pt x="35" y="262"/>
                </a:lnTo>
                <a:lnTo>
                  <a:pt x="34" y="261"/>
                </a:lnTo>
                <a:lnTo>
                  <a:pt x="34" y="261"/>
                </a:lnTo>
                <a:lnTo>
                  <a:pt x="34" y="261"/>
                </a:lnTo>
                <a:lnTo>
                  <a:pt x="33" y="261"/>
                </a:lnTo>
                <a:lnTo>
                  <a:pt x="32" y="261"/>
                </a:lnTo>
                <a:lnTo>
                  <a:pt x="32" y="260"/>
                </a:lnTo>
                <a:lnTo>
                  <a:pt x="31" y="260"/>
                </a:lnTo>
                <a:lnTo>
                  <a:pt x="30" y="259"/>
                </a:lnTo>
                <a:lnTo>
                  <a:pt x="29" y="259"/>
                </a:lnTo>
                <a:lnTo>
                  <a:pt x="27" y="258"/>
                </a:lnTo>
                <a:lnTo>
                  <a:pt x="27" y="257"/>
                </a:lnTo>
                <a:lnTo>
                  <a:pt x="26" y="257"/>
                </a:lnTo>
                <a:lnTo>
                  <a:pt x="25" y="257"/>
                </a:lnTo>
                <a:lnTo>
                  <a:pt x="24" y="256"/>
                </a:lnTo>
                <a:lnTo>
                  <a:pt x="22" y="255"/>
                </a:lnTo>
                <a:lnTo>
                  <a:pt x="21" y="255"/>
                </a:lnTo>
                <a:lnTo>
                  <a:pt x="21" y="254"/>
                </a:lnTo>
                <a:lnTo>
                  <a:pt x="20" y="254"/>
                </a:lnTo>
                <a:lnTo>
                  <a:pt x="19" y="254"/>
                </a:lnTo>
                <a:lnTo>
                  <a:pt x="18" y="254"/>
                </a:lnTo>
                <a:lnTo>
                  <a:pt x="17" y="253"/>
                </a:lnTo>
                <a:lnTo>
                  <a:pt x="16" y="252"/>
                </a:lnTo>
                <a:lnTo>
                  <a:pt x="15" y="251"/>
                </a:lnTo>
                <a:lnTo>
                  <a:pt x="14" y="250"/>
                </a:lnTo>
                <a:lnTo>
                  <a:pt x="14" y="249"/>
                </a:lnTo>
                <a:lnTo>
                  <a:pt x="13" y="249"/>
                </a:lnTo>
                <a:lnTo>
                  <a:pt x="13" y="248"/>
                </a:lnTo>
                <a:lnTo>
                  <a:pt x="13" y="248"/>
                </a:lnTo>
                <a:lnTo>
                  <a:pt x="12" y="248"/>
                </a:lnTo>
                <a:lnTo>
                  <a:pt x="12" y="247"/>
                </a:lnTo>
                <a:lnTo>
                  <a:pt x="11" y="246"/>
                </a:lnTo>
                <a:lnTo>
                  <a:pt x="10" y="246"/>
                </a:lnTo>
                <a:lnTo>
                  <a:pt x="9" y="245"/>
                </a:lnTo>
                <a:lnTo>
                  <a:pt x="8" y="244"/>
                </a:lnTo>
                <a:lnTo>
                  <a:pt x="7" y="243"/>
                </a:lnTo>
                <a:lnTo>
                  <a:pt x="6" y="242"/>
                </a:lnTo>
                <a:lnTo>
                  <a:pt x="5" y="242"/>
                </a:lnTo>
                <a:lnTo>
                  <a:pt x="4" y="241"/>
                </a:lnTo>
                <a:lnTo>
                  <a:pt x="4" y="242"/>
                </a:lnTo>
                <a:lnTo>
                  <a:pt x="3" y="241"/>
                </a:lnTo>
                <a:lnTo>
                  <a:pt x="1" y="240"/>
                </a:lnTo>
                <a:lnTo>
                  <a:pt x="0" y="239"/>
                </a:lnTo>
                <a:lnTo>
                  <a:pt x="0" y="238"/>
                </a:lnTo>
                <a:lnTo>
                  <a:pt x="0" y="236"/>
                </a:lnTo>
                <a:lnTo>
                  <a:pt x="0" y="235"/>
                </a:lnTo>
                <a:lnTo>
                  <a:pt x="0" y="235"/>
                </a:lnTo>
                <a:lnTo>
                  <a:pt x="0" y="234"/>
                </a:lnTo>
                <a:lnTo>
                  <a:pt x="0" y="233"/>
                </a:lnTo>
                <a:lnTo>
                  <a:pt x="1" y="232"/>
                </a:lnTo>
                <a:lnTo>
                  <a:pt x="2" y="231"/>
                </a:lnTo>
                <a:lnTo>
                  <a:pt x="2" y="231"/>
                </a:lnTo>
                <a:lnTo>
                  <a:pt x="3" y="231"/>
                </a:lnTo>
                <a:lnTo>
                  <a:pt x="4" y="231"/>
                </a:lnTo>
                <a:lnTo>
                  <a:pt x="5" y="231"/>
                </a:lnTo>
                <a:lnTo>
                  <a:pt x="6" y="231"/>
                </a:lnTo>
                <a:lnTo>
                  <a:pt x="6" y="230"/>
                </a:lnTo>
                <a:lnTo>
                  <a:pt x="7" y="229"/>
                </a:lnTo>
                <a:lnTo>
                  <a:pt x="7" y="229"/>
                </a:lnTo>
                <a:lnTo>
                  <a:pt x="7" y="228"/>
                </a:lnTo>
                <a:lnTo>
                  <a:pt x="7" y="227"/>
                </a:lnTo>
                <a:lnTo>
                  <a:pt x="7" y="226"/>
                </a:lnTo>
                <a:lnTo>
                  <a:pt x="8" y="226"/>
                </a:lnTo>
                <a:lnTo>
                  <a:pt x="8" y="225"/>
                </a:lnTo>
                <a:lnTo>
                  <a:pt x="8" y="225"/>
                </a:lnTo>
                <a:lnTo>
                  <a:pt x="9" y="225"/>
                </a:lnTo>
                <a:lnTo>
                  <a:pt x="10" y="225"/>
                </a:lnTo>
                <a:lnTo>
                  <a:pt x="11" y="225"/>
                </a:lnTo>
                <a:lnTo>
                  <a:pt x="11" y="226"/>
                </a:lnTo>
                <a:lnTo>
                  <a:pt x="12" y="226"/>
                </a:lnTo>
                <a:lnTo>
                  <a:pt x="11" y="226"/>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1" name="Freeform 58"/>
          <p:cNvSpPr>
            <a:spLocks/>
          </p:cNvSpPr>
          <p:nvPr/>
        </p:nvSpPr>
        <p:spPr bwMode="auto">
          <a:xfrm>
            <a:off x="4860926" y="1912937"/>
            <a:ext cx="1143000" cy="2282825"/>
          </a:xfrm>
          <a:custGeom>
            <a:avLst/>
            <a:gdLst>
              <a:gd name="T0" fmla="*/ 386 w 720"/>
              <a:gd name="T1" fmla="*/ 89 h 1438"/>
              <a:gd name="T2" fmla="*/ 386 w 720"/>
              <a:gd name="T3" fmla="*/ 49 h 1438"/>
              <a:gd name="T4" fmla="*/ 413 w 720"/>
              <a:gd name="T5" fmla="*/ 10 h 1438"/>
              <a:gd name="T6" fmla="*/ 481 w 720"/>
              <a:gd name="T7" fmla="*/ 1 h 1438"/>
              <a:gd name="T8" fmla="*/ 510 w 720"/>
              <a:gd name="T9" fmla="*/ 41 h 1438"/>
              <a:gd name="T10" fmla="*/ 558 w 720"/>
              <a:gd name="T11" fmla="*/ 103 h 1438"/>
              <a:gd name="T12" fmla="*/ 620 w 720"/>
              <a:gd name="T13" fmla="*/ 180 h 1438"/>
              <a:gd name="T14" fmla="*/ 627 w 720"/>
              <a:gd name="T15" fmla="*/ 244 h 1438"/>
              <a:gd name="T16" fmla="*/ 645 w 720"/>
              <a:gd name="T17" fmla="*/ 305 h 1438"/>
              <a:gd name="T18" fmla="*/ 651 w 720"/>
              <a:gd name="T19" fmla="*/ 345 h 1438"/>
              <a:gd name="T20" fmla="*/ 674 w 720"/>
              <a:gd name="T21" fmla="*/ 377 h 1438"/>
              <a:gd name="T22" fmla="*/ 711 w 720"/>
              <a:gd name="T23" fmla="*/ 392 h 1438"/>
              <a:gd name="T24" fmla="*/ 699 w 720"/>
              <a:gd name="T25" fmla="*/ 474 h 1438"/>
              <a:gd name="T26" fmla="*/ 709 w 720"/>
              <a:gd name="T27" fmla="*/ 522 h 1438"/>
              <a:gd name="T28" fmla="*/ 688 w 720"/>
              <a:gd name="T29" fmla="*/ 557 h 1438"/>
              <a:gd name="T30" fmla="*/ 688 w 720"/>
              <a:gd name="T31" fmla="*/ 610 h 1438"/>
              <a:gd name="T32" fmla="*/ 689 w 720"/>
              <a:gd name="T33" fmla="*/ 645 h 1438"/>
              <a:gd name="T34" fmla="*/ 682 w 720"/>
              <a:gd name="T35" fmla="*/ 679 h 1438"/>
              <a:gd name="T36" fmla="*/ 656 w 720"/>
              <a:gd name="T37" fmla="*/ 714 h 1438"/>
              <a:gd name="T38" fmla="*/ 637 w 720"/>
              <a:gd name="T39" fmla="*/ 741 h 1438"/>
              <a:gd name="T40" fmla="*/ 617 w 720"/>
              <a:gd name="T41" fmla="*/ 777 h 1438"/>
              <a:gd name="T42" fmla="*/ 568 w 720"/>
              <a:gd name="T43" fmla="*/ 815 h 1438"/>
              <a:gd name="T44" fmla="*/ 530 w 720"/>
              <a:gd name="T45" fmla="*/ 844 h 1438"/>
              <a:gd name="T46" fmla="*/ 503 w 720"/>
              <a:gd name="T47" fmla="*/ 865 h 1438"/>
              <a:gd name="T48" fmla="*/ 471 w 720"/>
              <a:gd name="T49" fmla="*/ 914 h 1438"/>
              <a:gd name="T50" fmla="*/ 452 w 720"/>
              <a:gd name="T51" fmla="*/ 952 h 1438"/>
              <a:gd name="T52" fmla="*/ 430 w 720"/>
              <a:gd name="T53" fmla="*/ 1021 h 1438"/>
              <a:gd name="T54" fmla="*/ 392 w 720"/>
              <a:gd name="T55" fmla="*/ 1075 h 1438"/>
              <a:gd name="T56" fmla="*/ 366 w 720"/>
              <a:gd name="T57" fmla="*/ 1132 h 1438"/>
              <a:gd name="T58" fmla="*/ 328 w 720"/>
              <a:gd name="T59" fmla="*/ 1151 h 1438"/>
              <a:gd name="T60" fmla="*/ 294 w 720"/>
              <a:gd name="T61" fmla="*/ 1177 h 1438"/>
              <a:gd name="T62" fmla="*/ 290 w 720"/>
              <a:gd name="T63" fmla="*/ 1216 h 1438"/>
              <a:gd name="T64" fmla="*/ 259 w 720"/>
              <a:gd name="T65" fmla="*/ 1278 h 1438"/>
              <a:gd name="T66" fmla="*/ 217 w 720"/>
              <a:gd name="T67" fmla="*/ 1288 h 1438"/>
              <a:gd name="T68" fmla="*/ 234 w 720"/>
              <a:gd name="T69" fmla="*/ 1319 h 1438"/>
              <a:gd name="T70" fmla="*/ 216 w 720"/>
              <a:gd name="T71" fmla="*/ 1361 h 1438"/>
              <a:gd name="T72" fmla="*/ 231 w 720"/>
              <a:gd name="T73" fmla="*/ 1365 h 1438"/>
              <a:gd name="T74" fmla="*/ 236 w 720"/>
              <a:gd name="T75" fmla="*/ 1410 h 1438"/>
              <a:gd name="T76" fmla="*/ 215 w 720"/>
              <a:gd name="T77" fmla="*/ 1426 h 1438"/>
              <a:gd name="T78" fmla="*/ 115 w 720"/>
              <a:gd name="T79" fmla="*/ 1420 h 1438"/>
              <a:gd name="T80" fmla="*/ 99 w 720"/>
              <a:gd name="T81" fmla="*/ 1354 h 1438"/>
              <a:gd name="T82" fmla="*/ 96 w 720"/>
              <a:gd name="T83" fmla="*/ 1309 h 1438"/>
              <a:gd name="T84" fmla="*/ 36 w 720"/>
              <a:gd name="T85" fmla="*/ 1213 h 1438"/>
              <a:gd name="T86" fmla="*/ 76 w 720"/>
              <a:gd name="T87" fmla="*/ 1189 h 1438"/>
              <a:gd name="T88" fmla="*/ 46 w 720"/>
              <a:gd name="T89" fmla="*/ 1123 h 1438"/>
              <a:gd name="T90" fmla="*/ 100 w 720"/>
              <a:gd name="T91" fmla="*/ 1081 h 1438"/>
              <a:gd name="T92" fmla="*/ 69 w 720"/>
              <a:gd name="T93" fmla="*/ 970 h 1438"/>
              <a:gd name="T94" fmla="*/ 48 w 720"/>
              <a:gd name="T95" fmla="*/ 899 h 1438"/>
              <a:gd name="T96" fmla="*/ 40 w 720"/>
              <a:gd name="T97" fmla="*/ 807 h 1438"/>
              <a:gd name="T98" fmla="*/ 46 w 720"/>
              <a:gd name="T99" fmla="*/ 782 h 1438"/>
              <a:gd name="T100" fmla="*/ 53 w 720"/>
              <a:gd name="T101" fmla="*/ 747 h 1438"/>
              <a:gd name="T102" fmla="*/ 72 w 720"/>
              <a:gd name="T103" fmla="*/ 722 h 1438"/>
              <a:gd name="T104" fmla="*/ 82 w 720"/>
              <a:gd name="T105" fmla="*/ 693 h 1438"/>
              <a:gd name="T106" fmla="*/ 81 w 720"/>
              <a:gd name="T107" fmla="*/ 671 h 1438"/>
              <a:gd name="T108" fmla="*/ 86 w 720"/>
              <a:gd name="T109" fmla="*/ 651 h 1438"/>
              <a:gd name="T110" fmla="*/ 84 w 720"/>
              <a:gd name="T111" fmla="*/ 625 h 1438"/>
              <a:gd name="T112" fmla="*/ 59 w 720"/>
              <a:gd name="T113" fmla="*/ 605 h 1438"/>
              <a:gd name="T114" fmla="*/ 48 w 720"/>
              <a:gd name="T115" fmla="*/ 575 h 1438"/>
              <a:gd name="T116" fmla="*/ 28 w 720"/>
              <a:gd name="T117" fmla="*/ 561 h 1438"/>
              <a:gd name="T118" fmla="*/ 31 w 720"/>
              <a:gd name="T119" fmla="*/ 541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0" h="1438">
                <a:moveTo>
                  <a:pt x="387" y="125"/>
                </a:moveTo>
                <a:lnTo>
                  <a:pt x="389" y="122"/>
                </a:lnTo>
                <a:lnTo>
                  <a:pt x="388" y="118"/>
                </a:lnTo>
                <a:lnTo>
                  <a:pt x="387" y="115"/>
                </a:lnTo>
                <a:lnTo>
                  <a:pt x="386" y="115"/>
                </a:lnTo>
                <a:lnTo>
                  <a:pt x="383" y="118"/>
                </a:lnTo>
                <a:lnTo>
                  <a:pt x="382" y="118"/>
                </a:lnTo>
                <a:lnTo>
                  <a:pt x="380" y="115"/>
                </a:lnTo>
                <a:lnTo>
                  <a:pt x="380" y="113"/>
                </a:lnTo>
                <a:lnTo>
                  <a:pt x="380" y="111"/>
                </a:lnTo>
                <a:lnTo>
                  <a:pt x="382" y="107"/>
                </a:lnTo>
                <a:lnTo>
                  <a:pt x="380" y="100"/>
                </a:lnTo>
                <a:lnTo>
                  <a:pt x="380" y="98"/>
                </a:lnTo>
                <a:lnTo>
                  <a:pt x="384" y="95"/>
                </a:lnTo>
                <a:lnTo>
                  <a:pt x="384" y="92"/>
                </a:lnTo>
                <a:lnTo>
                  <a:pt x="383" y="91"/>
                </a:lnTo>
                <a:lnTo>
                  <a:pt x="386" y="89"/>
                </a:lnTo>
                <a:lnTo>
                  <a:pt x="386" y="85"/>
                </a:lnTo>
                <a:lnTo>
                  <a:pt x="387" y="78"/>
                </a:lnTo>
                <a:lnTo>
                  <a:pt x="388" y="76"/>
                </a:lnTo>
                <a:lnTo>
                  <a:pt x="389" y="74"/>
                </a:lnTo>
                <a:lnTo>
                  <a:pt x="386" y="71"/>
                </a:lnTo>
                <a:lnTo>
                  <a:pt x="385" y="70"/>
                </a:lnTo>
                <a:lnTo>
                  <a:pt x="386" y="68"/>
                </a:lnTo>
                <a:lnTo>
                  <a:pt x="388" y="66"/>
                </a:lnTo>
                <a:lnTo>
                  <a:pt x="389" y="67"/>
                </a:lnTo>
                <a:lnTo>
                  <a:pt x="392" y="64"/>
                </a:lnTo>
                <a:lnTo>
                  <a:pt x="391" y="63"/>
                </a:lnTo>
                <a:lnTo>
                  <a:pt x="392" y="62"/>
                </a:lnTo>
                <a:lnTo>
                  <a:pt x="392" y="59"/>
                </a:lnTo>
                <a:lnTo>
                  <a:pt x="391" y="56"/>
                </a:lnTo>
                <a:lnTo>
                  <a:pt x="390" y="53"/>
                </a:lnTo>
                <a:lnTo>
                  <a:pt x="388" y="51"/>
                </a:lnTo>
                <a:lnTo>
                  <a:pt x="386" y="49"/>
                </a:lnTo>
                <a:lnTo>
                  <a:pt x="388" y="47"/>
                </a:lnTo>
                <a:lnTo>
                  <a:pt x="390" y="45"/>
                </a:lnTo>
                <a:lnTo>
                  <a:pt x="392" y="44"/>
                </a:lnTo>
                <a:lnTo>
                  <a:pt x="394" y="41"/>
                </a:lnTo>
                <a:lnTo>
                  <a:pt x="394" y="39"/>
                </a:lnTo>
                <a:lnTo>
                  <a:pt x="394" y="37"/>
                </a:lnTo>
                <a:lnTo>
                  <a:pt x="396" y="37"/>
                </a:lnTo>
                <a:lnTo>
                  <a:pt x="399" y="34"/>
                </a:lnTo>
                <a:lnTo>
                  <a:pt x="402" y="30"/>
                </a:lnTo>
                <a:lnTo>
                  <a:pt x="405" y="26"/>
                </a:lnTo>
                <a:lnTo>
                  <a:pt x="410" y="25"/>
                </a:lnTo>
                <a:lnTo>
                  <a:pt x="410" y="24"/>
                </a:lnTo>
                <a:lnTo>
                  <a:pt x="411" y="23"/>
                </a:lnTo>
                <a:lnTo>
                  <a:pt x="412" y="18"/>
                </a:lnTo>
                <a:lnTo>
                  <a:pt x="411" y="16"/>
                </a:lnTo>
                <a:lnTo>
                  <a:pt x="412" y="14"/>
                </a:lnTo>
                <a:lnTo>
                  <a:pt x="413" y="10"/>
                </a:lnTo>
                <a:lnTo>
                  <a:pt x="412" y="9"/>
                </a:lnTo>
                <a:lnTo>
                  <a:pt x="414" y="6"/>
                </a:lnTo>
                <a:lnTo>
                  <a:pt x="415" y="5"/>
                </a:lnTo>
                <a:lnTo>
                  <a:pt x="416" y="2"/>
                </a:lnTo>
                <a:lnTo>
                  <a:pt x="424" y="3"/>
                </a:lnTo>
                <a:lnTo>
                  <a:pt x="430" y="3"/>
                </a:lnTo>
                <a:lnTo>
                  <a:pt x="435" y="2"/>
                </a:lnTo>
                <a:lnTo>
                  <a:pt x="437" y="2"/>
                </a:lnTo>
                <a:lnTo>
                  <a:pt x="445" y="3"/>
                </a:lnTo>
                <a:lnTo>
                  <a:pt x="449" y="3"/>
                </a:lnTo>
                <a:lnTo>
                  <a:pt x="458" y="2"/>
                </a:lnTo>
                <a:lnTo>
                  <a:pt x="459" y="2"/>
                </a:lnTo>
                <a:lnTo>
                  <a:pt x="460" y="2"/>
                </a:lnTo>
                <a:lnTo>
                  <a:pt x="465" y="2"/>
                </a:lnTo>
                <a:lnTo>
                  <a:pt x="471" y="3"/>
                </a:lnTo>
                <a:lnTo>
                  <a:pt x="472" y="3"/>
                </a:lnTo>
                <a:lnTo>
                  <a:pt x="481" y="1"/>
                </a:lnTo>
                <a:lnTo>
                  <a:pt x="489" y="2"/>
                </a:lnTo>
                <a:lnTo>
                  <a:pt x="490" y="2"/>
                </a:lnTo>
                <a:lnTo>
                  <a:pt x="497" y="0"/>
                </a:lnTo>
                <a:lnTo>
                  <a:pt x="500" y="1"/>
                </a:lnTo>
                <a:lnTo>
                  <a:pt x="502" y="1"/>
                </a:lnTo>
                <a:lnTo>
                  <a:pt x="505" y="1"/>
                </a:lnTo>
                <a:lnTo>
                  <a:pt x="509" y="1"/>
                </a:lnTo>
                <a:lnTo>
                  <a:pt x="511" y="4"/>
                </a:lnTo>
                <a:lnTo>
                  <a:pt x="504" y="11"/>
                </a:lnTo>
                <a:lnTo>
                  <a:pt x="506" y="16"/>
                </a:lnTo>
                <a:lnTo>
                  <a:pt x="506" y="19"/>
                </a:lnTo>
                <a:lnTo>
                  <a:pt x="508" y="23"/>
                </a:lnTo>
                <a:lnTo>
                  <a:pt x="510" y="26"/>
                </a:lnTo>
                <a:lnTo>
                  <a:pt x="511" y="27"/>
                </a:lnTo>
                <a:lnTo>
                  <a:pt x="510" y="32"/>
                </a:lnTo>
                <a:lnTo>
                  <a:pt x="509" y="36"/>
                </a:lnTo>
                <a:lnTo>
                  <a:pt x="510" y="41"/>
                </a:lnTo>
                <a:lnTo>
                  <a:pt x="510" y="42"/>
                </a:lnTo>
                <a:lnTo>
                  <a:pt x="509" y="46"/>
                </a:lnTo>
                <a:lnTo>
                  <a:pt x="507" y="50"/>
                </a:lnTo>
                <a:lnTo>
                  <a:pt x="506" y="54"/>
                </a:lnTo>
                <a:lnTo>
                  <a:pt x="505" y="59"/>
                </a:lnTo>
                <a:lnTo>
                  <a:pt x="507" y="62"/>
                </a:lnTo>
                <a:lnTo>
                  <a:pt x="512" y="63"/>
                </a:lnTo>
                <a:lnTo>
                  <a:pt x="514" y="66"/>
                </a:lnTo>
                <a:lnTo>
                  <a:pt x="517" y="69"/>
                </a:lnTo>
                <a:lnTo>
                  <a:pt x="520" y="70"/>
                </a:lnTo>
                <a:lnTo>
                  <a:pt x="524" y="73"/>
                </a:lnTo>
                <a:lnTo>
                  <a:pt x="527" y="76"/>
                </a:lnTo>
                <a:lnTo>
                  <a:pt x="538" y="85"/>
                </a:lnTo>
                <a:lnTo>
                  <a:pt x="546" y="91"/>
                </a:lnTo>
                <a:lnTo>
                  <a:pt x="549" y="95"/>
                </a:lnTo>
                <a:lnTo>
                  <a:pt x="553" y="99"/>
                </a:lnTo>
                <a:lnTo>
                  <a:pt x="558" y="103"/>
                </a:lnTo>
                <a:lnTo>
                  <a:pt x="563" y="108"/>
                </a:lnTo>
                <a:lnTo>
                  <a:pt x="569" y="109"/>
                </a:lnTo>
                <a:lnTo>
                  <a:pt x="570" y="115"/>
                </a:lnTo>
                <a:lnTo>
                  <a:pt x="575" y="119"/>
                </a:lnTo>
                <a:lnTo>
                  <a:pt x="589" y="134"/>
                </a:lnTo>
                <a:lnTo>
                  <a:pt x="596" y="127"/>
                </a:lnTo>
                <a:lnTo>
                  <a:pt x="605" y="129"/>
                </a:lnTo>
                <a:lnTo>
                  <a:pt x="605" y="134"/>
                </a:lnTo>
                <a:lnTo>
                  <a:pt x="608" y="134"/>
                </a:lnTo>
                <a:lnTo>
                  <a:pt x="607" y="147"/>
                </a:lnTo>
                <a:lnTo>
                  <a:pt x="613" y="153"/>
                </a:lnTo>
                <a:lnTo>
                  <a:pt x="613" y="161"/>
                </a:lnTo>
                <a:lnTo>
                  <a:pt x="617" y="166"/>
                </a:lnTo>
                <a:lnTo>
                  <a:pt x="618" y="171"/>
                </a:lnTo>
                <a:lnTo>
                  <a:pt x="614" y="176"/>
                </a:lnTo>
                <a:lnTo>
                  <a:pt x="618" y="178"/>
                </a:lnTo>
                <a:lnTo>
                  <a:pt x="620" y="180"/>
                </a:lnTo>
                <a:lnTo>
                  <a:pt x="620" y="185"/>
                </a:lnTo>
                <a:lnTo>
                  <a:pt x="620" y="187"/>
                </a:lnTo>
                <a:lnTo>
                  <a:pt x="620" y="195"/>
                </a:lnTo>
                <a:lnTo>
                  <a:pt x="618" y="201"/>
                </a:lnTo>
                <a:lnTo>
                  <a:pt x="614" y="204"/>
                </a:lnTo>
                <a:lnTo>
                  <a:pt x="614" y="206"/>
                </a:lnTo>
                <a:lnTo>
                  <a:pt x="616" y="209"/>
                </a:lnTo>
                <a:lnTo>
                  <a:pt x="616" y="212"/>
                </a:lnTo>
                <a:lnTo>
                  <a:pt x="618" y="214"/>
                </a:lnTo>
                <a:lnTo>
                  <a:pt x="620" y="216"/>
                </a:lnTo>
                <a:lnTo>
                  <a:pt x="623" y="217"/>
                </a:lnTo>
                <a:lnTo>
                  <a:pt x="623" y="220"/>
                </a:lnTo>
                <a:lnTo>
                  <a:pt x="624" y="223"/>
                </a:lnTo>
                <a:lnTo>
                  <a:pt x="625" y="223"/>
                </a:lnTo>
                <a:lnTo>
                  <a:pt x="625" y="226"/>
                </a:lnTo>
                <a:lnTo>
                  <a:pt x="627" y="236"/>
                </a:lnTo>
                <a:lnTo>
                  <a:pt x="627" y="244"/>
                </a:lnTo>
                <a:lnTo>
                  <a:pt x="627" y="248"/>
                </a:lnTo>
                <a:lnTo>
                  <a:pt x="626" y="254"/>
                </a:lnTo>
                <a:lnTo>
                  <a:pt x="627" y="262"/>
                </a:lnTo>
                <a:lnTo>
                  <a:pt x="627" y="262"/>
                </a:lnTo>
                <a:lnTo>
                  <a:pt x="627" y="264"/>
                </a:lnTo>
                <a:lnTo>
                  <a:pt x="626" y="268"/>
                </a:lnTo>
                <a:lnTo>
                  <a:pt x="627" y="273"/>
                </a:lnTo>
                <a:lnTo>
                  <a:pt x="628" y="276"/>
                </a:lnTo>
                <a:lnTo>
                  <a:pt x="628" y="279"/>
                </a:lnTo>
                <a:lnTo>
                  <a:pt x="628" y="283"/>
                </a:lnTo>
                <a:lnTo>
                  <a:pt x="629" y="287"/>
                </a:lnTo>
                <a:lnTo>
                  <a:pt x="630" y="289"/>
                </a:lnTo>
                <a:lnTo>
                  <a:pt x="632" y="291"/>
                </a:lnTo>
                <a:lnTo>
                  <a:pt x="634" y="294"/>
                </a:lnTo>
                <a:lnTo>
                  <a:pt x="637" y="299"/>
                </a:lnTo>
                <a:lnTo>
                  <a:pt x="639" y="302"/>
                </a:lnTo>
                <a:lnTo>
                  <a:pt x="645" y="305"/>
                </a:lnTo>
                <a:lnTo>
                  <a:pt x="645" y="312"/>
                </a:lnTo>
                <a:lnTo>
                  <a:pt x="648" y="312"/>
                </a:lnTo>
                <a:lnTo>
                  <a:pt x="651" y="316"/>
                </a:lnTo>
                <a:lnTo>
                  <a:pt x="651" y="318"/>
                </a:lnTo>
                <a:lnTo>
                  <a:pt x="651" y="319"/>
                </a:lnTo>
                <a:lnTo>
                  <a:pt x="652" y="319"/>
                </a:lnTo>
                <a:lnTo>
                  <a:pt x="655" y="321"/>
                </a:lnTo>
                <a:lnTo>
                  <a:pt x="657" y="325"/>
                </a:lnTo>
                <a:lnTo>
                  <a:pt x="658" y="329"/>
                </a:lnTo>
                <a:lnTo>
                  <a:pt x="657" y="332"/>
                </a:lnTo>
                <a:lnTo>
                  <a:pt x="657" y="335"/>
                </a:lnTo>
                <a:lnTo>
                  <a:pt x="655" y="338"/>
                </a:lnTo>
                <a:lnTo>
                  <a:pt x="653" y="341"/>
                </a:lnTo>
                <a:lnTo>
                  <a:pt x="653" y="343"/>
                </a:lnTo>
                <a:lnTo>
                  <a:pt x="652" y="344"/>
                </a:lnTo>
                <a:lnTo>
                  <a:pt x="652" y="345"/>
                </a:lnTo>
                <a:lnTo>
                  <a:pt x="651" y="345"/>
                </a:lnTo>
                <a:lnTo>
                  <a:pt x="649" y="346"/>
                </a:lnTo>
                <a:lnTo>
                  <a:pt x="649" y="347"/>
                </a:lnTo>
                <a:lnTo>
                  <a:pt x="652" y="351"/>
                </a:lnTo>
                <a:lnTo>
                  <a:pt x="654" y="354"/>
                </a:lnTo>
                <a:lnTo>
                  <a:pt x="655" y="354"/>
                </a:lnTo>
                <a:lnTo>
                  <a:pt x="658" y="355"/>
                </a:lnTo>
                <a:lnTo>
                  <a:pt x="660" y="360"/>
                </a:lnTo>
                <a:lnTo>
                  <a:pt x="665" y="358"/>
                </a:lnTo>
                <a:lnTo>
                  <a:pt x="665" y="362"/>
                </a:lnTo>
                <a:lnTo>
                  <a:pt x="670" y="363"/>
                </a:lnTo>
                <a:lnTo>
                  <a:pt x="671" y="364"/>
                </a:lnTo>
                <a:lnTo>
                  <a:pt x="671" y="368"/>
                </a:lnTo>
                <a:lnTo>
                  <a:pt x="672" y="370"/>
                </a:lnTo>
                <a:lnTo>
                  <a:pt x="675" y="370"/>
                </a:lnTo>
                <a:lnTo>
                  <a:pt x="674" y="374"/>
                </a:lnTo>
                <a:lnTo>
                  <a:pt x="674" y="375"/>
                </a:lnTo>
                <a:lnTo>
                  <a:pt x="674" y="377"/>
                </a:lnTo>
                <a:lnTo>
                  <a:pt x="677" y="379"/>
                </a:lnTo>
                <a:lnTo>
                  <a:pt x="681" y="381"/>
                </a:lnTo>
                <a:lnTo>
                  <a:pt x="681" y="378"/>
                </a:lnTo>
                <a:lnTo>
                  <a:pt x="685" y="380"/>
                </a:lnTo>
                <a:lnTo>
                  <a:pt x="687" y="380"/>
                </a:lnTo>
                <a:lnTo>
                  <a:pt x="689" y="383"/>
                </a:lnTo>
                <a:lnTo>
                  <a:pt x="687" y="386"/>
                </a:lnTo>
                <a:lnTo>
                  <a:pt x="686" y="390"/>
                </a:lnTo>
                <a:lnTo>
                  <a:pt x="687" y="389"/>
                </a:lnTo>
                <a:lnTo>
                  <a:pt x="696" y="387"/>
                </a:lnTo>
                <a:lnTo>
                  <a:pt x="697" y="390"/>
                </a:lnTo>
                <a:lnTo>
                  <a:pt x="704" y="390"/>
                </a:lnTo>
                <a:lnTo>
                  <a:pt x="705" y="394"/>
                </a:lnTo>
                <a:lnTo>
                  <a:pt x="706" y="396"/>
                </a:lnTo>
                <a:lnTo>
                  <a:pt x="709" y="396"/>
                </a:lnTo>
                <a:lnTo>
                  <a:pt x="710" y="394"/>
                </a:lnTo>
                <a:lnTo>
                  <a:pt x="711" y="392"/>
                </a:lnTo>
                <a:lnTo>
                  <a:pt x="714" y="396"/>
                </a:lnTo>
                <a:lnTo>
                  <a:pt x="717" y="396"/>
                </a:lnTo>
                <a:lnTo>
                  <a:pt x="715" y="401"/>
                </a:lnTo>
                <a:lnTo>
                  <a:pt x="715" y="405"/>
                </a:lnTo>
                <a:lnTo>
                  <a:pt x="715" y="407"/>
                </a:lnTo>
                <a:lnTo>
                  <a:pt x="716" y="410"/>
                </a:lnTo>
                <a:lnTo>
                  <a:pt x="717" y="413"/>
                </a:lnTo>
                <a:lnTo>
                  <a:pt x="718" y="418"/>
                </a:lnTo>
                <a:lnTo>
                  <a:pt x="718" y="419"/>
                </a:lnTo>
                <a:lnTo>
                  <a:pt x="703" y="429"/>
                </a:lnTo>
                <a:lnTo>
                  <a:pt x="703" y="438"/>
                </a:lnTo>
                <a:lnTo>
                  <a:pt x="699" y="465"/>
                </a:lnTo>
                <a:lnTo>
                  <a:pt x="697" y="468"/>
                </a:lnTo>
                <a:lnTo>
                  <a:pt x="697" y="470"/>
                </a:lnTo>
                <a:lnTo>
                  <a:pt x="698" y="471"/>
                </a:lnTo>
                <a:lnTo>
                  <a:pt x="700" y="473"/>
                </a:lnTo>
                <a:lnTo>
                  <a:pt x="699" y="474"/>
                </a:lnTo>
                <a:lnTo>
                  <a:pt x="700" y="477"/>
                </a:lnTo>
                <a:lnTo>
                  <a:pt x="702" y="479"/>
                </a:lnTo>
                <a:lnTo>
                  <a:pt x="703" y="483"/>
                </a:lnTo>
                <a:lnTo>
                  <a:pt x="702" y="486"/>
                </a:lnTo>
                <a:lnTo>
                  <a:pt x="701" y="486"/>
                </a:lnTo>
                <a:lnTo>
                  <a:pt x="703" y="488"/>
                </a:lnTo>
                <a:lnTo>
                  <a:pt x="704" y="493"/>
                </a:lnTo>
                <a:lnTo>
                  <a:pt x="704" y="494"/>
                </a:lnTo>
                <a:lnTo>
                  <a:pt x="706" y="498"/>
                </a:lnTo>
                <a:lnTo>
                  <a:pt x="707" y="503"/>
                </a:lnTo>
                <a:lnTo>
                  <a:pt x="709" y="506"/>
                </a:lnTo>
                <a:lnTo>
                  <a:pt x="708" y="509"/>
                </a:lnTo>
                <a:lnTo>
                  <a:pt x="710" y="511"/>
                </a:lnTo>
                <a:lnTo>
                  <a:pt x="711" y="512"/>
                </a:lnTo>
                <a:lnTo>
                  <a:pt x="709" y="513"/>
                </a:lnTo>
                <a:lnTo>
                  <a:pt x="707" y="516"/>
                </a:lnTo>
                <a:lnTo>
                  <a:pt x="709" y="522"/>
                </a:lnTo>
                <a:lnTo>
                  <a:pt x="714" y="521"/>
                </a:lnTo>
                <a:lnTo>
                  <a:pt x="718" y="523"/>
                </a:lnTo>
                <a:lnTo>
                  <a:pt x="715" y="525"/>
                </a:lnTo>
                <a:lnTo>
                  <a:pt x="715" y="529"/>
                </a:lnTo>
                <a:lnTo>
                  <a:pt x="720" y="531"/>
                </a:lnTo>
                <a:lnTo>
                  <a:pt x="719" y="535"/>
                </a:lnTo>
                <a:lnTo>
                  <a:pt x="714" y="535"/>
                </a:lnTo>
                <a:lnTo>
                  <a:pt x="713" y="540"/>
                </a:lnTo>
                <a:lnTo>
                  <a:pt x="713" y="541"/>
                </a:lnTo>
                <a:lnTo>
                  <a:pt x="715" y="545"/>
                </a:lnTo>
                <a:lnTo>
                  <a:pt x="711" y="545"/>
                </a:lnTo>
                <a:lnTo>
                  <a:pt x="706" y="550"/>
                </a:lnTo>
                <a:lnTo>
                  <a:pt x="702" y="551"/>
                </a:lnTo>
                <a:lnTo>
                  <a:pt x="700" y="555"/>
                </a:lnTo>
                <a:lnTo>
                  <a:pt x="696" y="557"/>
                </a:lnTo>
                <a:lnTo>
                  <a:pt x="693" y="557"/>
                </a:lnTo>
                <a:lnTo>
                  <a:pt x="688" y="557"/>
                </a:lnTo>
                <a:lnTo>
                  <a:pt x="682" y="559"/>
                </a:lnTo>
                <a:lnTo>
                  <a:pt x="684" y="564"/>
                </a:lnTo>
                <a:lnTo>
                  <a:pt x="686" y="568"/>
                </a:lnTo>
                <a:lnTo>
                  <a:pt x="684" y="571"/>
                </a:lnTo>
                <a:lnTo>
                  <a:pt x="686" y="575"/>
                </a:lnTo>
                <a:lnTo>
                  <a:pt x="687" y="579"/>
                </a:lnTo>
                <a:lnTo>
                  <a:pt x="686" y="583"/>
                </a:lnTo>
                <a:lnTo>
                  <a:pt x="686" y="584"/>
                </a:lnTo>
                <a:lnTo>
                  <a:pt x="687" y="586"/>
                </a:lnTo>
                <a:lnTo>
                  <a:pt x="689" y="588"/>
                </a:lnTo>
                <a:lnTo>
                  <a:pt x="688" y="593"/>
                </a:lnTo>
                <a:lnTo>
                  <a:pt x="690" y="596"/>
                </a:lnTo>
                <a:lnTo>
                  <a:pt x="692" y="599"/>
                </a:lnTo>
                <a:lnTo>
                  <a:pt x="696" y="603"/>
                </a:lnTo>
                <a:lnTo>
                  <a:pt x="696" y="607"/>
                </a:lnTo>
                <a:lnTo>
                  <a:pt x="693" y="611"/>
                </a:lnTo>
                <a:lnTo>
                  <a:pt x="688" y="610"/>
                </a:lnTo>
                <a:lnTo>
                  <a:pt x="681" y="610"/>
                </a:lnTo>
                <a:lnTo>
                  <a:pt x="684" y="615"/>
                </a:lnTo>
                <a:lnTo>
                  <a:pt x="682" y="618"/>
                </a:lnTo>
                <a:lnTo>
                  <a:pt x="676" y="620"/>
                </a:lnTo>
                <a:lnTo>
                  <a:pt x="675" y="624"/>
                </a:lnTo>
                <a:lnTo>
                  <a:pt x="674" y="625"/>
                </a:lnTo>
                <a:lnTo>
                  <a:pt x="678" y="626"/>
                </a:lnTo>
                <a:lnTo>
                  <a:pt x="678" y="631"/>
                </a:lnTo>
                <a:lnTo>
                  <a:pt x="678" y="632"/>
                </a:lnTo>
                <a:lnTo>
                  <a:pt x="681" y="632"/>
                </a:lnTo>
                <a:lnTo>
                  <a:pt x="684" y="633"/>
                </a:lnTo>
                <a:lnTo>
                  <a:pt x="679" y="636"/>
                </a:lnTo>
                <a:lnTo>
                  <a:pt x="684" y="640"/>
                </a:lnTo>
                <a:lnTo>
                  <a:pt x="684" y="641"/>
                </a:lnTo>
                <a:lnTo>
                  <a:pt x="685" y="642"/>
                </a:lnTo>
                <a:lnTo>
                  <a:pt x="687" y="645"/>
                </a:lnTo>
                <a:lnTo>
                  <a:pt x="689" y="645"/>
                </a:lnTo>
                <a:lnTo>
                  <a:pt x="690" y="639"/>
                </a:lnTo>
                <a:lnTo>
                  <a:pt x="693" y="639"/>
                </a:lnTo>
                <a:lnTo>
                  <a:pt x="696" y="641"/>
                </a:lnTo>
                <a:lnTo>
                  <a:pt x="692" y="646"/>
                </a:lnTo>
                <a:lnTo>
                  <a:pt x="694" y="648"/>
                </a:lnTo>
                <a:lnTo>
                  <a:pt x="693" y="650"/>
                </a:lnTo>
                <a:lnTo>
                  <a:pt x="690" y="654"/>
                </a:lnTo>
                <a:lnTo>
                  <a:pt x="689" y="657"/>
                </a:lnTo>
                <a:lnTo>
                  <a:pt x="680" y="660"/>
                </a:lnTo>
                <a:lnTo>
                  <a:pt x="679" y="663"/>
                </a:lnTo>
                <a:lnTo>
                  <a:pt x="679" y="665"/>
                </a:lnTo>
                <a:lnTo>
                  <a:pt x="680" y="668"/>
                </a:lnTo>
                <a:lnTo>
                  <a:pt x="684" y="672"/>
                </a:lnTo>
                <a:lnTo>
                  <a:pt x="687" y="678"/>
                </a:lnTo>
                <a:lnTo>
                  <a:pt x="683" y="679"/>
                </a:lnTo>
                <a:lnTo>
                  <a:pt x="683" y="680"/>
                </a:lnTo>
                <a:lnTo>
                  <a:pt x="682" y="679"/>
                </a:lnTo>
                <a:lnTo>
                  <a:pt x="679" y="677"/>
                </a:lnTo>
                <a:lnTo>
                  <a:pt x="678" y="678"/>
                </a:lnTo>
                <a:lnTo>
                  <a:pt x="677" y="678"/>
                </a:lnTo>
                <a:lnTo>
                  <a:pt x="680" y="686"/>
                </a:lnTo>
                <a:lnTo>
                  <a:pt x="676" y="687"/>
                </a:lnTo>
                <a:lnTo>
                  <a:pt x="674" y="690"/>
                </a:lnTo>
                <a:lnTo>
                  <a:pt x="664" y="691"/>
                </a:lnTo>
                <a:lnTo>
                  <a:pt x="665" y="697"/>
                </a:lnTo>
                <a:lnTo>
                  <a:pt x="665" y="699"/>
                </a:lnTo>
                <a:lnTo>
                  <a:pt x="665" y="704"/>
                </a:lnTo>
                <a:lnTo>
                  <a:pt x="667" y="709"/>
                </a:lnTo>
                <a:lnTo>
                  <a:pt x="667" y="710"/>
                </a:lnTo>
                <a:lnTo>
                  <a:pt x="669" y="717"/>
                </a:lnTo>
                <a:lnTo>
                  <a:pt x="665" y="719"/>
                </a:lnTo>
                <a:lnTo>
                  <a:pt x="666" y="714"/>
                </a:lnTo>
                <a:lnTo>
                  <a:pt x="658" y="716"/>
                </a:lnTo>
                <a:lnTo>
                  <a:pt x="656" y="714"/>
                </a:lnTo>
                <a:lnTo>
                  <a:pt x="652" y="719"/>
                </a:lnTo>
                <a:lnTo>
                  <a:pt x="656" y="721"/>
                </a:lnTo>
                <a:lnTo>
                  <a:pt x="656" y="722"/>
                </a:lnTo>
                <a:lnTo>
                  <a:pt x="655" y="722"/>
                </a:lnTo>
                <a:lnTo>
                  <a:pt x="655" y="725"/>
                </a:lnTo>
                <a:lnTo>
                  <a:pt x="653" y="728"/>
                </a:lnTo>
                <a:lnTo>
                  <a:pt x="652" y="732"/>
                </a:lnTo>
                <a:lnTo>
                  <a:pt x="650" y="734"/>
                </a:lnTo>
                <a:lnTo>
                  <a:pt x="650" y="729"/>
                </a:lnTo>
                <a:lnTo>
                  <a:pt x="647" y="729"/>
                </a:lnTo>
                <a:lnTo>
                  <a:pt x="646" y="730"/>
                </a:lnTo>
                <a:lnTo>
                  <a:pt x="646" y="733"/>
                </a:lnTo>
                <a:lnTo>
                  <a:pt x="646" y="735"/>
                </a:lnTo>
                <a:lnTo>
                  <a:pt x="640" y="737"/>
                </a:lnTo>
                <a:lnTo>
                  <a:pt x="639" y="737"/>
                </a:lnTo>
                <a:lnTo>
                  <a:pt x="636" y="738"/>
                </a:lnTo>
                <a:lnTo>
                  <a:pt x="637" y="741"/>
                </a:lnTo>
                <a:lnTo>
                  <a:pt x="642" y="742"/>
                </a:lnTo>
                <a:lnTo>
                  <a:pt x="639" y="750"/>
                </a:lnTo>
                <a:lnTo>
                  <a:pt x="631" y="745"/>
                </a:lnTo>
                <a:lnTo>
                  <a:pt x="630" y="745"/>
                </a:lnTo>
                <a:lnTo>
                  <a:pt x="628" y="745"/>
                </a:lnTo>
                <a:lnTo>
                  <a:pt x="632" y="753"/>
                </a:lnTo>
                <a:lnTo>
                  <a:pt x="630" y="753"/>
                </a:lnTo>
                <a:lnTo>
                  <a:pt x="626" y="757"/>
                </a:lnTo>
                <a:lnTo>
                  <a:pt x="620" y="754"/>
                </a:lnTo>
                <a:lnTo>
                  <a:pt x="620" y="755"/>
                </a:lnTo>
                <a:lnTo>
                  <a:pt x="618" y="758"/>
                </a:lnTo>
                <a:lnTo>
                  <a:pt x="616" y="762"/>
                </a:lnTo>
                <a:lnTo>
                  <a:pt x="621" y="767"/>
                </a:lnTo>
                <a:lnTo>
                  <a:pt x="620" y="767"/>
                </a:lnTo>
                <a:lnTo>
                  <a:pt x="618" y="769"/>
                </a:lnTo>
                <a:lnTo>
                  <a:pt x="622" y="777"/>
                </a:lnTo>
                <a:lnTo>
                  <a:pt x="617" y="777"/>
                </a:lnTo>
                <a:lnTo>
                  <a:pt x="609" y="786"/>
                </a:lnTo>
                <a:lnTo>
                  <a:pt x="604" y="781"/>
                </a:lnTo>
                <a:lnTo>
                  <a:pt x="603" y="784"/>
                </a:lnTo>
                <a:lnTo>
                  <a:pt x="597" y="798"/>
                </a:lnTo>
                <a:lnTo>
                  <a:pt x="592" y="791"/>
                </a:lnTo>
                <a:lnTo>
                  <a:pt x="592" y="790"/>
                </a:lnTo>
                <a:lnTo>
                  <a:pt x="585" y="794"/>
                </a:lnTo>
                <a:lnTo>
                  <a:pt x="585" y="802"/>
                </a:lnTo>
                <a:lnTo>
                  <a:pt x="587" y="806"/>
                </a:lnTo>
                <a:lnTo>
                  <a:pt x="587" y="810"/>
                </a:lnTo>
                <a:lnTo>
                  <a:pt x="581" y="812"/>
                </a:lnTo>
                <a:lnTo>
                  <a:pt x="575" y="812"/>
                </a:lnTo>
                <a:lnTo>
                  <a:pt x="575" y="813"/>
                </a:lnTo>
                <a:lnTo>
                  <a:pt x="574" y="816"/>
                </a:lnTo>
                <a:lnTo>
                  <a:pt x="571" y="814"/>
                </a:lnTo>
                <a:lnTo>
                  <a:pt x="567" y="812"/>
                </a:lnTo>
                <a:lnTo>
                  <a:pt x="568" y="815"/>
                </a:lnTo>
                <a:lnTo>
                  <a:pt x="563" y="818"/>
                </a:lnTo>
                <a:lnTo>
                  <a:pt x="563" y="818"/>
                </a:lnTo>
                <a:lnTo>
                  <a:pt x="558" y="818"/>
                </a:lnTo>
                <a:lnTo>
                  <a:pt x="558" y="817"/>
                </a:lnTo>
                <a:lnTo>
                  <a:pt x="557" y="821"/>
                </a:lnTo>
                <a:lnTo>
                  <a:pt x="558" y="826"/>
                </a:lnTo>
                <a:lnTo>
                  <a:pt x="561" y="828"/>
                </a:lnTo>
                <a:lnTo>
                  <a:pt x="559" y="831"/>
                </a:lnTo>
                <a:lnTo>
                  <a:pt x="552" y="831"/>
                </a:lnTo>
                <a:lnTo>
                  <a:pt x="552" y="830"/>
                </a:lnTo>
                <a:lnTo>
                  <a:pt x="551" y="826"/>
                </a:lnTo>
                <a:lnTo>
                  <a:pt x="545" y="829"/>
                </a:lnTo>
                <a:lnTo>
                  <a:pt x="544" y="839"/>
                </a:lnTo>
                <a:lnTo>
                  <a:pt x="544" y="840"/>
                </a:lnTo>
                <a:lnTo>
                  <a:pt x="538" y="844"/>
                </a:lnTo>
                <a:lnTo>
                  <a:pt x="534" y="842"/>
                </a:lnTo>
                <a:lnTo>
                  <a:pt x="530" y="844"/>
                </a:lnTo>
                <a:lnTo>
                  <a:pt x="532" y="837"/>
                </a:lnTo>
                <a:lnTo>
                  <a:pt x="525" y="831"/>
                </a:lnTo>
                <a:lnTo>
                  <a:pt x="521" y="835"/>
                </a:lnTo>
                <a:lnTo>
                  <a:pt x="520" y="836"/>
                </a:lnTo>
                <a:lnTo>
                  <a:pt x="524" y="844"/>
                </a:lnTo>
                <a:lnTo>
                  <a:pt x="523" y="846"/>
                </a:lnTo>
                <a:lnTo>
                  <a:pt x="522" y="850"/>
                </a:lnTo>
                <a:lnTo>
                  <a:pt x="522" y="851"/>
                </a:lnTo>
                <a:lnTo>
                  <a:pt x="527" y="859"/>
                </a:lnTo>
                <a:lnTo>
                  <a:pt x="522" y="863"/>
                </a:lnTo>
                <a:lnTo>
                  <a:pt x="521" y="865"/>
                </a:lnTo>
                <a:lnTo>
                  <a:pt x="520" y="872"/>
                </a:lnTo>
                <a:lnTo>
                  <a:pt x="514" y="873"/>
                </a:lnTo>
                <a:lnTo>
                  <a:pt x="511" y="869"/>
                </a:lnTo>
                <a:lnTo>
                  <a:pt x="508" y="867"/>
                </a:lnTo>
                <a:lnTo>
                  <a:pt x="505" y="866"/>
                </a:lnTo>
                <a:lnTo>
                  <a:pt x="503" y="865"/>
                </a:lnTo>
                <a:lnTo>
                  <a:pt x="502" y="866"/>
                </a:lnTo>
                <a:lnTo>
                  <a:pt x="501" y="868"/>
                </a:lnTo>
                <a:lnTo>
                  <a:pt x="498" y="870"/>
                </a:lnTo>
                <a:lnTo>
                  <a:pt x="498" y="875"/>
                </a:lnTo>
                <a:lnTo>
                  <a:pt x="497" y="876"/>
                </a:lnTo>
                <a:lnTo>
                  <a:pt x="505" y="876"/>
                </a:lnTo>
                <a:lnTo>
                  <a:pt x="506" y="879"/>
                </a:lnTo>
                <a:lnTo>
                  <a:pt x="505" y="881"/>
                </a:lnTo>
                <a:lnTo>
                  <a:pt x="498" y="886"/>
                </a:lnTo>
                <a:lnTo>
                  <a:pt x="498" y="889"/>
                </a:lnTo>
                <a:lnTo>
                  <a:pt x="496" y="896"/>
                </a:lnTo>
                <a:lnTo>
                  <a:pt x="494" y="901"/>
                </a:lnTo>
                <a:lnTo>
                  <a:pt x="487" y="901"/>
                </a:lnTo>
                <a:lnTo>
                  <a:pt x="482" y="895"/>
                </a:lnTo>
                <a:lnTo>
                  <a:pt x="475" y="899"/>
                </a:lnTo>
                <a:lnTo>
                  <a:pt x="475" y="906"/>
                </a:lnTo>
                <a:lnTo>
                  <a:pt x="471" y="914"/>
                </a:lnTo>
                <a:lnTo>
                  <a:pt x="468" y="916"/>
                </a:lnTo>
                <a:lnTo>
                  <a:pt x="467" y="918"/>
                </a:lnTo>
                <a:lnTo>
                  <a:pt x="466" y="919"/>
                </a:lnTo>
                <a:lnTo>
                  <a:pt x="466" y="918"/>
                </a:lnTo>
                <a:lnTo>
                  <a:pt x="465" y="919"/>
                </a:lnTo>
                <a:lnTo>
                  <a:pt x="462" y="921"/>
                </a:lnTo>
                <a:lnTo>
                  <a:pt x="461" y="921"/>
                </a:lnTo>
                <a:lnTo>
                  <a:pt x="457" y="926"/>
                </a:lnTo>
                <a:lnTo>
                  <a:pt x="458" y="928"/>
                </a:lnTo>
                <a:lnTo>
                  <a:pt x="462" y="940"/>
                </a:lnTo>
                <a:lnTo>
                  <a:pt x="462" y="942"/>
                </a:lnTo>
                <a:lnTo>
                  <a:pt x="462" y="946"/>
                </a:lnTo>
                <a:lnTo>
                  <a:pt x="460" y="946"/>
                </a:lnTo>
                <a:lnTo>
                  <a:pt x="457" y="948"/>
                </a:lnTo>
                <a:lnTo>
                  <a:pt x="456" y="948"/>
                </a:lnTo>
                <a:lnTo>
                  <a:pt x="454" y="949"/>
                </a:lnTo>
                <a:lnTo>
                  <a:pt x="452" y="952"/>
                </a:lnTo>
                <a:lnTo>
                  <a:pt x="452" y="953"/>
                </a:lnTo>
                <a:lnTo>
                  <a:pt x="452" y="954"/>
                </a:lnTo>
                <a:lnTo>
                  <a:pt x="453" y="958"/>
                </a:lnTo>
                <a:lnTo>
                  <a:pt x="451" y="960"/>
                </a:lnTo>
                <a:lnTo>
                  <a:pt x="451" y="961"/>
                </a:lnTo>
                <a:lnTo>
                  <a:pt x="445" y="966"/>
                </a:lnTo>
                <a:lnTo>
                  <a:pt x="439" y="979"/>
                </a:lnTo>
                <a:lnTo>
                  <a:pt x="439" y="983"/>
                </a:lnTo>
                <a:lnTo>
                  <a:pt x="439" y="985"/>
                </a:lnTo>
                <a:lnTo>
                  <a:pt x="434" y="992"/>
                </a:lnTo>
                <a:lnTo>
                  <a:pt x="432" y="994"/>
                </a:lnTo>
                <a:lnTo>
                  <a:pt x="431" y="994"/>
                </a:lnTo>
                <a:lnTo>
                  <a:pt x="430" y="994"/>
                </a:lnTo>
                <a:lnTo>
                  <a:pt x="431" y="1001"/>
                </a:lnTo>
                <a:lnTo>
                  <a:pt x="432" y="1010"/>
                </a:lnTo>
                <a:lnTo>
                  <a:pt x="432" y="1016"/>
                </a:lnTo>
                <a:lnTo>
                  <a:pt x="430" y="1021"/>
                </a:lnTo>
                <a:lnTo>
                  <a:pt x="429" y="1023"/>
                </a:lnTo>
                <a:lnTo>
                  <a:pt x="430" y="1024"/>
                </a:lnTo>
                <a:lnTo>
                  <a:pt x="426" y="1030"/>
                </a:lnTo>
                <a:lnTo>
                  <a:pt x="421" y="1038"/>
                </a:lnTo>
                <a:lnTo>
                  <a:pt x="420" y="1039"/>
                </a:lnTo>
                <a:lnTo>
                  <a:pt x="418" y="1040"/>
                </a:lnTo>
                <a:lnTo>
                  <a:pt x="416" y="1040"/>
                </a:lnTo>
                <a:lnTo>
                  <a:pt x="415" y="1040"/>
                </a:lnTo>
                <a:lnTo>
                  <a:pt x="414" y="1039"/>
                </a:lnTo>
                <a:lnTo>
                  <a:pt x="413" y="1039"/>
                </a:lnTo>
                <a:lnTo>
                  <a:pt x="412" y="1040"/>
                </a:lnTo>
                <a:lnTo>
                  <a:pt x="411" y="1042"/>
                </a:lnTo>
                <a:lnTo>
                  <a:pt x="411" y="1044"/>
                </a:lnTo>
                <a:lnTo>
                  <a:pt x="408" y="1055"/>
                </a:lnTo>
                <a:lnTo>
                  <a:pt x="405" y="1061"/>
                </a:lnTo>
                <a:lnTo>
                  <a:pt x="396" y="1070"/>
                </a:lnTo>
                <a:lnTo>
                  <a:pt x="392" y="1075"/>
                </a:lnTo>
                <a:lnTo>
                  <a:pt x="392" y="1076"/>
                </a:lnTo>
                <a:lnTo>
                  <a:pt x="390" y="1080"/>
                </a:lnTo>
                <a:lnTo>
                  <a:pt x="386" y="1083"/>
                </a:lnTo>
                <a:lnTo>
                  <a:pt x="382" y="1099"/>
                </a:lnTo>
                <a:lnTo>
                  <a:pt x="381" y="1100"/>
                </a:lnTo>
                <a:lnTo>
                  <a:pt x="379" y="1102"/>
                </a:lnTo>
                <a:lnTo>
                  <a:pt x="377" y="1104"/>
                </a:lnTo>
                <a:lnTo>
                  <a:pt x="376" y="1105"/>
                </a:lnTo>
                <a:lnTo>
                  <a:pt x="378" y="1109"/>
                </a:lnTo>
                <a:lnTo>
                  <a:pt x="379" y="1113"/>
                </a:lnTo>
                <a:lnTo>
                  <a:pt x="378" y="1116"/>
                </a:lnTo>
                <a:lnTo>
                  <a:pt x="376" y="1116"/>
                </a:lnTo>
                <a:lnTo>
                  <a:pt x="375" y="1119"/>
                </a:lnTo>
                <a:lnTo>
                  <a:pt x="371" y="1125"/>
                </a:lnTo>
                <a:lnTo>
                  <a:pt x="368" y="1126"/>
                </a:lnTo>
                <a:lnTo>
                  <a:pt x="365" y="1132"/>
                </a:lnTo>
                <a:lnTo>
                  <a:pt x="366" y="1132"/>
                </a:lnTo>
                <a:lnTo>
                  <a:pt x="366" y="1133"/>
                </a:lnTo>
                <a:lnTo>
                  <a:pt x="367" y="1137"/>
                </a:lnTo>
                <a:lnTo>
                  <a:pt x="366" y="1138"/>
                </a:lnTo>
                <a:lnTo>
                  <a:pt x="366" y="1142"/>
                </a:lnTo>
                <a:lnTo>
                  <a:pt x="359" y="1144"/>
                </a:lnTo>
                <a:lnTo>
                  <a:pt x="358" y="1145"/>
                </a:lnTo>
                <a:lnTo>
                  <a:pt x="357" y="1150"/>
                </a:lnTo>
                <a:lnTo>
                  <a:pt x="343" y="1149"/>
                </a:lnTo>
                <a:lnTo>
                  <a:pt x="341" y="1151"/>
                </a:lnTo>
                <a:lnTo>
                  <a:pt x="339" y="1152"/>
                </a:lnTo>
                <a:lnTo>
                  <a:pt x="337" y="1153"/>
                </a:lnTo>
                <a:lnTo>
                  <a:pt x="334" y="1156"/>
                </a:lnTo>
                <a:lnTo>
                  <a:pt x="332" y="1157"/>
                </a:lnTo>
                <a:lnTo>
                  <a:pt x="331" y="1157"/>
                </a:lnTo>
                <a:lnTo>
                  <a:pt x="329" y="1156"/>
                </a:lnTo>
                <a:lnTo>
                  <a:pt x="328" y="1154"/>
                </a:lnTo>
                <a:lnTo>
                  <a:pt x="328" y="1151"/>
                </a:lnTo>
                <a:lnTo>
                  <a:pt x="327" y="1151"/>
                </a:lnTo>
                <a:lnTo>
                  <a:pt x="322" y="1155"/>
                </a:lnTo>
                <a:lnTo>
                  <a:pt x="320" y="1157"/>
                </a:lnTo>
                <a:lnTo>
                  <a:pt x="320" y="1157"/>
                </a:lnTo>
                <a:lnTo>
                  <a:pt x="315" y="1170"/>
                </a:lnTo>
                <a:lnTo>
                  <a:pt x="312" y="1170"/>
                </a:lnTo>
                <a:lnTo>
                  <a:pt x="310" y="1170"/>
                </a:lnTo>
                <a:lnTo>
                  <a:pt x="309" y="1172"/>
                </a:lnTo>
                <a:lnTo>
                  <a:pt x="305" y="1173"/>
                </a:lnTo>
                <a:lnTo>
                  <a:pt x="304" y="1173"/>
                </a:lnTo>
                <a:lnTo>
                  <a:pt x="304" y="1173"/>
                </a:lnTo>
                <a:lnTo>
                  <a:pt x="301" y="1170"/>
                </a:lnTo>
                <a:lnTo>
                  <a:pt x="298" y="1166"/>
                </a:lnTo>
                <a:lnTo>
                  <a:pt x="297" y="1164"/>
                </a:lnTo>
                <a:lnTo>
                  <a:pt x="293" y="1174"/>
                </a:lnTo>
                <a:lnTo>
                  <a:pt x="293" y="1175"/>
                </a:lnTo>
                <a:lnTo>
                  <a:pt x="294" y="1177"/>
                </a:lnTo>
                <a:lnTo>
                  <a:pt x="299" y="1179"/>
                </a:lnTo>
                <a:lnTo>
                  <a:pt x="303" y="1182"/>
                </a:lnTo>
                <a:lnTo>
                  <a:pt x="303" y="1183"/>
                </a:lnTo>
                <a:lnTo>
                  <a:pt x="301" y="1186"/>
                </a:lnTo>
                <a:lnTo>
                  <a:pt x="297" y="1186"/>
                </a:lnTo>
                <a:lnTo>
                  <a:pt x="293" y="1188"/>
                </a:lnTo>
                <a:lnTo>
                  <a:pt x="292" y="1189"/>
                </a:lnTo>
                <a:lnTo>
                  <a:pt x="292" y="1192"/>
                </a:lnTo>
                <a:lnTo>
                  <a:pt x="291" y="1198"/>
                </a:lnTo>
                <a:lnTo>
                  <a:pt x="290" y="1208"/>
                </a:lnTo>
                <a:lnTo>
                  <a:pt x="289" y="1208"/>
                </a:lnTo>
                <a:lnTo>
                  <a:pt x="286" y="1204"/>
                </a:lnTo>
                <a:lnTo>
                  <a:pt x="285" y="1203"/>
                </a:lnTo>
                <a:lnTo>
                  <a:pt x="283" y="1204"/>
                </a:lnTo>
                <a:lnTo>
                  <a:pt x="284" y="1208"/>
                </a:lnTo>
                <a:lnTo>
                  <a:pt x="286" y="1212"/>
                </a:lnTo>
                <a:lnTo>
                  <a:pt x="290" y="1216"/>
                </a:lnTo>
                <a:lnTo>
                  <a:pt x="294" y="1225"/>
                </a:lnTo>
                <a:lnTo>
                  <a:pt x="293" y="1225"/>
                </a:lnTo>
                <a:lnTo>
                  <a:pt x="289" y="1226"/>
                </a:lnTo>
                <a:lnTo>
                  <a:pt x="288" y="1226"/>
                </a:lnTo>
                <a:lnTo>
                  <a:pt x="287" y="1228"/>
                </a:lnTo>
                <a:lnTo>
                  <a:pt x="288" y="1228"/>
                </a:lnTo>
                <a:lnTo>
                  <a:pt x="289" y="1228"/>
                </a:lnTo>
                <a:lnTo>
                  <a:pt x="288" y="1246"/>
                </a:lnTo>
                <a:lnTo>
                  <a:pt x="286" y="1250"/>
                </a:lnTo>
                <a:lnTo>
                  <a:pt x="285" y="1254"/>
                </a:lnTo>
                <a:lnTo>
                  <a:pt x="282" y="1262"/>
                </a:lnTo>
                <a:lnTo>
                  <a:pt x="281" y="1268"/>
                </a:lnTo>
                <a:lnTo>
                  <a:pt x="279" y="1271"/>
                </a:lnTo>
                <a:lnTo>
                  <a:pt x="278" y="1272"/>
                </a:lnTo>
                <a:lnTo>
                  <a:pt x="268" y="1275"/>
                </a:lnTo>
                <a:lnTo>
                  <a:pt x="265" y="1277"/>
                </a:lnTo>
                <a:lnTo>
                  <a:pt x="259" y="1278"/>
                </a:lnTo>
                <a:lnTo>
                  <a:pt x="258" y="1279"/>
                </a:lnTo>
                <a:lnTo>
                  <a:pt x="253" y="1279"/>
                </a:lnTo>
                <a:lnTo>
                  <a:pt x="250" y="1280"/>
                </a:lnTo>
                <a:lnTo>
                  <a:pt x="247" y="1280"/>
                </a:lnTo>
                <a:lnTo>
                  <a:pt x="244" y="1282"/>
                </a:lnTo>
                <a:lnTo>
                  <a:pt x="240" y="1283"/>
                </a:lnTo>
                <a:lnTo>
                  <a:pt x="240" y="1284"/>
                </a:lnTo>
                <a:lnTo>
                  <a:pt x="234" y="1285"/>
                </a:lnTo>
                <a:lnTo>
                  <a:pt x="228" y="1284"/>
                </a:lnTo>
                <a:lnTo>
                  <a:pt x="224" y="1284"/>
                </a:lnTo>
                <a:lnTo>
                  <a:pt x="223" y="1285"/>
                </a:lnTo>
                <a:lnTo>
                  <a:pt x="224" y="1288"/>
                </a:lnTo>
                <a:lnTo>
                  <a:pt x="224" y="1289"/>
                </a:lnTo>
                <a:lnTo>
                  <a:pt x="222" y="1292"/>
                </a:lnTo>
                <a:lnTo>
                  <a:pt x="221" y="1292"/>
                </a:lnTo>
                <a:lnTo>
                  <a:pt x="219" y="1291"/>
                </a:lnTo>
                <a:lnTo>
                  <a:pt x="217" y="1288"/>
                </a:lnTo>
                <a:lnTo>
                  <a:pt x="215" y="1288"/>
                </a:lnTo>
                <a:lnTo>
                  <a:pt x="213" y="1290"/>
                </a:lnTo>
                <a:lnTo>
                  <a:pt x="211" y="1291"/>
                </a:lnTo>
                <a:lnTo>
                  <a:pt x="209" y="1294"/>
                </a:lnTo>
                <a:lnTo>
                  <a:pt x="215" y="1295"/>
                </a:lnTo>
                <a:lnTo>
                  <a:pt x="215" y="1298"/>
                </a:lnTo>
                <a:lnTo>
                  <a:pt x="215" y="1300"/>
                </a:lnTo>
                <a:lnTo>
                  <a:pt x="219" y="1304"/>
                </a:lnTo>
                <a:lnTo>
                  <a:pt x="223" y="1308"/>
                </a:lnTo>
                <a:lnTo>
                  <a:pt x="224" y="1310"/>
                </a:lnTo>
                <a:lnTo>
                  <a:pt x="228" y="1313"/>
                </a:lnTo>
                <a:lnTo>
                  <a:pt x="231" y="1313"/>
                </a:lnTo>
                <a:lnTo>
                  <a:pt x="233" y="1315"/>
                </a:lnTo>
                <a:lnTo>
                  <a:pt x="235" y="1317"/>
                </a:lnTo>
                <a:lnTo>
                  <a:pt x="235" y="1319"/>
                </a:lnTo>
                <a:lnTo>
                  <a:pt x="234" y="1320"/>
                </a:lnTo>
                <a:lnTo>
                  <a:pt x="234" y="1319"/>
                </a:lnTo>
                <a:lnTo>
                  <a:pt x="230" y="1318"/>
                </a:lnTo>
                <a:lnTo>
                  <a:pt x="228" y="1319"/>
                </a:lnTo>
                <a:lnTo>
                  <a:pt x="228" y="1321"/>
                </a:lnTo>
                <a:lnTo>
                  <a:pt x="226" y="1324"/>
                </a:lnTo>
                <a:lnTo>
                  <a:pt x="224" y="1330"/>
                </a:lnTo>
                <a:lnTo>
                  <a:pt x="221" y="1334"/>
                </a:lnTo>
                <a:lnTo>
                  <a:pt x="221" y="1336"/>
                </a:lnTo>
                <a:lnTo>
                  <a:pt x="221" y="1336"/>
                </a:lnTo>
                <a:lnTo>
                  <a:pt x="221" y="1338"/>
                </a:lnTo>
                <a:lnTo>
                  <a:pt x="219" y="1340"/>
                </a:lnTo>
                <a:lnTo>
                  <a:pt x="215" y="1343"/>
                </a:lnTo>
                <a:lnTo>
                  <a:pt x="209" y="1349"/>
                </a:lnTo>
                <a:lnTo>
                  <a:pt x="210" y="1353"/>
                </a:lnTo>
                <a:lnTo>
                  <a:pt x="213" y="1355"/>
                </a:lnTo>
                <a:lnTo>
                  <a:pt x="216" y="1356"/>
                </a:lnTo>
                <a:lnTo>
                  <a:pt x="216" y="1360"/>
                </a:lnTo>
                <a:lnTo>
                  <a:pt x="216" y="1361"/>
                </a:lnTo>
                <a:lnTo>
                  <a:pt x="215" y="1364"/>
                </a:lnTo>
                <a:lnTo>
                  <a:pt x="215" y="1368"/>
                </a:lnTo>
                <a:lnTo>
                  <a:pt x="215" y="1371"/>
                </a:lnTo>
                <a:lnTo>
                  <a:pt x="217" y="1373"/>
                </a:lnTo>
                <a:lnTo>
                  <a:pt x="218" y="1373"/>
                </a:lnTo>
                <a:lnTo>
                  <a:pt x="222" y="1370"/>
                </a:lnTo>
                <a:lnTo>
                  <a:pt x="224" y="1366"/>
                </a:lnTo>
                <a:lnTo>
                  <a:pt x="224" y="1360"/>
                </a:lnTo>
                <a:lnTo>
                  <a:pt x="225" y="1359"/>
                </a:lnTo>
                <a:lnTo>
                  <a:pt x="228" y="1357"/>
                </a:lnTo>
                <a:lnTo>
                  <a:pt x="238" y="1359"/>
                </a:lnTo>
                <a:lnTo>
                  <a:pt x="240" y="1362"/>
                </a:lnTo>
                <a:lnTo>
                  <a:pt x="236" y="1362"/>
                </a:lnTo>
                <a:lnTo>
                  <a:pt x="235" y="1362"/>
                </a:lnTo>
                <a:lnTo>
                  <a:pt x="231" y="1362"/>
                </a:lnTo>
                <a:lnTo>
                  <a:pt x="231" y="1363"/>
                </a:lnTo>
                <a:lnTo>
                  <a:pt x="231" y="1365"/>
                </a:lnTo>
                <a:lnTo>
                  <a:pt x="233" y="1366"/>
                </a:lnTo>
                <a:lnTo>
                  <a:pt x="241" y="1366"/>
                </a:lnTo>
                <a:lnTo>
                  <a:pt x="246" y="1364"/>
                </a:lnTo>
                <a:lnTo>
                  <a:pt x="247" y="1365"/>
                </a:lnTo>
                <a:lnTo>
                  <a:pt x="248" y="1368"/>
                </a:lnTo>
                <a:lnTo>
                  <a:pt x="246" y="1375"/>
                </a:lnTo>
                <a:lnTo>
                  <a:pt x="241" y="1376"/>
                </a:lnTo>
                <a:lnTo>
                  <a:pt x="240" y="1379"/>
                </a:lnTo>
                <a:lnTo>
                  <a:pt x="240" y="1388"/>
                </a:lnTo>
                <a:lnTo>
                  <a:pt x="243" y="1389"/>
                </a:lnTo>
                <a:lnTo>
                  <a:pt x="252" y="1392"/>
                </a:lnTo>
                <a:lnTo>
                  <a:pt x="252" y="1394"/>
                </a:lnTo>
                <a:lnTo>
                  <a:pt x="240" y="1404"/>
                </a:lnTo>
                <a:lnTo>
                  <a:pt x="239" y="1405"/>
                </a:lnTo>
                <a:lnTo>
                  <a:pt x="240" y="1411"/>
                </a:lnTo>
                <a:lnTo>
                  <a:pt x="239" y="1411"/>
                </a:lnTo>
                <a:lnTo>
                  <a:pt x="236" y="1410"/>
                </a:lnTo>
                <a:lnTo>
                  <a:pt x="233" y="1409"/>
                </a:lnTo>
                <a:lnTo>
                  <a:pt x="232" y="1413"/>
                </a:lnTo>
                <a:lnTo>
                  <a:pt x="233" y="1414"/>
                </a:lnTo>
                <a:lnTo>
                  <a:pt x="230" y="1416"/>
                </a:lnTo>
                <a:lnTo>
                  <a:pt x="231" y="1419"/>
                </a:lnTo>
                <a:lnTo>
                  <a:pt x="231" y="1420"/>
                </a:lnTo>
                <a:lnTo>
                  <a:pt x="230" y="1420"/>
                </a:lnTo>
                <a:lnTo>
                  <a:pt x="226" y="1422"/>
                </a:lnTo>
                <a:lnTo>
                  <a:pt x="225" y="1422"/>
                </a:lnTo>
                <a:lnTo>
                  <a:pt x="225" y="1423"/>
                </a:lnTo>
                <a:lnTo>
                  <a:pt x="225" y="1426"/>
                </a:lnTo>
                <a:lnTo>
                  <a:pt x="226" y="1428"/>
                </a:lnTo>
                <a:lnTo>
                  <a:pt x="225" y="1430"/>
                </a:lnTo>
                <a:lnTo>
                  <a:pt x="222" y="1431"/>
                </a:lnTo>
                <a:lnTo>
                  <a:pt x="219" y="1432"/>
                </a:lnTo>
                <a:lnTo>
                  <a:pt x="215" y="1427"/>
                </a:lnTo>
                <a:lnTo>
                  <a:pt x="215" y="1426"/>
                </a:lnTo>
                <a:lnTo>
                  <a:pt x="212" y="1426"/>
                </a:lnTo>
                <a:lnTo>
                  <a:pt x="196" y="1426"/>
                </a:lnTo>
                <a:lnTo>
                  <a:pt x="190" y="1425"/>
                </a:lnTo>
                <a:lnTo>
                  <a:pt x="185" y="1427"/>
                </a:lnTo>
                <a:lnTo>
                  <a:pt x="182" y="1430"/>
                </a:lnTo>
                <a:lnTo>
                  <a:pt x="175" y="1436"/>
                </a:lnTo>
                <a:lnTo>
                  <a:pt x="163" y="1424"/>
                </a:lnTo>
                <a:lnTo>
                  <a:pt x="158" y="1425"/>
                </a:lnTo>
                <a:lnTo>
                  <a:pt x="157" y="1427"/>
                </a:lnTo>
                <a:lnTo>
                  <a:pt x="156" y="1429"/>
                </a:lnTo>
                <a:lnTo>
                  <a:pt x="138" y="1437"/>
                </a:lnTo>
                <a:lnTo>
                  <a:pt x="133" y="1438"/>
                </a:lnTo>
                <a:lnTo>
                  <a:pt x="129" y="1429"/>
                </a:lnTo>
                <a:lnTo>
                  <a:pt x="128" y="1429"/>
                </a:lnTo>
                <a:lnTo>
                  <a:pt x="120" y="1431"/>
                </a:lnTo>
                <a:lnTo>
                  <a:pt x="119" y="1427"/>
                </a:lnTo>
                <a:lnTo>
                  <a:pt x="115" y="1420"/>
                </a:lnTo>
                <a:lnTo>
                  <a:pt x="114" y="1420"/>
                </a:lnTo>
                <a:lnTo>
                  <a:pt x="114" y="1420"/>
                </a:lnTo>
                <a:lnTo>
                  <a:pt x="103" y="1430"/>
                </a:lnTo>
                <a:lnTo>
                  <a:pt x="99" y="1431"/>
                </a:lnTo>
                <a:lnTo>
                  <a:pt x="96" y="1426"/>
                </a:lnTo>
                <a:lnTo>
                  <a:pt x="104" y="1420"/>
                </a:lnTo>
                <a:lnTo>
                  <a:pt x="107" y="1413"/>
                </a:lnTo>
                <a:lnTo>
                  <a:pt x="107" y="1403"/>
                </a:lnTo>
                <a:lnTo>
                  <a:pt x="114" y="1393"/>
                </a:lnTo>
                <a:lnTo>
                  <a:pt x="114" y="1392"/>
                </a:lnTo>
                <a:lnTo>
                  <a:pt x="114" y="1388"/>
                </a:lnTo>
                <a:lnTo>
                  <a:pt x="113" y="1387"/>
                </a:lnTo>
                <a:lnTo>
                  <a:pt x="113" y="1383"/>
                </a:lnTo>
                <a:lnTo>
                  <a:pt x="108" y="1377"/>
                </a:lnTo>
                <a:lnTo>
                  <a:pt x="101" y="1372"/>
                </a:lnTo>
                <a:lnTo>
                  <a:pt x="97" y="1361"/>
                </a:lnTo>
                <a:lnTo>
                  <a:pt x="99" y="1354"/>
                </a:lnTo>
                <a:lnTo>
                  <a:pt x="99" y="1349"/>
                </a:lnTo>
                <a:lnTo>
                  <a:pt x="100" y="1349"/>
                </a:lnTo>
                <a:lnTo>
                  <a:pt x="102" y="1349"/>
                </a:lnTo>
                <a:lnTo>
                  <a:pt x="107" y="1349"/>
                </a:lnTo>
                <a:lnTo>
                  <a:pt x="109" y="1347"/>
                </a:lnTo>
                <a:lnTo>
                  <a:pt x="110" y="1343"/>
                </a:lnTo>
                <a:lnTo>
                  <a:pt x="108" y="1343"/>
                </a:lnTo>
                <a:lnTo>
                  <a:pt x="103" y="1341"/>
                </a:lnTo>
                <a:lnTo>
                  <a:pt x="100" y="1339"/>
                </a:lnTo>
                <a:lnTo>
                  <a:pt x="97" y="1332"/>
                </a:lnTo>
                <a:lnTo>
                  <a:pt x="95" y="1330"/>
                </a:lnTo>
                <a:lnTo>
                  <a:pt x="90" y="1325"/>
                </a:lnTo>
                <a:lnTo>
                  <a:pt x="88" y="1324"/>
                </a:lnTo>
                <a:lnTo>
                  <a:pt x="89" y="1317"/>
                </a:lnTo>
                <a:lnTo>
                  <a:pt x="92" y="1311"/>
                </a:lnTo>
                <a:lnTo>
                  <a:pt x="95" y="1309"/>
                </a:lnTo>
                <a:lnTo>
                  <a:pt x="96" y="1309"/>
                </a:lnTo>
                <a:lnTo>
                  <a:pt x="101" y="1308"/>
                </a:lnTo>
                <a:lnTo>
                  <a:pt x="101" y="1307"/>
                </a:lnTo>
                <a:lnTo>
                  <a:pt x="106" y="1304"/>
                </a:lnTo>
                <a:lnTo>
                  <a:pt x="112" y="1298"/>
                </a:lnTo>
                <a:lnTo>
                  <a:pt x="104" y="1290"/>
                </a:lnTo>
                <a:lnTo>
                  <a:pt x="97" y="1281"/>
                </a:lnTo>
                <a:lnTo>
                  <a:pt x="96" y="1281"/>
                </a:lnTo>
                <a:lnTo>
                  <a:pt x="45" y="1265"/>
                </a:lnTo>
                <a:lnTo>
                  <a:pt x="44" y="1264"/>
                </a:lnTo>
                <a:lnTo>
                  <a:pt x="43" y="1264"/>
                </a:lnTo>
                <a:lnTo>
                  <a:pt x="12" y="1248"/>
                </a:lnTo>
                <a:lnTo>
                  <a:pt x="10" y="1247"/>
                </a:lnTo>
                <a:lnTo>
                  <a:pt x="5" y="1245"/>
                </a:lnTo>
                <a:lnTo>
                  <a:pt x="0" y="1243"/>
                </a:lnTo>
                <a:lnTo>
                  <a:pt x="16" y="1230"/>
                </a:lnTo>
                <a:lnTo>
                  <a:pt x="28" y="1220"/>
                </a:lnTo>
                <a:lnTo>
                  <a:pt x="36" y="1213"/>
                </a:lnTo>
                <a:lnTo>
                  <a:pt x="37" y="1213"/>
                </a:lnTo>
                <a:lnTo>
                  <a:pt x="52" y="1219"/>
                </a:lnTo>
                <a:lnTo>
                  <a:pt x="62" y="1222"/>
                </a:lnTo>
                <a:lnTo>
                  <a:pt x="95" y="1234"/>
                </a:lnTo>
                <a:lnTo>
                  <a:pt x="96" y="1230"/>
                </a:lnTo>
                <a:lnTo>
                  <a:pt x="95" y="1226"/>
                </a:lnTo>
                <a:lnTo>
                  <a:pt x="95" y="1224"/>
                </a:lnTo>
                <a:lnTo>
                  <a:pt x="95" y="1216"/>
                </a:lnTo>
                <a:lnTo>
                  <a:pt x="95" y="1215"/>
                </a:lnTo>
                <a:lnTo>
                  <a:pt x="94" y="1215"/>
                </a:lnTo>
                <a:lnTo>
                  <a:pt x="89" y="1210"/>
                </a:lnTo>
                <a:lnTo>
                  <a:pt x="84" y="1201"/>
                </a:lnTo>
                <a:lnTo>
                  <a:pt x="82" y="1199"/>
                </a:lnTo>
                <a:lnTo>
                  <a:pt x="78" y="1194"/>
                </a:lnTo>
                <a:lnTo>
                  <a:pt x="76" y="1192"/>
                </a:lnTo>
                <a:lnTo>
                  <a:pt x="76" y="1190"/>
                </a:lnTo>
                <a:lnTo>
                  <a:pt x="76" y="1189"/>
                </a:lnTo>
                <a:lnTo>
                  <a:pt x="76" y="1189"/>
                </a:lnTo>
                <a:lnTo>
                  <a:pt x="80" y="1176"/>
                </a:lnTo>
                <a:lnTo>
                  <a:pt x="81" y="1171"/>
                </a:lnTo>
                <a:lnTo>
                  <a:pt x="72" y="1170"/>
                </a:lnTo>
                <a:lnTo>
                  <a:pt x="63" y="1169"/>
                </a:lnTo>
                <a:lnTo>
                  <a:pt x="56" y="1166"/>
                </a:lnTo>
                <a:lnTo>
                  <a:pt x="55" y="1157"/>
                </a:lnTo>
                <a:lnTo>
                  <a:pt x="55" y="1155"/>
                </a:lnTo>
                <a:lnTo>
                  <a:pt x="55" y="1154"/>
                </a:lnTo>
                <a:lnTo>
                  <a:pt x="54" y="1149"/>
                </a:lnTo>
                <a:lnTo>
                  <a:pt x="53" y="1149"/>
                </a:lnTo>
                <a:lnTo>
                  <a:pt x="52" y="1148"/>
                </a:lnTo>
                <a:lnTo>
                  <a:pt x="49" y="1145"/>
                </a:lnTo>
                <a:lnTo>
                  <a:pt x="46" y="1141"/>
                </a:lnTo>
                <a:lnTo>
                  <a:pt x="46" y="1135"/>
                </a:lnTo>
                <a:lnTo>
                  <a:pt x="46" y="1126"/>
                </a:lnTo>
                <a:lnTo>
                  <a:pt x="46" y="1123"/>
                </a:lnTo>
                <a:lnTo>
                  <a:pt x="65" y="1121"/>
                </a:lnTo>
                <a:lnTo>
                  <a:pt x="66" y="1120"/>
                </a:lnTo>
                <a:lnTo>
                  <a:pt x="67" y="1120"/>
                </a:lnTo>
                <a:lnTo>
                  <a:pt x="68" y="1118"/>
                </a:lnTo>
                <a:lnTo>
                  <a:pt x="69" y="1118"/>
                </a:lnTo>
                <a:lnTo>
                  <a:pt x="76" y="1119"/>
                </a:lnTo>
                <a:lnTo>
                  <a:pt x="88" y="1120"/>
                </a:lnTo>
                <a:lnTo>
                  <a:pt x="89" y="1120"/>
                </a:lnTo>
                <a:lnTo>
                  <a:pt x="95" y="1118"/>
                </a:lnTo>
                <a:lnTo>
                  <a:pt x="112" y="1108"/>
                </a:lnTo>
                <a:lnTo>
                  <a:pt x="111" y="1108"/>
                </a:lnTo>
                <a:lnTo>
                  <a:pt x="108" y="1100"/>
                </a:lnTo>
                <a:lnTo>
                  <a:pt x="108" y="1099"/>
                </a:lnTo>
                <a:lnTo>
                  <a:pt x="101" y="1099"/>
                </a:lnTo>
                <a:lnTo>
                  <a:pt x="101" y="1098"/>
                </a:lnTo>
                <a:lnTo>
                  <a:pt x="101" y="1091"/>
                </a:lnTo>
                <a:lnTo>
                  <a:pt x="100" y="1081"/>
                </a:lnTo>
                <a:lnTo>
                  <a:pt x="99" y="1069"/>
                </a:lnTo>
                <a:lnTo>
                  <a:pt x="91" y="1054"/>
                </a:lnTo>
                <a:lnTo>
                  <a:pt x="89" y="1050"/>
                </a:lnTo>
                <a:lnTo>
                  <a:pt x="114" y="1043"/>
                </a:lnTo>
                <a:lnTo>
                  <a:pt x="117" y="1033"/>
                </a:lnTo>
                <a:lnTo>
                  <a:pt x="115" y="1033"/>
                </a:lnTo>
                <a:lnTo>
                  <a:pt x="110" y="1029"/>
                </a:lnTo>
                <a:lnTo>
                  <a:pt x="107" y="1025"/>
                </a:lnTo>
                <a:lnTo>
                  <a:pt x="104" y="1022"/>
                </a:lnTo>
                <a:lnTo>
                  <a:pt x="96" y="1014"/>
                </a:lnTo>
                <a:lnTo>
                  <a:pt x="95" y="1011"/>
                </a:lnTo>
                <a:lnTo>
                  <a:pt x="94" y="1011"/>
                </a:lnTo>
                <a:lnTo>
                  <a:pt x="94" y="1010"/>
                </a:lnTo>
                <a:lnTo>
                  <a:pt x="77" y="991"/>
                </a:lnTo>
                <a:lnTo>
                  <a:pt x="77" y="990"/>
                </a:lnTo>
                <a:lnTo>
                  <a:pt x="77" y="989"/>
                </a:lnTo>
                <a:lnTo>
                  <a:pt x="69" y="970"/>
                </a:lnTo>
                <a:lnTo>
                  <a:pt x="69" y="964"/>
                </a:lnTo>
                <a:lnTo>
                  <a:pt x="69" y="946"/>
                </a:lnTo>
                <a:lnTo>
                  <a:pt x="69" y="945"/>
                </a:lnTo>
                <a:lnTo>
                  <a:pt x="69" y="940"/>
                </a:lnTo>
                <a:lnTo>
                  <a:pt x="70" y="927"/>
                </a:lnTo>
                <a:lnTo>
                  <a:pt x="63" y="927"/>
                </a:lnTo>
                <a:lnTo>
                  <a:pt x="60" y="929"/>
                </a:lnTo>
                <a:lnTo>
                  <a:pt x="56" y="930"/>
                </a:lnTo>
                <a:lnTo>
                  <a:pt x="48" y="928"/>
                </a:lnTo>
                <a:lnTo>
                  <a:pt x="45" y="927"/>
                </a:lnTo>
                <a:lnTo>
                  <a:pt x="44" y="926"/>
                </a:lnTo>
                <a:lnTo>
                  <a:pt x="42" y="921"/>
                </a:lnTo>
                <a:lnTo>
                  <a:pt x="42" y="919"/>
                </a:lnTo>
                <a:lnTo>
                  <a:pt x="43" y="913"/>
                </a:lnTo>
                <a:lnTo>
                  <a:pt x="43" y="912"/>
                </a:lnTo>
                <a:lnTo>
                  <a:pt x="46" y="905"/>
                </a:lnTo>
                <a:lnTo>
                  <a:pt x="48" y="899"/>
                </a:lnTo>
                <a:lnTo>
                  <a:pt x="48" y="897"/>
                </a:lnTo>
                <a:lnTo>
                  <a:pt x="44" y="874"/>
                </a:lnTo>
                <a:lnTo>
                  <a:pt x="43" y="866"/>
                </a:lnTo>
                <a:lnTo>
                  <a:pt x="43" y="863"/>
                </a:lnTo>
                <a:lnTo>
                  <a:pt x="43" y="858"/>
                </a:lnTo>
                <a:lnTo>
                  <a:pt x="44" y="850"/>
                </a:lnTo>
                <a:lnTo>
                  <a:pt x="45" y="843"/>
                </a:lnTo>
                <a:lnTo>
                  <a:pt x="39" y="834"/>
                </a:lnTo>
                <a:lnTo>
                  <a:pt x="38" y="831"/>
                </a:lnTo>
                <a:lnTo>
                  <a:pt x="31" y="824"/>
                </a:lnTo>
                <a:lnTo>
                  <a:pt x="32" y="824"/>
                </a:lnTo>
                <a:lnTo>
                  <a:pt x="33" y="823"/>
                </a:lnTo>
                <a:lnTo>
                  <a:pt x="34" y="822"/>
                </a:lnTo>
                <a:lnTo>
                  <a:pt x="35" y="817"/>
                </a:lnTo>
                <a:lnTo>
                  <a:pt x="38" y="812"/>
                </a:lnTo>
                <a:lnTo>
                  <a:pt x="38" y="812"/>
                </a:lnTo>
                <a:lnTo>
                  <a:pt x="40" y="807"/>
                </a:lnTo>
                <a:lnTo>
                  <a:pt x="41" y="804"/>
                </a:lnTo>
                <a:lnTo>
                  <a:pt x="41" y="800"/>
                </a:lnTo>
                <a:lnTo>
                  <a:pt x="42" y="799"/>
                </a:lnTo>
                <a:lnTo>
                  <a:pt x="43" y="799"/>
                </a:lnTo>
                <a:lnTo>
                  <a:pt x="44" y="797"/>
                </a:lnTo>
                <a:lnTo>
                  <a:pt x="48" y="796"/>
                </a:lnTo>
                <a:lnTo>
                  <a:pt x="48" y="795"/>
                </a:lnTo>
                <a:lnTo>
                  <a:pt x="37" y="786"/>
                </a:lnTo>
                <a:lnTo>
                  <a:pt x="37" y="785"/>
                </a:lnTo>
                <a:lnTo>
                  <a:pt x="37" y="782"/>
                </a:lnTo>
                <a:lnTo>
                  <a:pt x="38" y="780"/>
                </a:lnTo>
                <a:lnTo>
                  <a:pt x="41" y="780"/>
                </a:lnTo>
                <a:lnTo>
                  <a:pt x="43" y="782"/>
                </a:lnTo>
                <a:lnTo>
                  <a:pt x="44" y="784"/>
                </a:lnTo>
                <a:lnTo>
                  <a:pt x="44" y="783"/>
                </a:lnTo>
                <a:lnTo>
                  <a:pt x="46" y="783"/>
                </a:lnTo>
                <a:lnTo>
                  <a:pt x="46" y="782"/>
                </a:lnTo>
                <a:lnTo>
                  <a:pt x="49" y="777"/>
                </a:lnTo>
                <a:lnTo>
                  <a:pt x="50" y="776"/>
                </a:lnTo>
                <a:lnTo>
                  <a:pt x="53" y="775"/>
                </a:lnTo>
                <a:lnTo>
                  <a:pt x="55" y="773"/>
                </a:lnTo>
                <a:lnTo>
                  <a:pt x="50" y="765"/>
                </a:lnTo>
                <a:lnTo>
                  <a:pt x="50" y="764"/>
                </a:lnTo>
                <a:lnTo>
                  <a:pt x="51" y="761"/>
                </a:lnTo>
                <a:lnTo>
                  <a:pt x="52" y="761"/>
                </a:lnTo>
                <a:lnTo>
                  <a:pt x="55" y="761"/>
                </a:lnTo>
                <a:lnTo>
                  <a:pt x="53" y="757"/>
                </a:lnTo>
                <a:lnTo>
                  <a:pt x="52" y="757"/>
                </a:lnTo>
                <a:lnTo>
                  <a:pt x="47" y="755"/>
                </a:lnTo>
                <a:lnTo>
                  <a:pt x="46" y="754"/>
                </a:lnTo>
                <a:lnTo>
                  <a:pt x="46" y="753"/>
                </a:lnTo>
                <a:lnTo>
                  <a:pt x="46" y="752"/>
                </a:lnTo>
                <a:lnTo>
                  <a:pt x="51" y="746"/>
                </a:lnTo>
                <a:lnTo>
                  <a:pt x="53" y="747"/>
                </a:lnTo>
                <a:lnTo>
                  <a:pt x="56" y="748"/>
                </a:lnTo>
                <a:lnTo>
                  <a:pt x="58" y="748"/>
                </a:lnTo>
                <a:lnTo>
                  <a:pt x="60" y="748"/>
                </a:lnTo>
                <a:lnTo>
                  <a:pt x="60" y="744"/>
                </a:lnTo>
                <a:lnTo>
                  <a:pt x="59" y="740"/>
                </a:lnTo>
                <a:lnTo>
                  <a:pt x="60" y="737"/>
                </a:lnTo>
                <a:lnTo>
                  <a:pt x="61" y="733"/>
                </a:lnTo>
                <a:lnTo>
                  <a:pt x="65" y="729"/>
                </a:lnTo>
                <a:lnTo>
                  <a:pt x="71" y="731"/>
                </a:lnTo>
                <a:lnTo>
                  <a:pt x="72" y="731"/>
                </a:lnTo>
                <a:lnTo>
                  <a:pt x="74" y="729"/>
                </a:lnTo>
                <a:lnTo>
                  <a:pt x="76" y="729"/>
                </a:lnTo>
                <a:lnTo>
                  <a:pt x="75" y="726"/>
                </a:lnTo>
                <a:lnTo>
                  <a:pt x="75" y="725"/>
                </a:lnTo>
                <a:lnTo>
                  <a:pt x="74" y="723"/>
                </a:lnTo>
                <a:lnTo>
                  <a:pt x="74" y="722"/>
                </a:lnTo>
                <a:lnTo>
                  <a:pt x="72" y="722"/>
                </a:lnTo>
                <a:lnTo>
                  <a:pt x="69" y="720"/>
                </a:lnTo>
                <a:lnTo>
                  <a:pt x="68" y="719"/>
                </a:lnTo>
                <a:lnTo>
                  <a:pt x="67" y="719"/>
                </a:lnTo>
                <a:lnTo>
                  <a:pt x="66" y="715"/>
                </a:lnTo>
                <a:lnTo>
                  <a:pt x="66" y="714"/>
                </a:lnTo>
                <a:lnTo>
                  <a:pt x="63" y="709"/>
                </a:lnTo>
                <a:lnTo>
                  <a:pt x="63" y="708"/>
                </a:lnTo>
                <a:lnTo>
                  <a:pt x="63" y="706"/>
                </a:lnTo>
                <a:lnTo>
                  <a:pt x="63" y="705"/>
                </a:lnTo>
                <a:lnTo>
                  <a:pt x="65" y="706"/>
                </a:lnTo>
                <a:lnTo>
                  <a:pt x="67" y="706"/>
                </a:lnTo>
                <a:lnTo>
                  <a:pt x="69" y="705"/>
                </a:lnTo>
                <a:lnTo>
                  <a:pt x="72" y="702"/>
                </a:lnTo>
                <a:lnTo>
                  <a:pt x="72" y="701"/>
                </a:lnTo>
                <a:lnTo>
                  <a:pt x="76" y="697"/>
                </a:lnTo>
                <a:lnTo>
                  <a:pt x="80" y="695"/>
                </a:lnTo>
                <a:lnTo>
                  <a:pt x="82" y="693"/>
                </a:lnTo>
                <a:lnTo>
                  <a:pt x="84" y="691"/>
                </a:lnTo>
                <a:lnTo>
                  <a:pt x="84" y="690"/>
                </a:lnTo>
                <a:lnTo>
                  <a:pt x="86" y="689"/>
                </a:lnTo>
                <a:lnTo>
                  <a:pt x="87" y="688"/>
                </a:lnTo>
                <a:lnTo>
                  <a:pt x="86" y="686"/>
                </a:lnTo>
                <a:lnTo>
                  <a:pt x="86" y="684"/>
                </a:lnTo>
                <a:lnTo>
                  <a:pt x="83" y="677"/>
                </a:lnTo>
                <a:lnTo>
                  <a:pt x="84" y="676"/>
                </a:lnTo>
                <a:lnTo>
                  <a:pt x="84" y="675"/>
                </a:lnTo>
                <a:lnTo>
                  <a:pt x="87" y="671"/>
                </a:lnTo>
                <a:lnTo>
                  <a:pt x="86" y="670"/>
                </a:lnTo>
                <a:lnTo>
                  <a:pt x="84" y="668"/>
                </a:lnTo>
                <a:lnTo>
                  <a:pt x="83" y="666"/>
                </a:lnTo>
                <a:lnTo>
                  <a:pt x="82" y="667"/>
                </a:lnTo>
                <a:lnTo>
                  <a:pt x="82" y="670"/>
                </a:lnTo>
                <a:lnTo>
                  <a:pt x="82" y="671"/>
                </a:lnTo>
                <a:lnTo>
                  <a:pt x="81" y="671"/>
                </a:lnTo>
                <a:lnTo>
                  <a:pt x="80" y="668"/>
                </a:lnTo>
                <a:lnTo>
                  <a:pt x="80" y="665"/>
                </a:lnTo>
                <a:lnTo>
                  <a:pt x="80" y="662"/>
                </a:lnTo>
                <a:lnTo>
                  <a:pt x="80" y="661"/>
                </a:lnTo>
                <a:lnTo>
                  <a:pt x="79" y="661"/>
                </a:lnTo>
                <a:lnTo>
                  <a:pt x="79" y="658"/>
                </a:lnTo>
                <a:lnTo>
                  <a:pt x="79" y="658"/>
                </a:lnTo>
                <a:lnTo>
                  <a:pt x="79" y="657"/>
                </a:lnTo>
                <a:lnTo>
                  <a:pt x="82" y="654"/>
                </a:lnTo>
                <a:lnTo>
                  <a:pt x="82" y="652"/>
                </a:lnTo>
                <a:lnTo>
                  <a:pt x="81" y="652"/>
                </a:lnTo>
                <a:lnTo>
                  <a:pt x="79" y="652"/>
                </a:lnTo>
                <a:lnTo>
                  <a:pt x="79" y="651"/>
                </a:lnTo>
                <a:lnTo>
                  <a:pt x="80" y="651"/>
                </a:lnTo>
                <a:lnTo>
                  <a:pt x="81" y="650"/>
                </a:lnTo>
                <a:lnTo>
                  <a:pt x="82" y="650"/>
                </a:lnTo>
                <a:lnTo>
                  <a:pt x="86" y="651"/>
                </a:lnTo>
                <a:lnTo>
                  <a:pt x="89" y="648"/>
                </a:lnTo>
                <a:lnTo>
                  <a:pt x="87" y="646"/>
                </a:lnTo>
                <a:lnTo>
                  <a:pt x="85" y="645"/>
                </a:lnTo>
                <a:lnTo>
                  <a:pt x="85" y="641"/>
                </a:lnTo>
                <a:lnTo>
                  <a:pt x="83" y="639"/>
                </a:lnTo>
                <a:lnTo>
                  <a:pt x="82" y="639"/>
                </a:lnTo>
                <a:lnTo>
                  <a:pt x="82" y="637"/>
                </a:lnTo>
                <a:lnTo>
                  <a:pt x="81" y="633"/>
                </a:lnTo>
                <a:lnTo>
                  <a:pt x="81" y="632"/>
                </a:lnTo>
                <a:lnTo>
                  <a:pt x="81" y="631"/>
                </a:lnTo>
                <a:lnTo>
                  <a:pt x="81" y="630"/>
                </a:lnTo>
                <a:lnTo>
                  <a:pt x="83" y="628"/>
                </a:lnTo>
                <a:lnTo>
                  <a:pt x="86" y="627"/>
                </a:lnTo>
                <a:lnTo>
                  <a:pt x="87" y="626"/>
                </a:lnTo>
                <a:lnTo>
                  <a:pt x="87" y="626"/>
                </a:lnTo>
                <a:lnTo>
                  <a:pt x="86" y="626"/>
                </a:lnTo>
                <a:lnTo>
                  <a:pt x="84" y="625"/>
                </a:lnTo>
                <a:lnTo>
                  <a:pt x="82" y="624"/>
                </a:lnTo>
                <a:lnTo>
                  <a:pt x="81" y="622"/>
                </a:lnTo>
                <a:lnTo>
                  <a:pt x="79" y="621"/>
                </a:lnTo>
                <a:lnTo>
                  <a:pt x="77" y="620"/>
                </a:lnTo>
                <a:lnTo>
                  <a:pt x="76" y="619"/>
                </a:lnTo>
                <a:lnTo>
                  <a:pt x="76" y="616"/>
                </a:lnTo>
                <a:lnTo>
                  <a:pt x="75" y="610"/>
                </a:lnTo>
                <a:lnTo>
                  <a:pt x="75" y="608"/>
                </a:lnTo>
                <a:lnTo>
                  <a:pt x="73" y="608"/>
                </a:lnTo>
                <a:lnTo>
                  <a:pt x="73" y="607"/>
                </a:lnTo>
                <a:lnTo>
                  <a:pt x="69" y="607"/>
                </a:lnTo>
                <a:lnTo>
                  <a:pt x="65" y="607"/>
                </a:lnTo>
                <a:lnTo>
                  <a:pt x="63" y="607"/>
                </a:lnTo>
                <a:lnTo>
                  <a:pt x="63" y="607"/>
                </a:lnTo>
                <a:lnTo>
                  <a:pt x="61" y="606"/>
                </a:lnTo>
                <a:lnTo>
                  <a:pt x="60" y="606"/>
                </a:lnTo>
                <a:lnTo>
                  <a:pt x="59" y="605"/>
                </a:lnTo>
                <a:lnTo>
                  <a:pt x="59" y="604"/>
                </a:lnTo>
                <a:lnTo>
                  <a:pt x="60" y="601"/>
                </a:lnTo>
                <a:lnTo>
                  <a:pt x="60" y="599"/>
                </a:lnTo>
                <a:lnTo>
                  <a:pt x="59" y="597"/>
                </a:lnTo>
                <a:lnTo>
                  <a:pt x="58" y="597"/>
                </a:lnTo>
                <a:lnTo>
                  <a:pt x="57" y="595"/>
                </a:lnTo>
                <a:lnTo>
                  <a:pt x="52" y="590"/>
                </a:lnTo>
                <a:lnTo>
                  <a:pt x="49" y="589"/>
                </a:lnTo>
                <a:lnTo>
                  <a:pt x="49" y="588"/>
                </a:lnTo>
                <a:lnTo>
                  <a:pt x="49" y="587"/>
                </a:lnTo>
                <a:lnTo>
                  <a:pt x="49" y="585"/>
                </a:lnTo>
                <a:lnTo>
                  <a:pt x="49" y="584"/>
                </a:lnTo>
                <a:lnTo>
                  <a:pt x="50" y="581"/>
                </a:lnTo>
                <a:lnTo>
                  <a:pt x="50" y="579"/>
                </a:lnTo>
                <a:lnTo>
                  <a:pt x="50" y="578"/>
                </a:lnTo>
                <a:lnTo>
                  <a:pt x="50" y="577"/>
                </a:lnTo>
                <a:lnTo>
                  <a:pt x="48" y="575"/>
                </a:lnTo>
                <a:lnTo>
                  <a:pt x="46" y="575"/>
                </a:lnTo>
                <a:lnTo>
                  <a:pt x="44" y="569"/>
                </a:lnTo>
                <a:lnTo>
                  <a:pt x="43" y="569"/>
                </a:lnTo>
                <a:lnTo>
                  <a:pt x="39" y="567"/>
                </a:lnTo>
                <a:lnTo>
                  <a:pt x="38" y="567"/>
                </a:lnTo>
                <a:lnTo>
                  <a:pt x="38" y="567"/>
                </a:lnTo>
                <a:lnTo>
                  <a:pt x="37" y="567"/>
                </a:lnTo>
                <a:lnTo>
                  <a:pt x="35" y="568"/>
                </a:lnTo>
                <a:lnTo>
                  <a:pt x="34" y="569"/>
                </a:lnTo>
                <a:lnTo>
                  <a:pt x="33" y="569"/>
                </a:lnTo>
                <a:lnTo>
                  <a:pt x="32" y="569"/>
                </a:lnTo>
                <a:lnTo>
                  <a:pt x="31" y="569"/>
                </a:lnTo>
                <a:lnTo>
                  <a:pt x="31" y="567"/>
                </a:lnTo>
                <a:lnTo>
                  <a:pt x="30" y="565"/>
                </a:lnTo>
                <a:lnTo>
                  <a:pt x="30" y="564"/>
                </a:lnTo>
                <a:lnTo>
                  <a:pt x="28" y="562"/>
                </a:lnTo>
                <a:lnTo>
                  <a:pt x="28" y="561"/>
                </a:lnTo>
                <a:lnTo>
                  <a:pt x="25" y="559"/>
                </a:lnTo>
                <a:lnTo>
                  <a:pt x="24" y="558"/>
                </a:lnTo>
                <a:lnTo>
                  <a:pt x="23" y="556"/>
                </a:lnTo>
                <a:lnTo>
                  <a:pt x="22" y="555"/>
                </a:lnTo>
                <a:lnTo>
                  <a:pt x="21" y="555"/>
                </a:lnTo>
                <a:lnTo>
                  <a:pt x="21" y="554"/>
                </a:lnTo>
                <a:lnTo>
                  <a:pt x="21" y="550"/>
                </a:lnTo>
                <a:lnTo>
                  <a:pt x="21" y="550"/>
                </a:lnTo>
                <a:lnTo>
                  <a:pt x="21" y="549"/>
                </a:lnTo>
                <a:lnTo>
                  <a:pt x="25" y="544"/>
                </a:lnTo>
                <a:lnTo>
                  <a:pt x="25" y="543"/>
                </a:lnTo>
                <a:lnTo>
                  <a:pt x="25" y="542"/>
                </a:lnTo>
                <a:lnTo>
                  <a:pt x="25" y="541"/>
                </a:lnTo>
                <a:lnTo>
                  <a:pt x="25" y="541"/>
                </a:lnTo>
                <a:lnTo>
                  <a:pt x="27" y="542"/>
                </a:lnTo>
                <a:lnTo>
                  <a:pt x="28" y="541"/>
                </a:lnTo>
                <a:lnTo>
                  <a:pt x="31" y="541"/>
                </a:lnTo>
                <a:lnTo>
                  <a:pt x="32" y="541"/>
                </a:lnTo>
                <a:lnTo>
                  <a:pt x="33" y="540"/>
                </a:lnTo>
                <a:lnTo>
                  <a:pt x="36" y="537"/>
                </a:lnTo>
                <a:lnTo>
                  <a:pt x="37" y="537"/>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2" name="Freeform 59"/>
          <p:cNvSpPr>
            <a:spLocks/>
          </p:cNvSpPr>
          <p:nvPr/>
        </p:nvSpPr>
        <p:spPr bwMode="auto">
          <a:xfrm>
            <a:off x="4918076" y="2111375"/>
            <a:ext cx="563563" cy="654050"/>
          </a:xfrm>
          <a:custGeom>
            <a:avLst/>
            <a:gdLst>
              <a:gd name="T0" fmla="*/ 8 w 355"/>
              <a:gd name="T1" fmla="*/ 408 h 412"/>
              <a:gd name="T2" fmla="*/ 2 w 355"/>
              <a:gd name="T3" fmla="*/ 402 h 412"/>
              <a:gd name="T4" fmla="*/ 0 w 355"/>
              <a:gd name="T5" fmla="*/ 392 h 412"/>
              <a:gd name="T6" fmla="*/ 4 w 355"/>
              <a:gd name="T7" fmla="*/ 391 h 412"/>
              <a:gd name="T8" fmla="*/ 9 w 355"/>
              <a:gd name="T9" fmla="*/ 389 h 412"/>
              <a:gd name="T10" fmla="*/ 9 w 355"/>
              <a:gd name="T11" fmla="*/ 374 h 412"/>
              <a:gd name="T12" fmla="*/ 6 w 355"/>
              <a:gd name="T13" fmla="*/ 362 h 412"/>
              <a:gd name="T14" fmla="*/ 12 w 355"/>
              <a:gd name="T15" fmla="*/ 356 h 412"/>
              <a:gd name="T16" fmla="*/ 26 w 355"/>
              <a:gd name="T17" fmla="*/ 348 h 412"/>
              <a:gd name="T18" fmla="*/ 32 w 355"/>
              <a:gd name="T19" fmla="*/ 341 h 412"/>
              <a:gd name="T20" fmla="*/ 30 w 355"/>
              <a:gd name="T21" fmla="*/ 334 h 412"/>
              <a:gd name="T22" fmla="*/ 38 w 355"/>
              <a:gd name="T23" fmla="*/ 308 h 412"/>
              <a:gd name="T24" fmla="*/ 45 w 355"/>
              <a:gd name="T25" fmla="*/ 286 h 412"/>
              <a:gd name="T26" fmla="*/ 47 w 355"/>
              <a:gd name="T27" fmla="*/ 281 h 412"/>
              <a:gd name="T28" fmla="*/ 51 w 355"/>
              <a:gd name="T29" fmla="*/ 275 h 412"/>
              <a:gd name="T30" fmla="*/ 47 w 355"/>
              <a:gd name="T31" fmla="*/ 271 h 412"/>
              <a:gd name="T32" fmla="*/ 52 w 355"/>
              <a:gd name="T33" fmla="*/ 261 h 412"/>
              <a:gd name="T34" fmla="*/ 61 w 355"/>
              <a:gd name="T35" fmla="*/ 250 h 412"/>
              <a:gd name="T36" fmla="*/ 78 w 355"/>
              <a:gd name="T37" fmla="*/ 254 h 412"/>
              <a:gd name="T38" fmla="*/ 89 w 355"/>
              <a:gd name="T39" fmla="*/ 250 h 412"/>
              <a:gd name="T40" fmla="*/ 100 w 355"/>
              <a:gd name="T41" fmla="*/ 242 h 412"/>
              <a:gd name="T42" fmla="*/ 103 w 355"/>
              <a:gd name="T43" fmla="*/ 235 h 412"/>
              <a:gd name="T44" fmla="*/ 112 w 355"/>
              <a:gd name="T45" fmla="*/ 223 h 412"/>
              <a:gd name="T46" fmla="*/ 130 w 355"/>
              <a:gd name="T47" fmla="*/ 223 h 412"/>
              <a:gd name="T48" fmla="*/ 137 w 355"/>
              <a:gd name="T49" fmla="*/ 219 h 412"/>
              <a:gd name="T50" fmla="*/ 145 w 355"/>
              <a:gd name="T51" fmla="*/ 218 h 412"/>
              <a:gd name="T52" fmla="*/ 159 w 355"/>
              <a:gd name="T53" fmla="*/ 214 h 412"/>
              <a:gd name="T54" fmla="*/ 160 w 355"/>
              <a:gd name="T55" fmla="*/ 207 h 412"/>
              <a:gd name="T56" fmla="*/ 170 w 355"/>
              <a:gd name="T57" fmla="*/ 203 h 412"/>
              <a:gd name="T58" fmla="*/ 175 w 355"/>
              <a:gd name="T59" fmla="*/ 207 h 412"/>
              <a:gd name="T60" fmla="*/ 179 w 355"/>
              <a:gd name="T61" fmla="*/ 201 h 412"/>
              <a:gd name="T62" fmla="*/ 179 w 355"/>
              <a:gd name="T63" fmla="*/ 193 h 412"/>
              <a:gd name="T64" fmla="*/ 197 w 355"/>
              <a:gd name="T65" fmla="*/ 186 h 412"/>
              <a:gd name="T66" fmla="*/ 198 w 355"/>
              <a:gd name="T67" fmla="*/ 200 h 412"/>
              <a:gd name="T68" fmla="*/ 203 w 355"/>
              <a:gd name="T69" fmla="*/ 204 h 412"/>
              <a:gd name="T70" fmla="*/ 205 w 355"/>
              <a:gd name="T71" fmla="*/ 213 h 412"/>
              <a:gd name="T72" fmla="*/ 213 w 355"/>
              <a:gd name="T73" fmla="*/ 209 h 412"/>
              <a:gd name="T74" fmla="*/ 226 w 355"/>
              <a:gd name="T75" fmla="*/ 215 h 412"/>
              <a:gd name="T76" fmla="*/ 235 w 355"/>
              <a:gd name="T77" fmla="*/ 214 h 412"/>
              <a:gd name="T78" fmla="*/ 249 w 355"/>
              <a:gd name="T79" fmla="*/ 207 h 412"/>
              <a:gd name="T80" fmla="*/ 257 w 355"/>
              <a:gd name="T81" fmla="*/ 191 h 412"/>
              <a:gd name="T82" fmla="*/ 250 w 355"/>
              <a:gd name="T83" fmla="*/ 178 h 412"/>
              <a:gd name="T84" fmla="*/ 256 w 355"/>
              <a:gd name="T85" fmla="*/ 175 h 412"/>
              <a:gd name="T86" fmla="*/ 249 w 355"/>
              <a:gd name="T87" fmla="*/ 169 h 412"/>
              <a:gd name="T88" fmla="*/ 252 w 355"/>
              <a:gd name="T89" fmla="*/ 159 h 412"/>
              <a:gd name="T90" fmla="*/ 249 w 355"/>
              <a:gd name="T91" fmla="*/ 151 h 412"/>
              <a:gd name="T92" fmla="*/ 248 w 355"/>
              <a:gd name="T93" fmla="*/ 142 h 412"/>
              <a:gd name="T94" fmla="*/ 262 w 355"/>
              <a:gd name="T95" fmla="*/ 125 h 412"/>
              <a:gd name="T96" fmla="*/ 266 w 355"/>
              <a:gd name="T97" fmla="*/ 117 h 412"/>
              <a:gd name="T98" fmla="*/ 273 w 355"/>
              <a:gd name="T99" fmla="*/ 103 h 412"/>
              <a:gd name="T100" fmla="*/ 279 w 355"/>
              <a:gd name="T101" fmla="*/ 102 h 412"/>
              <a:gd name="T102" fmla="*/ 288 w 355"/>
              <a:gd name="T103" fmla="*/ 95 h 412"/>
              <a:gd name="T104" fmla="*/ 295 w 355"/>
              <a:gd name="T105" fmla="*/ 94 h 412"/>
              <a:gd name="T106" fmla="*/ 299 w 355"/>
              <a:gd name="T107" fmla="*/ 92 h 412"/>
              <a:gd name="T108" fmla="*/ 301 w 355"/>
              <a:gd name="T109" fmla="*/ 79 h 412"/>
              <a:gd name="T110" fmla="*/ 304 w 355"/>
              <a:gd name="T111" fmla="*/ 67 h 412"/>
              <a:gd name="T112" fmla="*/ 314 w 355"/>
              <a:gd name="T113" fmla="*/ 61 h 412"/>
              <a:gd name="T114" fmla="*/ 324 w 355"/>
              <a:gd name="T115" fmla="*/ 52 h 412"/>
              <a:gd name="T116" fmla="*/ 331 w 355"/>
              <a:gd name="T117" fmla="*/ 41 h 412"/>
              <a:gd name="T118" fmla="*/ 341 w 355"/>
              <a:gd name="T119" fmla="*/ 32 h 412"/>
              <a:gd name="T120" fmla="*/ 352 w 355"/>
              <a:gd name="T121" fmla="*/ 22 h 412"/>
              <a:gd name="T122" fmla="*/ 350 w 355"/>
              <a:gd name="T123" fmla="*/ 11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5" h="412">
                <a:moveTo>
                  <a:pt x="1" y="412"/>
                </a:moveTo>
                <a:lnTo>
                  <a:pt x="6" y="410"/>
                </a:lnTo>
                <a:lnTo>
                  <a:pt x="6" y="409"/>
                </a:lnTo>
                <a:lnTo>
                  <a:pt x="8" y="408"/>
                </a:lnTo>
                <a:lnTo>
                  <a:pt x="8" y="406"/>
                </a:lnTo>
                <a:lnTo>
                  <a:pt x="6" y="405"/>
                </a:lnTo>
                <a:lnTo>
                  <a:pt x="4" y="402"/>
                </a:lnTo>
                <a:lnTo>
                  <a:pt x="2" y="402"/>
                </a:lnTo>
                <a:lnTo>
                  <a:pt x="2" y="399"/>
                </a:lnTo>
                <a:lnTo>
                  <a:pt x="1" y="398"/>
                </a:lnTo>
                <a:lnTo>
                  <a:pt x="2" y="396"/>
                </a:lnTo>
                <a:lnTo>
                  <a:pt x="0" y="392"/>
                </a:lnTo>
                <a:lnTo>
                  <a:pt x="1" y="390"/>
                </a:lnTo>
                <a:lnTo>
                  <a:pt x="2" y="390"/>
                </a:lnTo>
                <a:lnTo>
                  <a:pt x="2" y="392"/>
                </a:lnTo>
                <a:lnTo>
                  <a:pt x="4" y="391"/>
                </a:lnTo>
                <a:lnTo>
                  <a:pt x="4" y="390"/>
                </a:lnTo>
                <a:lnTo>
                  <a:pt x="7" y="389"/>
                </a:lnTo>
                <a:lnTo>
                  <a:pt x="8" y="391"/>
                </a:lnTo>
                <a:lnTo>
                  <a:pt x="9" y="389"/>
                </a:lnTo>
                <a:lnTo>
                  <a:pt x="12" y="384"/>
                </a:lnTo>
                <a:lnTo>
                  <a:pt x="12" y="380"/>
                </a:lnTo>
                <a:lnTo>
                  <a:pt x="12" y="378"/>
                </a:lnTo>
                <a:lnTo>
                  <a:pt x="9" y="374"/>
                </a:lnTo>
                <a:lnTo>
                  <a:pt x="8" y="373"/>
                </a:lnTo>
                <a:lnTo>
                  <a:pt x="8" y="373"/>
                </a:lnTo>
                <a:lnTo>
                  <a:pt x="4" y="365"/>
                </a:lnTo>
                <a:lnTo>
                  <a:pt x="6" y="362"/>
                </a:lnTo>
                <a:lnTo>
                  <a:pt x="8" y="360"/>
                </a:lnTo>
                <a:lnTo>
                  <a:pt x="9" y="358"/>
                </a:lnTo>
                <a:lnTo>
                  <a:pt x="11" y="356"/>
                </a:lnTo>
                <a:lnTo>
                  <a:pt x="12" y="356"/>
                </a:lnTo>
                <a:lnTo>
                  <a:pt x="13" y="356"/>
                </a:lnTo>
                <a:lnTo>
                  <a:pt x="15" y="354"/>
                </a:lnTo>
                <a:lnTo>
                  <a:pt x="25" y="348"/>
                </a:lnTo>
                <a:lnTo>
                  <a:pt x="26" y="348"/>
                </a:lnTo>
                <a:lnTo>
                  <a:pt x="27" y="346"/>
                </a:lnTo>
                <a:lnTo>
                  <a:pt x="28" y="346"/>
                </a:lnTo>
                <a:lnTo>
                  <a:pt x="28" y="344"/>
                </a:lnTo>
                <a:lnTo>
                  <a:pt x="32" y="341"/>
                </a:lnTo>
                <a:lnTo>
                  <a:pt x="32" y="340"/>
                </a:lnTo>
                <a:lnTo>
                  <a:pt x="31" y="338"/>
                </a:lnTo>
                <a:lnTo>
                  <a:pt x="31" y="337"/>
                </a:lnTo>
                <a:lnTo>
                  <a:pt x="30" y="334"/>
                </a:lnTo>
                <a:lnTo>
                  <a:pt x="33" y="325"/>
                </a:lnTo>
                <a:lnTo>
                  <a:pt x="33" y="322"/>
                </a:lnTo>
                <a:lnTo>
                  <a:pt x="37" y="313"/>
                </a:lnTo>
                <a:lnTo>
                  <a:pt x="38" y="308"/>
                </a:lnTo>
                <a:lnTo>
                  <a:pt x="40" y="300"/>
                </a:lnTo>
                <a:lnTo>
                  <a:pt x="43" y="292"/>
                </a:lnTo>
                <a:lnTo>
                  <a:pt x="44" y="290"/>
                </a:lnTo>
                <a:lnTo>
                  <a:pt x="45" y="286"/>
                </a:lnTo>
                <a:lnTo>
                  <a:pt x="46" y="285"/>
                </a:lnTo>
                <a:lnTo>
                  <a:pt x="46" y="284"/>
                </a:lnTo>
                <a:lnTo>
                  <a:pt x="46" y="283"/>
                </a:lnTo>
                <a:lnTo>
                  <a:pt x="47" y="281"/>
                </a:lnTo>
                <a:lnTo>
                  <a:pt x="49" y="278"/>
                </a:lnTo>
                <a:lnTo>
                  <a:pt x="50" y="278"/>
                </a:lnTo>
                <a:lnTo>
                  <a:pt x="51" y="276"/>
                </a:lnTo>
                <a:lnTo>
                  <a:pt x="51" y="275"/>
                </a:lnTo>
                <a:lnTo>
                  <a:pt x="50" y="274"/>
                </a:lnTo>
                <a:lnTo>
                  <a:pt x="50" y="273"/>
                </a:lnTo>
                <a:lnTo>
                  <a:pt x="47" y="272"/>
                </a:lnTo>
                <a:lnTo>
                  <a:pt x="47" y="271"/>
                </a:lnTo>
                <a:lnTo>
                  <a:pt x="47" y="271"/>
                </a:lnTo>
                <a:lnTo>
                  <a:pt x="50" y="266"/>
                </a:lnTo>
                <a:lnTo>
                  <a:pt x="50" y="265"/>
                </a:lnTo>
                <a:lnTo>
                  <a:pt x="52" y="261"/>
                </a:lnTo>
                <a:lnTo>
                  <a:pt x="52" y="259"/>
                </a:lnTo>
                <a:lnTo>
                  <a:pt x="53" y="255"/>
                </a:lnTo>
                <a:lnTo>
                  <a:pt x="58" y="252"/>
                </a:lnTo>
                <a:lnTo>
                  <a:pt x="61" y="250"/>
                </a:lnTo>
                <a:lnTo>
                  <a:pt x="70" y="258"/>
                </a:lnTo>
                <a:lnTo>
                  <a:pt x="72" y="256"/>
                </a:lnTo>
                <a:lnTo>
                  <a:pt x="77" y="260"/>
                </a:lnTo>
                <a:lnTo>
                  <a:pt x="78" y="254"/>
                </a:lnTo>
                <a:lnTo>
                  <a:pt x="83" y="253"/>
                </a:lnTo>
                <a:lnTo>
                  <a:pt x="85" y="253"/>
                </a:lnTo>
                <a:lnTo>
                  <a:pt x="86" y="252"/>
                </a:lnTo>
                <a:lnTo>
                  <a:pt x="89" y="250"/>
                </a:lnTo>
                <a:lnTo>
                  <a:pt x="93" y="245"/>
                </a:lnTo>
                <a:lnTo>
                  <a:pt x="96" y="246"/>
                </a:lnTo>
                <a:lnTo>
                  <a:pt x="97" y="245"/>
                </a:lnTo>
                <a:lnTo>
                  <a:pt x="100" y="242"/>
                </a:lnTo>
                <a:lnTo>
                  <a:pt x="101" y="239"/>
                </a:lnTo>
                <a:lnTo>
                  <a:pt x="99" y="239"/>
                </a:lnTo>
                <a:lnTo>
                  <a:pt x="99" y="235"/>
                </a:lnTo>
                <a:lnTo>
                  <a:pt x="103" y="235"/>
                </a:lnTo>
                <a:lnTo>
                  <a:pt x="106" y="235"/>
                </a:lnTo>
                <a:lnTo>
                  <a:pt x="107" y="228"/>
                </a:lnTo>
                <a:lnTo>
                  <a:pt x="111" y="226"/>
                </a:lnTo>
                <a:lnTo>
                  <a:pt x="112" y="223"/>
                </a:lnTo>
                <a:lnTo>
                  <a:pt x="116" y="226"/>
                </a:lnTo>
                <a:lnTo>
                  <a:pt x="118" y="223"/>
                </a:lnTo>
                <a:lnTo>
                  <a:pt x="122" y="225"/>
                </a:lnTo>
                <a:lnTo>
                  <a:pt x="130" y="223"/>
                </a:lnTo>
                <a:lnTo>
                  <a:pt x="132" y="220"/>
                </a:lnTo>
                <a:lnTo>
                  <a:pt x="135" y="219"/>
                </a:lnTo>
                <a:lnTo>
                  <a:pt x="136" y="219"/>
                </a:lnTo>
                <a:lnTo>
                  <a:pt x="137" y="219"/>
                </a:lnTo>
                <a:lnTo>
                  <a:pt x="138" y="219"/>
                </a:lnTo>
                <a:lnTo>
                  <a:pt x="141" y="219"/>
                </a:lnTo>
                <a:lnTo>
                  <a:pt x="144" y="220"/>
                </a:lnTo>
                <a:lnTo>
                  <a:pt x="145" y="218"/>
                </a:lnTo>
                <a:lnTo>
                  <a:pt x="151" y="220"/>
                </a:lnTo>
                <a:lnTo>
                  <a:pt x="153" y="220"/>
                </a:lnTo>
                <a:lnTo>
                  <a:pt x="155" y="218"/>
                </a:lnTo>
                <a:lnTo>
                  <a:pt x="159" y="214"/>
                </a:lnTo>
                <a:lnTo>
                  <a:pt x="161" y="212"/>
                </a:lnTo>
                <a:lnTo>
                  <a:pt x="161" y="210"/>
                </a:lnTo>
                <a:lnTo>
                  <a:pt x="158" y="209"/>
                </a:lnTo>
                <a:lnTo>
                  <a:pt x="160" y="207"/>
                </a:lnTo>
                <a:lnTo>
                  <a:pt x="162" y="203"/>
                </a:lnTo>
                <a:lnTo>
                  <a:pt x="166" y="202"/>
                </a:lnTo>
                <a:lnTo>
                  <a:pt x="167" y="205"/>
                </a:lnTo>
                <a:lnTo>
                  <a:pt x="170" y="203"/>
                </a:lnTo>
                <a:lnTo>
                  <a:pt x="172" y="205"/>
                </a:lnTo>
                <a:lnTo>
                  <a:pt x="173" y="207"/>
                </a:lnTo>
                <a:lnTo>
                  <a:pt x="174" y="207"/>
                </a:lnTo>
                <a:lnTo>
                  <a:pt x="175" y="207"/>
                </a:lnTo>
                <a:lnTo>
                  <a:pt x="176" y="207"/>
                </a:lnTo>
                <a:lnTo>
                  <a:pt x="175" y="206"/>
                </a:lnTo>
                <a:lnTo>
                  <a:pt x="175" y="201"/>
                </a:lnTo>
                <a:lnTo>
                  <a:pt x="179" y="201"/>
                </a:lnTo>
                <a:lnTo>
                  <a:pt x="177" y="197"/>
                </a:lnTo>
                <a:lnTo>
                  <a:pt x="175" y="194"/>
                </a:lnTo>
                <a:lnTo>
                  <a:pt x="177" y="192"/>
                </a:lnTo>
                <a:lnTo>
                  <a:pt x="179" y="193"/>
                </a:lnTo>
                <a:lnTo>
                  <a:pt x="182" y="194"/>
                </a:lnTo>
                <a:lnTo>
                  <a:pt x="187" y="192"/>
                </a:lnTo>
                <a:lnTo>
                  <a:pt x="192" y="191"/>
                </a:lnTo>
                <a:lnTo>
                  <a:pt x="197" y="186"/>
                </a:lnTo>
                <a:lnTo>
                  <a:pt x="198" y="191"/>
                </a:lnTo>
                <a:lnTo>
                  <a:pt x="198" y="195"/>
                </a:lnTo>
                <a:lnTo>
                  <a:pt x="197" y="199"/>
                </a:lnTo>
                <a:lnTo>
                  <a:pt x="198" y="200"/>
                </a:lnTo>
                <a:lnTo>
                  <a:pt x="201" y="202"/>
                </a:lnTo>
                <a:lnTo>
                  <a:pt x="202" y="201"/>
                </a:lnTo>
                <a:lnTo>
                  <a:pt x="203" y="203"/>
                </a:lnTo>
                <a:lnTo>
                  <a:pt x="203" y="204"/>
                </a:lnTo>
                <a:lnTo>
                  <a:pt x="200" y="208"/>
                </a:lnTo>
                <a:lnTo>
                  <a:pt x="200" y="211"/>
                </a:lnTo>
                <a:lnTo>
                  <a:pt x="204" y="210"/>
                </a:lnTo>
                <a:lnTo>
                  <a:pt x="205" y="213"/>
                </a:lnTo>
                <a:lnTo>
                  <a:pt x="205" y="214"/>
                </a:lnTo>
                <a:lnTo>
                  <a:pt x="205" y="216"/>
                </a:lnTo>
                <a:lnTo>
                  <a:pt x="210" y="211"/>
                </a:lnTo>
                <a:lnTo>
                  <a:pt x="213" y="209"/>
                </a:lnTo>
                <a:lnTo>
                  <a:pt x="217" y="211"/>
                </a:lnTo>
                <a:lnTo>
                  <a:pt x="219" y="212"/>
                </a:lnTo>
                <a:lnTo>
                  <a:pt x="223" y="215"/>
                </a:lnTo>
                <a:lnTo>
                  <a:pt x="226" y="215"/>
                </a:lnTo>
                <a:lnTo>
                  <a:pt x="230" y="215"/>
                </a:lnTo>
                <a:lnTo>
                  <a:pt x="231" y="212"/>
                </a:lnTo>
                <a:lnTo>
                  <a:pt x="234" y="215"/>
                </a:lnTo>
                <a:lnTo>
                  <a:pt x="235" y="214"/>
                </a:lnTo>
                <a:lnTo>
                  <a:pt x="236" y="213"/>
                </a:lnTo>
                <a:lnTo>
                  <a:pt x="238" y="208"/>
                </a:lnTo>
                <a:lnTo>
                  <a:pt x="245" y="211"/>
                </a:lnTo>
                <a:lnTo>
                  <a:pt x="249" y="207"/>
                </a:lnTo>
                <a:lnTo>
                  <a:pt x="249" y="203"/>
                </a:lnTo>
                <a:lnTo>
                  <a:pt x="255" y="202"/>
                </a:lnTo>
                <a:lnTo>
                  <a:pt x="256" y="197"/>
                </a:lnTo>
                <a:lnTo>
                  <a:pt x="257" y="191"/>
                </a:lnTo>
                <a:lnTo>
                  <a:pt x="255" y="188"/>
                </a:lnTo>
                <a:lnTo>
                  <a:pt x="255" y="186"/>
                </a:lnTo>
                <a:lnTo>
                  <a:pt x="252" y="181"/>
                </a:lnTo>
                <a:lnTo>
                  <a:pt x="250" y="178"/>
                </a:lnTo>
                <a:lnTo>
                  <a:pt x="255" y="181"/>
                </a:lnTo>
                <a:lnTo>
                  <a:pt x="256" y="179"/>
                </a:lnTo>
                <a:lnTo>
                  <a:pt x="254" y="177"/>
                </a:lnTo>
                <a:lnTo>
                  <a:pt x="256" y="175"/>
                </a:lnTo>
                <a:lnTo>
                  <a:pt x="256" y="175"/>
                </a:lnTo>
                <a:lnTo>
                  <a:pt x="255" y="172"/>
                </a:lnTo>
                <a:lnTo>
                  <a:pt x="252" y="170"/>
                </a:lnTo>
                <a:lnTo>
                  <a:pt x="249" y="169"/>
                </a:lnTo>
                <a:lnTo>
                  <a:pt x="249" y="166"/>
                </a:lnTo>
                <a:lnTo>
                  <a:pt x="249" y="165"/>
                </a:lnTo>
                <a:lnTo>
                  <a:pt x="250" y="162"/>
                </a:lnTo>
                <a:lnTo>
                  <a:pt x="252" y="159"/>
                </a:lnTo>
                <a:lnTo>
                  <a:pt x="251" y="157"/>
                </a:lnTo>
                <a:lnTo>
                  <a:pt x="249" y="156"/>
                </a:lnTo>
                <a:lnTo>
                  <a:pt x="249" y="154"/>
                </a:lnTo>
                <a:lnTo>
                  <a:pt x="249" y="151"/>
                </a:lnTo>
                <a:lnTo>
                  <a:pt x="248" y="151"/>
                </a:lnTo>
                <a:lnTo>
                  <a:pt x="244" y="149"/>
                </a:lnTo>
                <a:lnTo>
                  <a:pt x="244" y="146"/>
                </a:lnTo>
                <a:lnTo>
                  <a:pt x="248" y="142"/>
                </a:lnTo>
                <a:lnTo>
                  <a:pt x="250" y="139"/>
                </a:lnTo>
                <a:lnTo>
                  <a:pt x="252" y="138"/>
                </a:lnTo>
                <a:lnTo>
                  <a:pt x="257" y="130"/>
                </a:lnTo>
                <a:lnTo>
                  <a:pt x="262" y="125"/>
                </a:lnTo>
                <a:lnTo>
                  <a:pt x="262" y="123"/>
                </a:lnTo>
                <a:lnTo>
                  <a:pt x="264" y="121"/>
                </a:lnTo>
                <a:lnTo>
                  <a:pt x="265" y="119"/>
                </a:lnTo>
                <a:lnTo>
                  <a:pt x="266" y="117"/>
                </a:lnTo>
                <a:lnTo>
                  <a:pt x="268" y="111"/>
                </a:lnTo>
                <a:lnTo>
                  <a:pt x="271" y="111"/>
                </a:lnTo>
                <a:lnTo>
                  <a:pt x="271" y="107"/>
                </a:lnTo>
                <a:lnTo>
                  <a:pt x="273" y="103"/>
                </a:lnTo>
                <a:lnTo>
                  <a:pt x="274" y="98"/>
                </a:lnTo>
                <a:lnTo>
                  <a:pt x="277" y="101"/>
                </a:lnTo>
                <a:lnTo>
                  <a:pt x="277" y="104"/>
                </a:lnTo>
                <a:lnTo>
                  <a:pt x="279" y="102"/>
                </a:lnTo>
                <a:lnTo>
                  <a:pt x="283" y="100"/>
                </a:lnTo>
                <a:lnTo>
                  <a:pt x="283" y="98"/>
                </a:lnTo>
                <a:lnTo>
                  <a:pt x="283" y="93"/>
                </a:lnTo>
                <a:lnTo>
                  <a:pt x="288" y="95"/>
                </a:lnTo>
                <a:lnTo>
                  <a:pt x="288" y="97"/>
                </a:lnTo>
                <a:lnTo>
                  <a:pt x="292" y="93"/>
                </a:lnTo>
                <a:lnTo>
                  <a:pt x="293" y="95"/>
                </a:lnTo>
                <a:lnTo>
                  <a:pt x="295" y="94"/>
                </a:lnTo>
                <a:lnTo>
                  <a:pt x="298" y="95"/>
                </a:lnTo>
                <a:lnTo>
                  <a:pt x="298" y="97"/>
                </a:lnTo>
                <a:lnTo>
                  <a:pt x="299" y="97"/>
                </a:lnTo>
                <a:lnTo>
                  <a:pt x="299" y="92"/>
                </a:lnTo>
                <a:lnTo>
                  <a:pt x="301" y="90"/>
                </a:lnTo>
                <a:lnTo>
                  <a:pt x="302" y="83"/>
                </a:lnTo>
                <a:lnTo>
                  <a:pt x="302" y="82"/>
                </a:lnTo>
                <a:lnTo>
                  <a:pt x="301" y="79"/>
                </a:lnTo>
                <a:lnTo>
                  <a:pt x="306" y="74"/>
                </a:lnTo>
                <a:lnTo>
                  <a:pt x="306" y="71"/>
                </a:lnTo>
                <a:lnTo>
                  <a:pt x="304" y="69"/>
                </a:lnTo>
                <a:lnTo>
                  <a:pt x="304" y="67"/>
                </a:lnTo>
                <a:lnTo>
                  <a:pt x="306" y="64"/>
                </a:lnTo>
                <a:lnTo>
                  <a:pt x="310" y="61"/>
                </a:lnTo>
                <a:lnTo>
                  <a:pt x="312" y="64"/>
                </a:lnTo>
                <a:lnTo>
                  <a:pt x="314" y="61"/>
                </a:lnTo>
                <a:lnTo>
                  <a:pt x="317" y="59"/>
                </a:lnTo>
                <a:lnTo>
                  <a:pt x="317" y="56"/>
                </a:lnTo>
                <a:lnTo>
                  <a:pt x="321" y="56"/>
                </a:lnTo>
                <a:lnTo>
                  <a:pt x="324" y="52"/>
                </a:lnTo>
                <a:lnTo>
                  <a:pt x="325" y="48"/>
                </a:lnTo>
                <a:lnTo>
                  <a:pt x="328" y="47"/>
                </a:lnTo>
                <a:lnTo>
                  <a:pt x="331" y="46"/>
                </a:lnTo>
                <a:lnTo>
                  <a:pt x="331" y="41"/>
                </a:lnTo>
                <a:lnTo>
                  <a:pt x="334" y="42"/>
                </a:lnTo>
                <a:lnTo>
                  <a:pt x="334" y="40"/>
                </a:lnTo>
                <a:lnTo>
                  <a:pt x="335" y="35"/>
                </a:lnTo>
                <a:lnTo>
                  <a:pt x="341" y="32"/>
                </a:lnTo>
                <a:lnTo>
                  <a:pt x="345" y="28"/>
                </a:lnTo>
                <a:lnTo>
                  <a:pt x="349" y="23"/>
                </a:lnTo>
                <a:lnTo>
                  <a:pt x="351" y="22"/>
                </a:lnTo>
                <a:lnTo>
                  <a:pt x="352" y="22"/>
                </a:lnTo>
                <a:lnTo>
                  <a:pt x="355" y="21"/>
                </a:lnTo>
                <a:lnTo>
                  <a:pt x="354" y="18"/>
                </a:lnTo>
                <a:lnTo>
                  <a:pt x="353" y="13"/>
                </a:lnTo>
                <a:lnTo>
                  <a:pt x="350" y="11"/>
                </a:lnTo>
                <a:lnTo>
                  <a:pt x="349" y="9"/>
                </a:lnTo>
                <a:lnTo>
                  <a:pt x="350" y="3"/>
                </a:lnTo>
                <a:lnTo>
                  <a:pt x="351" y="0"/>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3" name="Freeform 60"/>
          <p:cNvSpPr>
            <a:spLocks/>
          </p:cNvSpPr>
          <p:nvPr/>
        </p:nvSpPr>
        <p:spPr bwMode="auto">
          <a:xfrm>
            <a:off x="6035676" y="4452938"/>
            <a:ext cx="1071563" cy="950913"/>
          </a:xfrm>
          <a:custGeom>
            <a:avLst/>
            <a:gdLst>
              <a:gd name="T0" fmla="*/ 434 w 675"/>
              <a:gd name="T1" fmla="*/ 56 h 599"/>
              <a:gd name="T2" fmla="*/ 581 w 675"/>
              <a:gd name="T3" fmla="*/ 68 h 599"/>
              <a:gd name="T4" fmla="*/ 650 w 675"/>
              <a:gd name="T5" fmla="*/ 69 h 599"/>
              <a:gd name="T6" fmla="*/ 633 w 675"/>
              <a:gd name="T7" fmla="*/ 98 h 599"/>
              <a:gd name="T8" fmla="*/ 624 w 675"/>
              <a:gd name="T9" fmla="*/ 131 h 599"/>
              <a:gd name="T10" fmla="*/ 621 w 675"/>
              <a:gd name="T11" fmla="*/ 145 h 599"/>
              <a:gd name="T12" fmla="*/ 656 w 675"/>
              <a:gd name="T13" fmla="*/ 180 h 599"/>
              <a:gd name="T14" fmla="*/ 674 w 675"/>
              <a:gd name="T15" fmla="*/ 203 h 599"/>
              <a:gd name="T16" fmla="*/ 657 w 675"/>
              <a:gd name="T17" fmla="*/ 221 h 599"/>
              <a:gd name="T18" fmla="*/ 629 w 675"/>
              <a:gd name="T19" fmla="*/ 262 h 599"/>
              <a:gd name="T20" fmla="*/ 638 w 675"/>
              <a:gd name="T21" fmla="*/ 233 h 599"/>
              <a:gd name="T22" fmla="*/ 605 w 675"/>
              <a:gd name="T23" fmla="*/ 251 h 599"/>
              <a:gd name="T24" fmla="*/ 602 w 675"/>
              <a:gd name="T25" fmla="*/ 278 h 599"/>
              <a:gd name="T26" fmla="*/ 596 w 675"/>
              <a:gd name="T27" fmla="*/ 342 h 599"/>
              <a:gd name="T28" fmla="*/ 555 w 675"/>
              <a:gd name="T29" fmla="*/ 380 h 599"/>
              <a:gd name="T30" fmla="*/ 533 w 675"/>
              <a:gd name="T31" fmla="*/ 407 h 599"/>
              <a:gd name="T32" fmla="*/ 536 w 675"/>
              <a:gd name="T33" fmla="*/ 451 h 599"/>
              <a:gd name="T34" fmla="*/ 550 w 675"/>
              <a:gd name="T35" fmla="*/ 498 h 599"/>
              <a:gd name="T36" fmla="*/ 529 w 675"/>
              <a:gd name="T37" fmla="*/ 521 h 599"/>
              <a:gd name="T38" fmla="*/ 505 w 675"/>
              <a:gd name="T39" fmla="*/ 549 h 599"/>
              <a:gd name="T40" fmla="*/ 505 w 675"/>
              <a:gd name="T41" fmla="*/ 576 h 599"/>
              <a:gd name="T42" fmla="*/ 488 w 675"/>
              <a:gd name="T43" fmla="*/ 596 h 599"/>
              <a:gd name="T44" fmla="*/ 472 w 675"/>
              <a:gd name="T45" fmla="*/ 575 h 599"/>
              <a:gd name="T46" fmla="*/ 450 w 675"/>
              <a:gd name="T47" fmla="*/ 567 h 599"/>
              <a:gd name="T48" fmla="*/ 423 w 675"/>
              <a:gd name="T49" fmla="*/ 559 h 599"/>
              <a:gd name="T50" fmla="*/ 414 w 675"/>
              <a:gd name="T51" fmla="*/ 549 h 599"/>
              <a:gd name="T52" fmla="*/ 400 w 675"/>
              <a:gd name="T53" fmla="*/ 553 h 599"/>
              <a:gd name="T54" fmla="*/ 383 w 675"/>
              <a:gd name="T55" fmla="*/ 554 h 599"/>
              <a:gd name="T56" fmla="*/ 373 w 675"/>
              <a:gd name="T57" fmla="*/ 564 h 599"/>
              <a:gd name="T58" fmla="*/ 361 w 675"/>
              <a:gd name="T59" fmla="*/ 569 h 599"/>
              <a:gd name="T60" fmla="*/ 348 w 675"/>
              <a:gd name="T61" fmla="*/ 568 h 599"/>
              <a:gd name="T62" fmla="*/ 336 w 675"/>
              <a:gd name="T63" fmla="*/ 569 h 599"/>
              <a:gd name="T64" fmla="*/ 314 w 675"/>
              <a:gd name="T65" fmla="*/ 568 h 599"/>
              <a:gd name="T66" fmla="*/ 312 w 675"/>
              <a:gd name="T67" fmla="*/ 549 h 599"/>
              <a:gd name="T68" fmla="*/ 315 w 675"/>
              <a:gd name="T69" fmla="*/ 515 h 599"/>
              <a:gd name="T70" fmla="*/ 322 w 675"/>
              <a:gd name="T71" fmla="*/ 479 h 599"/>
              <a:gd name="T72" fmla="*/ 322 w 675"/>
              <a:gd name="T73" fmla="*/ 437 h 599"/>
              <a:gd name="T74" fmla="*/ 323 w 675"/>
              <a:gd name="T75" fmla="*/ 390 h 599"/>
              <a:gd name="T76" fmla="*/ 312 w 675"/>
              <a:gd name="T77" fmla="*/ 357 h 599"/>
              <a:gd name="T78" fmla="*/ 274 w 675"/>
              <a:gd name="T79" fmla="*/ 366 h 599"/>
              <a:gd name="T80" fmla="*/ 237 w 675"/>
              <a:gd name="T81" fmla="*/ 398 h 599"/>
              <a:gd name="T82" fmla="*/ 211 w 675"/>
              <a:gd name="T83" fmla="*/ 428 h 599"/>
              <a:gd name="T84" fmla="*/ 186 w 675"/>
              <a:gd name="T85" fmla="*/ 413 h 599"/>
              <a:gd name="T86" fmla="*/ 169 w 675"/>
              <a:gd name="T87" fmla="*/ 383 h 599"/>
              <a:gd name="T88" fmla="*/ 151 w 675"/>
              <a:gd name="T89" fmla="*/ 378 h 599"/>
              <a:gd name="T90" fmla="*/ 127 w 675"/>
              <a:gd name="T91" fmla="*/ 385 h 599"/>
              <a:gd name="T92" fmla="*/ 96 w 675"/>
              <a:gd name="T93" fmla="*/ 400 h 599"/>
              <a:gd name="T94" fmla="*/ 65 w 675"/>
              <a:gd name="T95" fmla="*/ 369 h 599"/>
              <a:gd name="T96" fmla="*/ 21 w 675"/>
              <a:gd name="T97" fmla="*/ 338 h 599"/>
              <a:gd name="T98" fmla="*/ 3 w 675"/>
              <a:gd name="T99" fmla="*/ 270 h 599"/>
              <a:gd name="T100" fmla="*/ 27 w 675"/>
              <a:gd name="T101" fmla="*/ 209 h 599"/>
              <a:gd name="T102" fmla="*/ 58 w 675"/>
              <a:gd name="T103" fmla="*/ 212 h 599"/>
              <a:gd name="T104" fmla="*/ 97 w 675"/>
              <a:gd name="T105" fmla="*/ 195 h 599"/>
              <a:gd name="T106" fmla="*/ 125 w 675"/>
              <a:gd name="T107" fmla="*/ 198 h 599"/>
              <a:gd name="T108" fmla="*/ 138 w 675"/>
              <a:gd name="T109" fmla="*/ 171 h 599"/>
              <a:gd name="T110" fmla="*/ 103 w 675"/>
              <a:gd name="T111" fmla="*/ 128 h 599"/>
              <a:gd name="T112" fmla="*/ 58 w 675"/>
              <a:gd name="T113" fmla="*/ 124 h 599"/>
              <a:gd name="T114" fmla="*/ 1 w 675"/>
              <a:gd name="T115" fmla="*/ 75 h 599"/>
              <a:gd name="T116" fmla="*/ 115 w 675"/>
              <a:gd name="T117" fmla="*/ 49 h 599"/>
              <a:gd name="T118" fmla="*/ 147 w 675"/>
              <a:gd name="T119" fmla="*/ 22 h 599"/>
              <a:gd name="T120" fmla="*/ 187 w 675"/>
              <a:gd name="T121" fmla="*/ 5 h 599"/>
              <a:gd name="T122" fmla="*/ 342 w 675"/>
              <a:gd name="T123" fmla="*/ 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5" h="599">
                <a:moveTo>
                  <a:pt x="356" y="44"/>
                </a:moveTo>
                <a:lnTo>
                  <a:pt x="359" y="46"/>
                </a:lnTo>
                <a:lnTo>
                  <a:pt x="366" y="54"/>
                </a:lnTo>
                <a:lnTo>
                  <a:pt x="381" y="53"/>
                </a:lnTo>
                <a:lnTo>
                  <a:pt x="404" y="54"/>
                </a:lnTo>
                <a:lnTo>
                  <a:pt x="407" y="54"/>
                </a:lnTo>
                <a:lnTo>
                  <a:pt x="412" y="54"/>
                </a:lnTo>
                <a:lnTo>
                  <a:pt x="425" y="54"/>
                </a:lnTo>
                <a:lnTo>
                  <a:pt x="427" y="54"/>
                </a:lnTo>
                <a:lnTo>
                  <a:pt x="430" y="56"/>
                </a:lnTo>
                <a:lnTo>
                  <a:pt x="432" y="56"/>
                </a:lnTo>
                <a:lnTo>
                  <a:pt x="434" y="56"/>
                </a:lnTo>
                <a:lnTo>
                  <a:pt x="444" y="55"/>
                </a:lnTo>
                <a:lnTo>
                  <a:pt x="463" y="56"/>
                </a:lnTo>
                <a:lnTo>
                  <a:pt x="466" y="57"/>
                </a:lnTo>
                <a:lnTo>
                  <a:pt x="481" y="56"/>
                </a:lnTo>
                <a:lnTo>
                  <a:pt x="487" y="57"/>
                </a:lnTo>
                <a:lnTo>
                  <a:pt x="514" y="57"/>
                </a:lnTo>
                <a:lnTo>
                  <a:pt x="536" y="58"/>
                </a:lnTo>
                <a:lnTo>
                  <a:pt x="546" y="58"/>
                </a:lnTo>
                <a:lnTo>
                  <a:pt x="552" y="56"/>
                </a:lnTo>
                <a:lnTo>
                  <a:pt x="561" y="57"/>
                </a:lnTo>
                <a:lnTo>
                  <a:pt x="572" y="56"/>
                </a:lnTo>
                <a:lnTo>
                  <a:pt x="581" y="68"/>
                </a:lnTo>
                <a:lnTo>
                  <a:pt x="591" y="67"/>
                </a:lnTo>
                <a:lnTo>
                  <a:pt x="604" y="67"/>
                </a:lnTo>
                <a:lnTo>
                  <a:pt x="615" y="68"/>
                </a:lnTo>
                <a:lnTo>
                  <a:pt x="619" y="67"/>
                </a:lnTo>
                <a:lnTo>
                  <a:pt x="621" y="69"/>
                </a:lnTo>
                <a:lnTo>
                  <a:pt x="623" y="70"/>
                </a:lnTo>
                <a:lnTo>
                  <a:pt x="627" y="72"/>
                </a:lnTo>
                <a:lnTo>
                  <a:pt x="634" y="73"/>
                </a:lnTo>
                <a:lnTo>
                  <a:pt x="640" y="71"/>
                </a:lnTo>
                <a:lnTo>
                  <a:pt x="646" y="70"/>
                </a:lnTo>
                <a:lnTo>
                  <a:pt x="648" y="69"/>
                </a:lnTo>
                <a:lnTo>
                  <a:pt x="650" y="69"/>
                </a:lnTo>
                <a:lnTo>
                  <a:pt x="651" y="69"/>
                </a:lnTo>
                <a:lnTo>
                  <a:pt x="650" y="72"/>
                </a:lnTo>
                <a:lnTo>
                  <a:pt x="648" y="74"/>
                </a:lnTo>
                <a:lnTo>
                  <a:pt x="646" y="77"/>
                </a:lnTo>
                <a:lnTo>
                  <a:pt x="647" y="80"/>
                </a:lnTo>
                <a:lnTo>
                  <a:pt x="646" y="85"/>
                </a:lnTo>
                <a:lnTo>
                  <a:pt x="646" y="88"/>
                </a:lnTo>
                <a:lnTo>
                  <a:pt x="641" y="92"/>
                </a:lnTo>
                <a:lnTo>
                  <a:pt x="638" y="91"/>
                </a:lnTo>
                <a:lnTo>
                  <a:pt x="636" y="91"/>
                </a:lnTo>
                <a:lnTo>
                  <a:pt x="635" y="93"/>
                </a:lnTo>
                <a:lnTo>
                  <a:pt x="633" y="98"/>
                </a:lnTo>
                <a:lnTo>
                  <a:pt x="633" y="104"/>
                </a:lnTo>
                <a:lnTo>
                  <a:pt x="633" y="107"/>
                </a:lnTo>
                <a:lnTo>
                  <a:pt x="638" y="119"/>
                </a:lnTo>
                <a:lnTo>
                  <a:pt x="638" y="122"/>
                </a:lnTo>
                <a:lnTo>
                  <a:pt x="637" y="125"/>
                </a:lnTo>
                <a:lnTo>
                  <a:pt x="635" y="127"/>
                </a:lnTo>
                <a:lnTo>
                  <a:pt x="636" y="128"/>
                </a:lnTo>
                <a:lnTo>
                  <a:pt x="635" y="130"/>
                </a:lnTo>
                <a:lnTo>
                  <a:pt x="635" y="131"/>
                </a:lnTo>
                <a:lnTo>
                  <a:pt x="635" y="133"/>
                </a:lnTo>
                <a:lnTo>
                  <a:pt x="634" y="134"/>
                </a:lnTo>
                <a:lnTo>
                  <a:pt x="624" y="131"/>
                </a:lnTo>
                <a:lnTo>
                  <a:pt x="622" y="129"/>
                </a:lnTo>
                <a:lnTo>
                  <a:pt x="622" y="126"/>
                </a:lnTo>
                <a:lnTo>
                  <a:pt x="621" y="123"/>
                </a:lnTo>
                <a:lnTo>
                  <a:pt x="620" y="122"/>
                </a:lnTo>
                <a:lnTo>
                  <a:pt x="618" y="123"/>
                </a:lnTo>
                <a:lnTo>
                  <a:pt x="615" y="126"/>
                </a:lnTo>
                <a:lnTo>
                  <a:pt x="613" y="129"/>
                </a:lnTo>
                <a:lnTo>
                  <a:pt x="614" y="133"/>
                </a:lnTo>
                <a:lnTo>
                  <a:pt x="615" y="137"/>
                </a:lnTo>
                <a:lnTo>
                  <a:pt x="621" y="143"/>
                </a:lnTo>
                <a:lnTo>
                  <a:pt x="622" y="144"/>
                </a:lnTo>
                <a:lnTo>
                  <a:pt x="621" y="145"/>
                </a:lnTo>
                <a:lnTo>
                  <a:pt x="625" y="147"/>
                </a:lnTo>
                <a:lnTo>
                  <a:pt x="628" y="155"/>
                </a:lnTo>
                <a:lnTo>
                  <a:pt x="630" y="163"/>
                </a:lnTo>
                <a:lnTo>
                  <a:pt x="634" y="169"/>
                </a:lnTo>
                <a:lnTo>
                  <a:pt x="636" y="172"/>
                </a:lnTo>
                <a:lnTo>
                  <a:pt x="637" y="171"/>
                </a:lnTo>
                <a:lnTo>
                  <a:pt x="638" y="172"/>
                </a:lnTo>
                <a:lnTo>
                  <a:pt x="641" y="175"/>
                </a:lnTo>
                <a:lnTo>
                  <a:pt x="646" y="179"/>
                </a:lnTo>
                <a:lnTo>
                  <a:pt x="650" y="182"/>
                </a:lnTo>
                <a:lnTo>
                  <a:pt x="653" y="182"/>
                </a:lnTo>
                <a:lnTo>
                  <a:pt x="656" y="180"/>
                </a:lnTo>
                <a:lnTo>
                  <a:pt x="659" y="177"/>
                </a:lnTo>
                <a:lnTo>
                  <a:pt x="659" y="171"/>
                </a:lnTo>
                <a:lnTo>
                  <a:pt x="660" y="168"/>
                </a:lnTo>
                <a:lnTo>
                  <a:pt x="664" y="165"/>
                </a:lnTo>
                <a:lnTo>
                  <a:pt x="669" y="165"/>
                </a:lnTo>
                <a:lnTo>
                  <a:pt x="665" y="177"/>
                </a:lnTo>
                <a:lnTo>
                  <a:pt x="663" y="189"/>
                </a:lnTo>
                <a:lnTo>
                  <a:pt x="663" y="193"/>
                </a:lnTo>
                <a:lnTo>
                  <a:pt x="663" y="198"/>
                </a:lnTo>
                <a:lnTo>
                  <a:pt x="665" y="201"/>
                </a:lnTo>
                <a:lnTo>
                  <a:pt x="668" y="203"/>
                </a:lnTo>
                <a:lnTo>
                  <a:pt x="674" y="203"/>
                </a:lnTo>
                <a:lnTo>
                  <a:pt x="675" y="206"/>
                </a:lnTo>
                <a:lnTo>
                  <a:pt x="675" y="208"/>
                </a:lnTo>
                <a:lnTo>
                  <a:pt x="672" y="211"/>
                </a:lnTo>
                <a:lnTo>
                  <a:pt x="670" y="215"/>
                </a:lnTo>
                <a:lnTo>
                  <a:pt x="668" y="218"/>
                </a:lnTo>
                <a:lnTo>
                  <a:pt x="668" y="220"/>
                </a:lnTo>
                <a:lnTo>
                  <a:pt x="665" y="222"/>
                </a:lnTo>
                <a:lnTo>
                  <a:pt x="662" y="225"/>
                </a:lnTo>
                <a:lnTo>
                  <a:pt x="661" y="224"/>
                </a:lnTo>
                <a:lnTo>
                  <a:pt x="661" y="223"/>
                </a:lnTo>
                <a:lnTo>
                  <a:pt x="660" y="221"/>
                </a:lnTo>
                <a:lnTo>
                  <a:pt x="657" y="221"/>
                </a:lnTo>
                <a:lnTo>
                  <a:pt x="654" y="227"/>
                </a:lnTo>
                <a:lnTo>
                  <a:pt x="657" y="233"/>
                </a:lnTo>
                <a:lnTo>
                  <a:pt x="658" y="237"/>
                </a:lnTo>
                <a:lnTo>
                  <a:pt x="658" y="240"/>
                </a:lnTo>
                <a:lnTo>
                  <a:pt x="654" y="242"/>
                </a:lnTo>
                <a:lnTo>
                  <a:pt x="650" y="242"/>
                </a:lnTo>
                <a:lnTo>
                  <a:pt x="644" y="255"/>
                </a:lnTo>
                <a:lnTo>
                  <a:pt x="638" y="261"/>
                </a:lnTo>
                <a:lnTo>
                  <a:pt x="634" y="264"/>
                </a:lnTo>
                <a:lnTo>
                  <a:pt x="630" y="265"/>
                </a:lnTo>
                <a:lnTo>
                  <a:pt x="629" y="264"/>
                </a:lnTo>
                <a:lnTo>
                  <a:pt x="629" y="262"/>
                </a:lnTo>
                <a:lnTo>
                  <a:pt x="633" y="259"/>
                </a:lnTo>
                <a:lnTo>
                  <a:pt x="636" y="253"/>
                </a:lnTo>
                <a:lnTo>
                  <a:pt x="635" y="250"/>
                </a:lnTo>
                <a:lnTo>
                  <a:pt x="630" y="249"/>
                </a:lnTo>
                <a:lnTo>
                  <a:pt x="629" y="248"/>
                </a:lnTo>
                <a:lnTo>
                  <a:pt x="629" y="246"/>
                </a:lnTo>
                <a:lnTo>
                  <a:pt x="631" y="244"/>
                </a:lnTo>
                <a:lnTo>
                  <a:pt x="634" y="243"/>
                </a:lnTo>
                <a:lnTo>
                  <a:pt x="636" y="242"/>
                </a:lnTo>
                <a:lnTo>
                  <a:pt x="638" y="236"/>
                </a:lnTo>
                <a:lnTo>
                  <a:pt x="639" y="235"/>
                </a:lnTo>
                <a:lnTo>
                  <a:pt x="638" y="233"/>
                </a:lnTo>
                <a:lnTo>
                  <a:pt x="632" y="233"/>
                </a:lnTo>
                <a:lnTo>
                  <a:pt x="627" y="235"/>
                </a:lnTo>
                <a:lnTo>
                  <a:pt x="622" y="238"/>
                </a:lnTo>
                <a:lnTo>
                  <a:pt x="620" y="241"/>
                </a:lnTo>
                <a:lnTo>
                  <a:pt x="618" y="241"/>
                </a:lnTo>
                <a:lnTo>
                  <a:pt x="617" y="242"/>
                </a:lnTo>
                <a:lnTo>
                  <a:pt x="615" y="242"/>
                </a:lnTo>
                <a:lnTo>
                  <a:pt x="612" y="242"/>
                </a:lnTo>
                <a:lnTo>
                  <a:pt x="608" y="246"/>
                </a:lnTo>
                <a:lnTo>
                  <a:pt x="605" y="248"/>
                </a:lnTo>
                <a:lnTo>
                  <a:pt x="605" y="249"/>
                </a:lnTo>
                <a:lnTo>
                  <a:pt x="605" y="251"/>
                </a:lnTo>
                <a:lnTo>
                  <a:pt x="603" y="252"/>
                </a:lnTo>
                <a:lnTo>
                  <a:pt x="601" y="249"/>
                </a:lnTo>
                <a:lnTo>
                  <a:pt x="597" y="246"/>
                </a:lnTo>
                <a:lnTo>
                  <a:pt x="594" y="248"/>
                </a:lnTo>
                <a:lnTo>
                  <a:pt x="592" y="250"/>
                </a:lnTo>
                <a:lnTo>
                  <a:pt x="591" y="257"/>
                </a:lnTo>
                <a:lnTo>
                  <a:pt x="596" y="261"/>
                </a:lnTo>
                <a:lnTo>
                  <a:pt x="601" y="262"/>
                </a:lnTo>
                <a:lnTo>
                  <a:pt x="600" y="268"/>
                </a:lnTo>
                <a:lnTo>
                  <a:pt x="602" y="272"/>
                </a:lnTo>
                <a:lnTo>
                  <a:pt x="602" y="274"/>
                </a:lnTo>
                <a:lnTo>
                  <a:pt x="602" y="278"/>
                </a:lnTo>
                <a:lnTo>
                  <a:pt x="601" y="280"/>
                </a:lnTo>
                <a:lnTo>
                  <a:pt x="598" y="282"/>
                </a:lnTo>
                <a:lnTo>
                  <a:pt x="593" y="285"/>
                </a:lnTo>
                <a:lnTo>
                  <a:pt x="589" y="289"/>
                </a:lnTo>
                <a:lnTo>
                  <a:pt x="587" y="296"/>
                </a:lnTo>
                <a:lnTo>
                  <a:pt x="589" y="301"/>
                </a:lnTo>
                <a:lnTo>
                  <a:pt x="595" y="304"/>
                </a:lnTo>
                <a:lnTo>
                  <a:pt x="597" y="306"/>
                </a:lnTo>
                <a:lnTo>
                  <a:pt x="598" y="310"/>
                </a:lnTo>
                <a:lnTo>
                  <a:pt x="594" y="317"/>
                </a:lnTo>
                <a:lnTo>
                  <a:pt x="597" y="323"/>
                </a:lnTo>
                <a:lnTo>
                  <a:pt x="596" y="342"/>
                </a:lnTo>
                <a:lnTo>
                  <a:pt x="593" y="349"/>
                </a:lnTo>
                <a:lnTo>
                  <a:pt x="589" y="357"/>
                </a:lnTo>
                <a:lnTo>
                  <a:pt x="585" y="368"/>
                </a:lnTo>
                <a:lnTo>
                  <a:pt x="580" y="371"/>
                </a:lnTo>
                <a:lnTo>
                  <a:pt x="577" y="373"/>
                </a:lnTo>
                <a:lnTo>
                  <a:pt x="577" y="378"/>
                </a:lnTo>
                <a:lnTo>
                  <a:pt x="572" y="384"/>
                </a:lnTo>
                <a:lnTo>
                  <a:pt x="567" y="389"/>
                </a:lnTo>
                <a:lnTo>
                  <a:pt x="563" y="387"/>
                </a:lnTo>
                <a:lnTo>
                  <a:pt x="564" y="382"/>
                </a:lnTo>
                <a:lnTo>
                  <a:pt x="561" y="377"/>
                </a:lnTo>
                <a:lnTo>
                  <a:pt x="555" y="380"/>
                </a:lnTo>
                <a:lnTo>
                  <a:pt x="552" y="383"/>
                </a:lnTo>
                <a:lnTo>
                  <a:pt x="549" y="385"/>
                </a:lnTo>
                <a:lnTo>
                  <a:pt x="546" y="387"/>
                </a:lnTo>
                <a:lnTo>
                  <a:pt x="545" y="389"/>
                </a:lnTo>
                <a:lnTo>
                  <a:pt x="539" y="389"/>
                </a:lnTo>
                <a:lnTo>
                  <a:pt x="537" y="393"/>
                </a:lnTo>
                <a:lnTo>
                  <a:pt x="535" y="395"/>
                </a:lnTo>
                <a:lnTo>
                  <a:pt x="532" y="396"/>
                </a:lnTo>
                <a:lnTo>
                  <a:pt x="529" y="398"/>
                </a:lnTo>
                <a:lnTo>
                  <a:pt x="529" y="403"/>
                </a:lnTo>
                <a:lnTo>
                  <a:pt x="530" y="404"/>
                </a:lnTo>
                <a:lnTo>
                  <a:pt x="533" y="407"/>
                </a:lnTo>
                <a:lnTo>
                  <a:pt x="532" y="411"/>
                </a:lnTo>
                <a:lnTo>
                  <a:pt x="534" y="414"/>
                </a:lnTo>
                <a:lnTo>
                  <a:pt x="535" y="417"/>
                </a:lnTo>
                <a:lnTo>
                  <a:pt x="535" y="421"/>
                </a:lnTo>
                <a:lnTo>
                  <a:pt x="537" y="425"/>
                </a:lnTo>
                <a:lnTo>
                  <a:pt x="539" y="427"/>
                </a:lnTo>
                <a:lnTo>
                  <a:pt x="540" y="430"/>
                </a:lnTo>
                <a:lnTo>
                  <a:pt x="536" y="437"/>
                </a:lnTo>
                <a:lnTo>
                  <a:pt x="534" y="440"/>
                </a:lnTo>
                <a:lnTo>
                  <a:pt x="534" y="440"/>
                </a:lnTo>
                <a:lnTo>
                  <a:pt x="533" y="446"/>
                </a:lnTo>
                <a:lnTo>
                  <a:pt x="536" y="451"/>
                </a:lnTo>
                <a:lnTo>
                  <a:pt x="540" y="454"/>
                </a:lnTo>
                <a:lnTo>
                  <a:pt x="542" y="458"/>
                </a:lnTo>
                <a:lnTo>
                  <a:pt x="544" y="462"/>
                </a:lnTo>
                <a:lnTo>
                  <a:pt x="539" y="473"/>
                </a:lnTo>
                <a:lnTo>
                  <a:pt x="535" y="477"/>
                </a:lnTo>
                <a:lnTo>
                  <a:pt x="529" y="481"/>
                </a:lnTo>
                <a:lnTo>
                  <a:pt x="532" y="485"/>
                </a:lnTo>
                <a:lnTo>
                  <a:pt x="535" y="486"/>
                </a:lnTo>
                <a:lnTo>
                  <a:pt x="539" y="486"/>
                </a:lnTo>
                <a:lnTo>
                  <a:pt x="541" y="487"/>
                </a:lnTo>
                <a:lnTo>
                  <a:pt x="544" y="491"/>
                </a:lnTo>
                <a:lnTo>
                  <a:pt x="550" y="498"/>
                </a:lnTo>
                <a:lnTo>
                  <a:pt x="546" y="503"/>
                </a:lnTo>
                <a:lnTo>
                  <a:pt x="546" y="507"/>
                </a:lnTo>
                <a:lnTo>
                  <a:pt x="548" y="512"/>
                </a:lnTo>
                <a:lnTo>
                  <a:pt x="551" y="515"/>
                </a:lnTo>
                <a:lnTo>
                  <a:pt x="556" y="519"/>
                </a:lnTo>
                <a:lnTo>
                  <a:pt x="554" y="524"/>
                </a:lnTo>
                <a:lnTo>
                  <a:pt x="548" y="525"/>
                </a:lnTo>
                <a:lnTo>
                  <a:pt x="544" y="527"/>
                </a:lnTo>
                <a:lnTo>
                  <a:pt x="539" y="523"/>
                </a:lnTo>
                <a:lnTo>
                  <a:pt x="537" y="520"/>
                </a:lnTo>
                <a:lnTo>
                  <a:pt x="533" y="521"/>
                </a:lnTo>
                <a:lnTo>
                  <a:pt x="529" y="521"/>
                </a:lnTo>
                <a:lnTo>
                  <a:pt x="527" y="525"/>
                </a:lnTo>
                <a:lnTo>
                  <a:pt x="526" y="530"/>
                </a:lnTo>
                <a:lnTo>
                  <a:pt x="525" y="532"/>
                </a:lnTo>
                <a:lnTo>
                  <a:pt x="522" y="534"/>
                </a:lnTo>
                <a:lnTo>
                  <a:pt x="517" y="531"/>
                </a:lnTo>
                <a:lnTo>
                  <a:pt x="514" y="530"/>
                </a:lnTo>
                <a:lnTo>
                  <a:pt x="510" y="530"/>
                </a:lnTo>
                <a:lnTo>
                  <a:pt x="503" y="533"/>
                </a:lnTo>
                <a:lnTo>
                  <a:pt x="501" y="539"/>
                </a:lnTo>
                <a:lnTo>
                  <a:pt x="500" y="544"/>
                </a:lnTo>
                <a:lnTo>
                  <a:pt x="501" y="547"/>
                </a:lnTo>
                <a:lnTo>
                  <a:pt x="505" y="549"/>
                </a:lnTo>
                <a:lnTo>
                  <a:pt x="507" y="554"/>
                </a:lnTo>
                <a:lnTo>
                  <a:pt x="507" y="557"/>
                </a:lnTo>
                <a:lnTo>
                  <a:pt x="507" y="559"/>
                </a:lnTo>
                <a:lnTo>
                  <a:pt x="507" y="560"/>
                </a:lnTo>
                <a:lnTo>
                  <a:pt x="512" y="561"/>
                </a:lnTo>
                <a:lnTo>
                  <a:pt x="512" y="562"/>
                </a:lnTo>
                <a:lnTo>
                  <a:pt x="512" y="565"/>
                </a:lnTo>
                <a:lnTo>
                  <a:pt x="511" y="567"/>
                </a:lnTo>
                <a:lnTo>
                  <a:pt x="511" y="568"/>
                </a:lnTo>
                <a:lnTo>
                  <a:pt x="511" y="570"/>
                </a:lnTo>
                <a:lnTo>
                  <a:pt x="507" y="573"/>
                </a:lnTo>
                <a:lnTo>
                  <a:pt x="505" y="576"/>
                </a:lnTo>
                <a:lnTo>
                  <a:pt x="507" y="584"/>
                </a:lnTo>
                <a:lnTo>
                  <a:pt x="512" y="591"/>
                </a:lnTo>
                <a:lnTo>
                  <a:pt x="512" y="594"/>
                </a:lnTo>
                <a:lnTo>
                  <a:pt x="508" y="596"/>
                </a:lnTo>
                <a:lnTo>
                  <a:pt x="505" y="599"/>
                </a:lnTo>
                <a:lnTo>
                  <a:pt x="505" y="598"/>
                </a:lnTo>
                <a:lnTo>
                  <a:pt x="504" y="597"/>
                </a:lnTo>
                <a:lnTo>
                  <a:pt x="502" y="598"/>
                </a:lnTo>
                <a:lnTo>
                  <a:pt x="499" y="599"/>
                </a:lnTo>
                <a:lnTo>
                  <a:pt x="495" y="599"/>
                </a:lnTo>
                <a:lnTo>
                  <a:pt x="492" y="597"/>
                </a:lnTo>
                <a:lnTo>
                  <a:pt x="488" y="596"/>
                </a:lnTo>
                <a:lnTo>
                  <a:pt x="484" y="594"/>
                </a:lnTo>
                <a:lnTo>
                  <a:pt x="482" y="592"/>
                </a:lnTo>
                <a:lnTo>
                  <a:pt x="481" y="589"/>
                </a:lnTo>
                <a:lnTo>
                  <a:pt x="480" y="587"/>
                </a:lnTo>
                <a:lnTo>
                  <a:pt x="480" y="584"/>
                </a:lnTo>
                <a:lnTo>
                  <a:pt x="480" y="582"/>
                </a:lnTo>
                <a:lnTo>
                  <a:pt x="479" y="581"/>
                </a:lnTo>
                <a:lnTo>
                  <a:pt x="478" y="578"/>
                </a:lnTo>
                <a:lnTo>
                  <a:pt x="476" y="577"/>
                </a:lnTo>
                <a:lnTo>
                  <a:pt x="476" y="576"/>
                </a:lnTo>
                <a:lnTo>
                  <a:pt x="473" y="575"/>
                </a:lnTo>
                <a:lnTo>
                  <a:pt x="472" y="575"/>
                </a:lnTo>
                <a:lnTo>
                  <a:pt x="468" y="575"/>
                </a:lnTo>
                <a:lnTo>
                  <a:pt x="465" y="576"/>
                </a:lnTo>
                <a:lnTo>
                  <a:pt x="463" y="576"/>
                </a:lnTo>
                <a:lnTo>
                  <a:pt x="459" y="576"/>
                </a:lnTo>
                <a:lnTo>
                  <a:pt x="457" y="575"/>
                </a:lnTo>
                <a:lnTo>
                  <a:pt x="455" y="574"/>
                </a:lnTo>
                <a:lnTo>
                  <a:pt x="455" y="573"/>
                </a:lnTo>
                <a:lnTo>
                  <a:pt x="454" y="572"/>
                </a:lnTo>
                <a:lnTo>
                  <a:pt x="453" y="569"/>
                </a:lnTo>
                <a:lnTo>
                  <a:pt x="453" y="568"/>
                </a:lnTo>
                <a:lnTo>
                  <a:pt x="452" y="567"/>
                </a:lnTo>
                <a:lnTo>
                  <a:pt x="450" y="567"/>
                </a:lnTo>
                <a:lnTo>
                  <a:pt x="449" y="568"/>
                </a:lnTo>
                <a:lnTo>
                  <a:pt x="447" y="567"/>
                </a:lnTo>
                <a:lnTo>
                  <a:pt x="445" y="565"/>
                </a:lnTo>
                <a:lnTo>
                  <a:pt x="442" y="565"/>
                </a:lnTo>
                <a:lnTo>
                  <a:pt x="437" y="566"/>
                </a:lnTo>
                <a:lnTo>
                  <a:pt x="433" y="565"/>
                </a:lnTo>
                <a:lnTo>
                  <a:pt x="431" y="564"/>
                </a:lnTo>
                <a:lnTo>
                  <a:pt x="430" y="563"/>
                </a:lnTo>
                <a:lnTo>
                  <a:pt x="426" y="562"/>
                </a:lnTo>
                <a:lnTo>
                  <a:pt x="425" y="561"/>
                </a:lnTo>
                <a:lnTo>
                  <a:pt x="425" y="560"/>
                </a:lnTo>
                <a:lnTo>
                  <a:pt x="423" y="559"/>
                </a:lnTo>
                <a:lnTo>
                  <a:pt x="421" y="558"/>
                </a:lnTo>
                <a:lnTo>
                  <a:pt x="420" y="557"/>
                </a:lnTo>
                <a:lnTo>
                  <a:pt x="420" y="555"/>
                </a:lnTo>
                <a:lnTo>
                  <a:pt x="419" y="555"/>
                </a:lnTo>
                <a:lnTo>
                  <a:pt x="419" y="554"/>
                </a:lnTo>
                <a:lnTo>
                  <a:pt x="418" y="554"/>
                </a:lnTo>
                <a:lnTo>
                  <a:pt x="416" y="554"/>
                </a:lnTo>
                <a:lnTo>
                  <a:pt x="415" y="553"/>
                </a:lnTo>
                <a:lnTo>
                  <a:pt x="415" y="552"/>
                </a:lnTo>
                <a:lnTo>
                  <a:pt x="415" y="551"/>
                </a:lnTo>
                <a:lnTo>
                  <a:pt x="415" y="550"/>
                </a:lnTo>
                <a:lnTo>
                  <a:pt x="414" y="549"/>
                </a:lnTo>
                <a:lnTo>
                  <a:pt x="413" y="549"/>
                </a:lnTo>
                <a:lnTo>
                  <a:pt x="412" y="549"/>
                </a:lnTo>
                <a:lnTo>
                  <a:pt x="412" y="551"/>
                </a:lnTo>
                <a:lnTo>
                  <a:pt x="411" y="552"/>
                </a:lnTo>
                <a:lnTo>
                  <a:pt x="410" y="551"/>
                </a:lnTo>
                <a:lnTo>
                  <a:pt x="410" y="550"/>
                </a:lnTo>
                <a:lnTo>
                  <a:pt x="409" y="549"/>
                </a:lnTo>
                <a:lnTo>
                  <a:pt x="408" y="549"/>
                </a:lnTo>
                <a:lnTo>
                  <a:pt x="407" y="549"/>
                </a:lnTo>
                <a:lnTo>
                  <a:pt x="405" y="549"/>
                </a:lnTo>
                <a:lnTo>
                  <a:pt x="403" y="552"/>
                </a:lnTo>
                <a:lnTo>
                  <a:pt x="400" y="553"/>
                </a:lnTo>
                <a:lnTo>
                  <a:pt x="399" y="555"/>
                </a:lnTo>
                <a:lnTo>
                  <a:pt x="398" y="555"/>
                </a:lnTo>
                <a:lnTo>
                  <a:pt x="397" y="555"/>
                </a:lnTo>
                <a:lnTo>
                  <a:pt x="396" y="556"/>
                </a:lnTo>
                <a:lnTo>
                  <a:pt x="393" y="557"/>
                </a:lnTo>
                <a:lnTo>
                  <a:pt x="393" y="557"/>
                </a:lnTo>
                <a:lnTo>
                  <a:pt x="392" y="557"/>
                </a:lnTo>
                <a:lnTo>
                  <a:pt x="389" y="555"/>
                </a:lnTo>
                <a:lnTo>
                  <a:pt x="387" y="554"/>
                </a:lnTo>
                <a:lnTo>
                  <a:pt x="385" y="554"/>
                </a:lnTo>
                <a:lnTo>
                  <a:pt x="384" y="554"/>
                </a:lnTo>
                <a:lnTo>
                  <a:pt x="383" y="554"/>
                </a:lnTo>
                <a:lnTo>
                  <a:pt x="382" y="555"/>
                </a:lnTo>
                <a:lnTo>
                  <a:pt x="381" y="554"/>
                </a:lnTo>
                <a:lnTo>
                  <a:pt x="381" y="555"/>
                </a:lnTo>
                <a:lnTo>
                  <a:pt x="381" y="556"/>
                </a:lnTo>
                <a:lnTo>
                  <a:pt x="380" y="558"/>
                </a:lnTo>
                <a:lnTo>
                  <a:pt x="378" y="558"/>
                </a:lnTo>
                <a:lnTo>
                  <a:pt x="375" y="558"/>
                </a:lnTo>
                <a:lnTo>
                  <a:pt x="374" y="558"/>
                </a:lnTo>
                <a:lnTo>
                  <a:pt x="374" y="560"/>
                </a:lnTo>
                <a:lnTo>
                  <a:pt x="374" y="562"/>
                </a:lnTo>
                <a:lnTo>
                  <a:pt x="374" y="563"/>
                </a:lnTo>
                <a:lnTo>
                  <a:pt x="373" y="564"/>
                </a:lnTo>
                <a:lnTo>
                  <a:pt x="372" y="563"/>
                </a:lnTo>
                <a:lnTo>
                  <a:pt x="370" y="563"/>
                </a:lnTo>
                <a:lnTo>
                  <a:pt x="368" y="564"/>
                </a:lnTo>
                <a:lnTo>
                  <a:pt x="368" y="565"/>
                </a:lnTo>
                <a:lnTo>
                  <a:pt x="368" y="567"/>
                </a:lnTo>
                <a:lnTo>
                  <a:pt x="367" y="567"/>
                </a:lnTo>
                <a:lnTo>
                  <a:pt x="365" y="567"/>
                </a:lnTo>
                <a:lnTo>
                  <a:pt x="363" y="567"/>
                </a:lnTo>
                <a:lnTo>
                  <a:pt x="363" y="568"/>
                </a:lnTo>
                <a:lnTo>
                  <a:pt x="362" y="568"/>
                </a:lnTo>
                <a:lnTo>
                  <a:pt x="362" y="568"/>
                </a:lnTo>
                <a:lnTo>
                  <a:pt x="361" y="569"/>
                </a:lnTo>
                <a:lnTo>
                  <a:pt x="361" y="570"/>
                </a:lnTo>
                <a:lnTo>
                  <a:pt x="360" y="571"/>
                </a:lnTo>
                <a:lnTo>
                  <a:pt x="358" y="570"/>
                </a:lnTo>
                <a:lnTo>
                  <a:pt x="357" y="569"/>
                </a:lnTo>
                <a:lnTo>
                  <a:pt x="355" y="570"/>
                </a:lnTo>
                <a:lnTo>
                  <a:pt x="354" y="572"/>
                </a:lnTo>
                <a:lnTo>
                  <a:pt x="353" y="572"/>
                </a:lnTo>
                <a:lnTo>
                  <a:pt x="351" y="572"/>
                </a:lnTo>
                <a:lnTo>
                  <a:pt x="350" y="570"/>
                </a:lnTo>
                <a:lnTo>
                  <a:pt x="350" y="567"/>
                </a:lnTo>
                <a:lnTo>
                  <a:pt x="349" y="567"/>
                </a:lnTo>
                <a:lnTo>
                  <a:pt x="348" y="568"/>
                </a:lnTo>
                <a:lnTo>
                  <a:pt x="348" y="568"/>
                </a:lnTo>
                <a:lnTo>
                  <a:pt x="347" y="568"/>
                </a:lnTo>
                <a:lnTo>
                  <a:pt x="346" y="569"/>
                </a:lnTo>
                <a:lnTo>
                  <a:pt x="345" y="567"/>
                </a:lnTo>
                <a:lnTo>
                  <a:pt x="345" y="565"/>
                </a:lnTo>
                <a:lnTo>
                  <a:pt x="344" y="565"/>
                </a:lnTo>
                <a:lnTo>
                  <a:pt x="343" y="565"/>
                </a:lnTo>
                <a:lnTo>
                  <a:pt x="342" y="567"/>
                </a:lnTo>
                <a:lnTo>
                  <a:pt x="340" y="568"/>
                </a:lnTo>
                <a:lnTo>
                  <a:pt x="339" y="570"/>
                </a:lnTo>
                <a:lnTo>
                  <a:pt x="338" y="569"/>
                </a:lnTo>
                <a:lnTo>
                  <a:pt x="336" y="569"/>
                </a:lnTo>
                <a:lnTo>
                  <a:pt x="334" y="568"/>
                </a:lnTo>
                <a:lnTo>
                  <a:pt x="332" y="568"/>
                </a:lnTo>
                <a:lnTo>
                  <a:pt x="331" y="569"/>
                </a:lnTo>
                <a:lnTo>
                  <a:pt x="330" y="569"/>
                </a:lnTo>
                <a:lnTo>
                  <a:pt x="326" y="568"/>
                </a:lnTo>
                <a:lnTo>
                  <a:pt x="324" y="568"/>
                </a:lnTo>
                <a:lnTo>
                  <a:pt x="323" y="569"/>
                </a:lnTo>
                <a:lnTo>
                  <a:pt x="320" y="571"/>
                </a:lnTo>
                <a:lnTo>
                  <a:pt x="318" y="572"/>
                </a:lnTo>
                <a:lnTo>
                  <a:pt x="317" y="571"/>
                </a:lnTo>
                <a:lnTo>
                  <a:pt x="314" y="569"/>
                </a:lnTo>
                <a:lnTo>
                  <a:pt x="314" y="568"/>
                </a:lnTo>
                <a:lnTo>
                  <a:pt x="314" y="568"/>
                </a:lnTo>
                <a:lnTo>
                  <a:pt x="314" y="565"/>
                </a:lnTo>
                <a:lnTo>
                  <a:pt x="314" y="562"/>
                </a:lnTo>
                <a:lnTo>
                  <a:pt x="314" y="561"/>
                </a:lnTo>
                <a:lnTo>
                  <a:pt x="315" y="558"/>
                </a:lnTo>
                <a:lnTo>
                  <a:pt x="315" y="556"/>
                </a:lnTo>
                <a:lnTo>
                  <a:pt x="315" y="555"/>
                </a:lnTo>
                <a:lnTo>
                  <a:pt x="314" y="553"/>
                </a:lnTo>
                <a:lnTo>
                  <a:pt x="313" y="551"/>
                </a:lnTo>
                <a:lnTo>
                  <a:pt x="311" y="550"/>
                </a:lnTo>
                <a:lnTo>
                  <a:pt x="311" y="549"/>
                </a:lnTo>
                <a:lnTo>
                  <a:pt x="312" y="549"/>
                </a:lnTo>
                <a:lnTo>
                  <a:pt x="311" y="547"/>
                </a:lnTo>
                <a:lnTo>
                  <a:pt x="310" y="545"/>
                </a:lnTo>
                <a:lnTo>
                  <a:pt x="309" y="543"/>
                </a:lnTo>
                <a:lnTo>
                  <a:pt x="311" y="542"/>
                </a:lnTo>
                <a:lnTo>
                  <a:pt x="312" y="540"/>
                </a:lnTo>
                <a:lnTo>
                  <a:pt x="313" y="536"/>
                </a:lnTo>
                <a:lnTo>
                  <a:pt x="314" y="534"/>
                </a:lnTo>
                <a:lnTo>
                  <a:pt x="314" y="527"/>
                </a:lnTo>
                <a:lnTo>
                  <a:pt x="313" y="522"/>
                </a:lnTo>
                <a:lnTo>
                  <a:pt x="314" y="518"/>
                </a:lnTo>
                <a:lnTo>
                  <a:pt x="314" y="517"/>
                </a:lnTo>
                <a:lnTo>
                  <a:pt x="315" y="515"/>
                </a:lnTo>
                <a:lnTo>
                  <a:pt x="316" y="510"/>
                </a:lnTo>
                <a:lnTo>
                  <a:pt x="318" y="507"/>
                </a:lnTo>
                <a:lnTo>
                  <a:pt x="319" y="505"/>
                </a:lnTo>
                <a:lnTo>
                  <a:pt x="320" y="503"/>
                </a:lnTo>
                <a:lnTo>
                  <a:pt x="320" y="502"/>
                </a:lnTo>
                <a:lnTo>
                  <a:pt x="321" y="498"/>
                </a:lnTo>
                <a:lnTo>
                  <a:pt x="320" y="491"/>
                </a:lnTo>
                <a:lnTo>
                  <a:pt x="320" y="489"/>
                </a:lnTo>
                <a:lnTo>
                  <a:pt x="321" y="484"/>
                </a:lnTo>
                <a:lnTo>
                  <a:pt x="321" y="482"/>
                </a:lnTo>
                <a:lnTo>
                  <a:pt x="322" y="481"/>
                </a:lnTo>
                <a:lnTo>
                  <a:pt x="322" y="479"/>
                </a:lnTo>
                <a:lnTo>
                  <a:pt x="320" y="473"/>
                </a:lnTo>
                <a:lnTo>
                  <a:pt x="319" y="472"/>
                </a:lnTo>
                <a:lnTo>
                  <a:pt x="318" y="467"/>
                </a:lnTo>
                <a:lnTo>
                  <a:pt x="316" y="462"/>
                </a:lnTo>
                <a:lnTo>
                  <a:pt x="315" y="460"/>
                </a:lnTo>
                <a:lnTo>
                  <a:pt x="315" y="459"/>
                </a:lnTo>
                <a:lnTo>
                  <a:pt x="315" y="458"/>
                </a:lnTo>
                <a:lnTo>
                  <a:pt x="314" y="457"/>
                </a:lnTo>
                <a:lnTo>
                  <a:pt x="316" y="453"/>
                </a:lnTo>
                <a:lnTo>
                  <a:pt x="319" y="445"/>
                </a:lnTo>
                <a:lnTo>
                  <a:pt x="320" y="441"/>
                </a:lnTo>
                <a:lnTo>
                  <a:pt x="322" y="437"/>
                </a:lnTo>
                <a:lnTo>
                  <a:pt x="324" y="433"/>
                </a:lnTo>
                <a:lnTo>
                  <a:pt x="324" y="427"/>
                </a:lnTo>
                <a:lnTo>
                  <a:pt x="324" y="423"/>
                </a:lnTo>
                <a:lnTo>
                  <a:pt x="324" y="421"/>
                </a:lnTo>
                <a:lnTo>
                  <a:pt x="323" y="419"/>
                </a:lnTo>
                <a:lnTo>
                  <a:pt x="324" y="416"/>
                </a:lnTo>
                <a:lnTo>
                  <a:pt x="323" y="413"/>
                </a:lnTo>
                <a:lnTo>
                  <a:pt x="322" y="408"/>
                </a:lnTo>
                <a:lnTo>
                  <a:pt x="321" y="400"/>
                </a:lnTo>
                <a:lnTo>
                  <a:pt x="322" y="395"/>
                </a:lnTo>
                <a:lnTo>
                  <a:pt x="323" y="394"/>
                </a:lnTo>
                <a:lnTo>
                  <a:pt x="323" y="390"/>
                </a:lnTo>
                <a:lnTo>
                  <a:pt x="324" y="386"/>
                </a:lnTo>
                <a:lnTo>
                  <a:pt x="326" y="383"/>
                </a:lnTo>
                <a:lnTo>
                  <a:pt x="327" y="376"/>
                </a:lnTo>
                <a:lnTo>
                  <a:pt x="329" y="370"/>
                </a:lnTo>
                <a:lnTo>
                  <a:pt x="330" y="368"/>
                </a:lnTo>
                <a:lnTo>
                  <a:pt x="330" y="367"/>
                </a:lnTo>
                <a:lnTo>
                  <a:pt x="329" y="366"/>
                </a:lnTo>
                <a:lnTo>
                  <a:pt x="328" y="365"/>
                </a:lnTo>
                <a:lnTo>
                  <a:pt x="326" y="364"/>
                </a:lnTo>
                <a:lnTo>
                  <a:pt x="317" y="360"/>
                </a:lnTo>
                <a:lnTo>
                  <a:pt x="315" y="358"/>
                </a:lnTo>
                <a:lnTo>
                  <a:pt x="312" y="357"/>
                </a:lnTo>
                <a:lnTo>
                  <a:pt x="308" y="354"/>
                </a:lnTo>
                <a:lnTo>
                  <a:pt x="303" y="354"/>
                </a:lnTo>
                <a:lnTo>
                  <a:pt x="298" y="354"/>
                </a:lnTo>
                <a:lnTo>
                  <a:pt x="297" y="355"/>
                </a:lnTo>
                <a:lnTo>
                  <a:pt x="293" y="356"/>
                </a:lnTo>
                <a:lnTo>
                  <a:pt x="290" y="358"/>
                </a:lnTo>
                <a:lnTo>
                  <a:pt x="284" y="359"/>
                </a:lnTo>
                <a:lnTo>
                  <a:pt x="279" y="361"/>
                </a:lnTo>
                <a:lnTo>
                  <a:pt x="277" y="362"/>
                </a:lnTo>
                <a:lnTo>
                  <a:pt x="276" y="363"/>
                </a:lnTo>
                <a:lnTo>
                  <a:pt x="274" y="365"/>
                </a:lnTo>
                <a:lnTo>
                  <a:pt x="274" y="366"/>
                </a:lnTo>
                <a:lnTo>
                  <a:pt x="269" y="369"/>
                </a:lnTo>
                <a:lnTo>
                  <a:pt x="262" y="372"/>
                </a:lnTo>
                <a:lnTo>
                  <a:pt x="255" y="376"/>
                </a:lnTo>
                <a:lnTo>
                  <a:pt x="254" y="376"/>
                </a:lnTo>
                <a:lnTo>
                  <a:pt x="248" y="380"/>
                </a:lnTo>
                <a:lnTo>
                  <a:pt x="247" y="381"/>
                </a:lnTo>
                <a:lnTo>
                  <a:pt x="244" y="383"/>
                </a:lnTo>
                <a:lnTo>
                  <a:pt x="239" y="385"/>
                </a:lnTo>
                <a:lnTo>
                  <a:pt x="237" y="387"/>
                </a:lnTo>
                <a:lnTo>
                  <a:pt x="236" y="390"/>
                </a:lnTo>
                <a:lnTo>
                  <a:pt x="236" y="395"/>
                </a:lnTo>
                <a:lnTo>
                  <a:pt x="237" y="398"/>
                </a:lnTo>
                <a:lnTo>
                  <a:pt x="238" y="401"/>
                </a:lnTo>
                <a:lnTo>
                  <a:pt x="239" y="403"/>
                </a:lnTo>
                <a:lnTo>
                  <a:pt x="238" y="405"/>
                </a:lnTo>
                <a:lnTo>
                  <a:pt x="237" y="406"/>
                </a:lnTo>
                <a:lnTo>
                  <a:pt x="234" y="410"/>
                </a:lnTo>
                <a:lnTo>
                  <a:pt x="231" y="414"/>
                </a:lnTo>
                <a:lnTo>
                  <a:pt x="229" y="416"/>
                </a:lnTo>
                <a:lnTo>
                  <a:pt x="225" y="421"/>
                </a:lnTo>
                <a:lnTo>
                  <a:pt x="222" y="422"/>
                </a:lnTo>
                <a:lnTo>
                  <a:pt x="216" y="426"/>
                </a:lnTo>
                <a:lnTo>
                  <a:pt x="213" y="427"/>
                </a:lnTo>
                <a:lnTo>
                  <a:pt x="211" y="428"/>
                </a:lnTo>
                <a:lnTo>
                  <a:pt x="208" y="430"/>
                </a:lnTo>
                <a:lnTo>
                  <a:pt x="205" y="433"/>
                </a:lnTo>
                <a:lnTo>
                  <a:pt x="202" y="431"/>
                </a:lnTo>
                <a:lnTo>
                  <a:pt x="197" y="426"/>
                </a:lnTo>
                <a:lnTo>
                  <a:pt x="192" y="423"/>
                </a:lnTo>
                <a:lnTo>
                  <a:pt x="191" y="419"/>
                </a:lnTo>
                <a:lnTo>
                  <a:pt x="191" y="417"/>
                </a:lnTo>
                <a:lnTo>
                  <a:pt x="189" y="415"/>
                </a:lnTo>
                <a:lnTo>
                  <a:pt x="188" y="411"/>
                </a:lnTo>
                <a:lnTo>
                  <a:pt x="187" y="411"/>
                </a:lnTo>
                <a:lnTo>
                  <a:pt x="186" y="412"/>
                </a:lnTo>
                <a:lnTo>
                  <a:pt x="186" y="413"/>
                </a:lnTo>
                <a:lnTo>
                  <a:pt x="185" y="411"/>
                </a:lnTo>
                <a:lnTo>
                  <a:pt x="184" y="409"/>
                </a:lnTo>
                <a:lnTo>
                  <a:pt x="183" y="406"/>
                </a:lnTo>
                <a:lnTo>
                  <a:pt x="182" y="404"/>
                </a:lnTo>
                <a:lnTo>
                  <a:pt x="181" y="403"/>
                </a:lnTo>
                <a:lnTo>
                  <a:pt x="179" y="402"/>
                </a:lnTo>
                <a:lnTo>
                  <a:pt x="178" y="399"/>
                </a:lnTo>
                <a:lnTo>
                  <a:pt x="177" y="396"/>
                </a:lnTo>
                <a:lnTo>
                  <a:pt x="177" y="393"/>
                </a:lnTo>
                <a:lnTo>
                  <a:pt x="175" y="390"/>
                </a:lnTo>
                <a:lnTo>
                  <a:pt x="172" y="387"/>
                </a:lnTo>
                <a:lnTo>
                  <a:pt x="169" y="383"/>
                </a:lnTo>
                <a:lnTo>
                  <a:pt x="168" y="382"/>
                </a:lnTo>
                <a:lnTo>
                  <a:pt x="167" y="380"/>
                </a:lnTo>
                <a:lnTo>
                  <a:pt x="165" y="377"/>
                </a:lnTo>
                <a:lnTo>
                  <a:pt x="164" y="376"/>
                </a:lnTo>
                <a:lnTo>
                  <a:pt x="163" y="373"/>
                </a:lnTo>
                <a:lnTo>
                  <a:pt x="161" y="373"/>
                </a:lnTo>
                <a:lnTo>
                  <a:pt x="159" y="373"/>
                </a:lnTo>
                <a:lnTo>
                  <a:pt x="158" y="374"/>
                </a:lnTo>
                <a:lnTo>
                  <a:pt x="156" y="375"/>
                </a:lnTo>
                <a:lnTo>
                  <a:pt x="154" y="376"/>
                </a:lnTo>
                <a:lnTo>
                  <a:pt x="153" y="377"/>
                </a:lnTo>
                <a:lnTo>
                  <a:pt x="151" y="378"/>
                </a:lnTo>
                <a:lnTo>
                  <a:pt x="149" y="380"/>
                </a:lnTo>
                <a:lnTo>
                  <a:pt x="148" y="382"/>
                </a:lnTo>
                <a:lnTo>
                  <a:pt x="146" y="383"/>
                </a:lnTo>
                <a:lnTo>
                  <a:pt x="144" y="383"/>
                </a:lnTo>
                <a:lnTo>
                  <a:pt x="141" y="384"/>
                </a:lnTo>
                <a:lnTo>
                  <a:pt x="140" y="384"/>
                </a:lnTo>
                <a:lnTo>
                  <a:pt x="139" y="383"/>
                </a:lnTo>
                <a:lnTo>
                  <a:pt x="136" y="383"/>
                </a:lnTo>
                <a:lnTo>
                  <a:pt x="135" y="383"/>
                </a:lnTo>
                <a:lnTo>
                  <a:pt x="134" y="383"/>
                </a:lnTo>
                <a:lnTo>
                  <a:pt x="131" y="383"/>
                </a:lnTo>
                <a:lnTo>
                  <a:pt x="127" y="385"/>
                </a:lnTo>
                <a:lnTo>
                  <a:pt x="125" y="387"/>
                </a:lnTo>
                <a:lnTo>
                  <a:pt x="124" y="388"/>
                </a:lnTo>
                <a:lnTo>
                  <a:pt x="122" y="389"/>
                </a:lnTo>
                <a:lnTo>
                  <a:pt x="119" y="392"/>
                </a:lnTo>
                <a:lnTo>
                  <a:pt x="115" y="395"/>
                </a:lnTo>
                <a:lnTo>
                  <a:pt x="109" y="402"/>
                </a:lnTo>
                <a:lnTo>
                  <a:pt x="108" y="404"/>
                </a:lnTo>
                <a:lnTo>
                  <a:pt x="104" y="406"/>
                </a:lnTo>
                <a:lnTo>
                  <a:pt x="103" y="405"/>
                </a:lnTo>
                <a:lnTo>
                  <a:pt x="101" y="402"/>
                </a:lnTo>
                <a:lnTo>
                  <a:pt x="97" y="401"/>
                </a:lnTo>
                <a:lnTo>
                  <a:pt x="96" y="400"/>
                </a:lnTo>
                <a:lnTo>
                  <a:pt x="91" y="395"/>
                </a:lnTo>
                <a:lnTo>
                  <a:pt x="89" y="391"/>
                </a:lnTo>
                <a:lnTo>
                  <a:pt x="85" y="388"/>
                </a:lnTo>
                <a:lnTo>
                  <a:pt x="83" y="384"/>
                </a:lnTo>
                <a:lnTo>
                  <a:pt x="80" y="381"/>
                </a:lnTo>
                <a:lnTo>
                  <a:pt x="77" y="377"/>
                </a:lnTo>
                <a:lnTo>
                  <a:pt x="74" y="375"/>
                </a:lnTo>
                <a:lnTo>
                  <a:pt x="72" y="372"/>
                </a:lnTo>
                <a:lnTo>
                  <a:pt x="70" y="371"/>
                </a:lnTo>
                <a:lnTo>
                  <a:pt x="69" y="370"/>
                </a:lnTo>
                <a:lnTo>
                  <a:pt x="68" y="370"/>
                </a:lnTo>
                <a:lnTo>
                  <a:pt x="65" y="369"/>
                </a:lnTo>
                <a:lnTo>
                  <a:pt x="63" y="367"/>
                </a:lnTo>
                <a:lnTo>
                  <a:pt x="62" y="366"/>
                </a:lnTo>
                <a:lnTo>
                  <a:pt x="53" y="359"/>
                </a:lnTo>
                <a:lnTo>
                  <a:pt x="49" y="357"/>
                </a:lnTo>
                <a:lnTo>
                  <a:pt x="45" y="353"/>
                </a:lnTo>
                <a:lnTo>
                  <a:pt x="45" y="352"/>
                </a:lnTo>
                <a:lnTo>
                  <a:pt x="44" y="352"/>
                </a:lnTo>
                <a:lnTo>
                  <a:pt x="40" y="350"/>
                </a:lnTo>
                <a:lnTo>
                  <a:pt x="38" y="348"/>
                </a:lnTo>
                <a:lnTo>
                  <a:pt x="32" y="344"/>
                </a:lnTo>
                <a:lnTo>
                  <a:pt x="28" y="342"/>
                </a:lnTo>
                <a:lnTo>
                  <a:pt x="21" y="338"/>
                </a:lnTo>
                <a:lnTo>
                  <a:pt x="17" y="336"/>
                </a:lnTo>
                <a:lnTo>
                  <a:pt x="13" y="334"/>
                </a:lnTo>
                <a:lnTo>
                  <a:pt x="11" y="332"/>
                </a:lnTo>
                <a:lnTo>
                  <a:pt x="8" y="333"/>
                </a:lnTo>
                <a:lnTo>
                  <a:pt x="4" y="335"/>
                </a:lnTo>
                <a:lnTo>
                  <a:pt x="1" y="337"/>
                </a:lnTo>
                <a:lnTo>
                  <a:pt x="0" y="338"/>
                </a:lnTo>
                <a:lnTo>
                  <a:pt x="0" y="306"/>
                </a:lnTo>
                <a:lnTo>
                  <a:pt x="0" y="300"/>
                </a:lnTo>
                <a:lnTo>
                  <a:pt x="1" y="286"/>
                </a:lnTo>
                <a:lnTo>
                  <a:pt x="3" y="271"/>
                </a:lnTo>
                <a:lnTo>
                  <a:pt x="3" y="270"/>
                </a:lnTo>
                <a:lnTo>
                  <a:pt x="6" y="265"/>
                </a:lnTo>
                <a:lnTo>
                  <a:pt x="13" y="247"/>
                </a:lnTo>
                <a:lnTo>
                  <a:pt x="12" y="246"/>
                </a:lnTo>
                <a:lnTo>
                  <a:pt x="12" y="245"/>
                </a:lnTo>
                <a:lnTo>
                  <a:pt x="6" y="238"/>
                </a:lnTo>
                <a:lnTo>
                  <a:pt x="7" y="233"/>
                </a:lnTo>
                <a:lnTo>
                  <a:pt x="7" y="231"/>
                </a:lnTo>
                <a:lnTo>
                  <a:pt x="7" y="229"/>
                </a:lnTo>
                <a:lnTo>
                  <a:pt x="13" y="219"/>
                </a:lnTo>
                <a:lnTo>
                  <a:pt x="21" y="205"/>
                </a:lnTo>
                <a:lnTo>
                  <a:pt x="22" y="205"/>
                </a:lnTo>
                <a:lnTo>
                  <a:pt x="27" y="209"/>
                </a:lnTo>
                <a:lnTo>
                  <a:pt x="34" y="209"/>
                </a:lnTo>
                <a:lnTo>
                  <a:pt x="35" y="209"/>
                </a:lnTo>
                <a:lnTo>
                  <a:pt x="38" y="208"/>
                </a:lnTo>
                <a:lnTo>
                  <a:pt x="42" y="210"/>
                </a:lnTo>
                <a:lnTo>
                  <a:pt x="43" y="210"/>
                </a:lnTo>
                <a:lnTo>
                  <a:pt x="45" y="209"/>
                </a:lnTo>
                <a:lnTo>
                  <a:pt x="48" y="207"/>
                </a:lnTo>
                <a:lnTo>
                  <a:pt x="53" y="206"/>
                </a:lnTo>
                <a:lnTo>
                  <a:pt x="55" y="207"/>
                </a:lnTo>
                <a:lnTo>
                  <a:pt x="55" y="208"/>
                </a:lnTo>
                <a:lnTo>
                  <a:pt x="57" y="210"/>
                </a:lnTo>
                <a:lnTo>
                  <a:pt x="58" y="212"/>
                </a:lnTo>
                <a:lnTo>
                  <a:pt x="61" y="212"/>
                </a:lnTo>
                <a:lnTo>
                  <a:pt x="63" y="212"/>
                </a:lnTo>
                <a:lnTo>
                  <a:pt x="69" y="207"/>
                </a:lnTo>
                <a:lnTo>
                  <a:pt x="72" y="205"/>
                </a:lnTo>
                <a:lnTo>
                  <a:pt x="74" y="205"/>
                </a:lnTo>
                <a:lnTo>
                  <a:pt x="77" y="206"/>
                </a:lnTo>
                <a:lnTo>
                  <a:pt x="77" y="206"/>
                </a:lnTo>
                <a:lnTo>
                  <a:pt x="78" y="205"/>
                </a:lnTo>
                <a:lnTo>
                  <a:pt x="82" y="202"/>
                </a:lnTo>
                <a:lnTo>
                  <a:pt x="87" y="197"/>
                </a:lnTo>
                <a:lnTo>
                  <a:pt x="93" y="195"/>
                </a:lnTo>
                <a:lnTo>
                  <a:pt x="97" y="195"/>
                </a:lnTo>
                <a:lnTo>
                  <a:pt x="99" y="197"/>
                </a:lnTo>
                <a:lnTo>
                  <a:pt x="102" y="197"/>
                </a:lnTo>
                <a:lnTo>
                  <a:pt x="105" y="198"/>
                </a:lnTo>
                <a:lnTo>
                  <a:pt x="115" y="204"/>
                </a:lnTo>
                <a:lnTo>
                  <a:pt x="118" y="207"/>
                </a:lnTo>
                <a:lnTo>
                  <a:pt x="119" y="208"/>
                </a:lnTo>
                <a:lnTo>
                  <a:pt x="120" y="207"/>
                </a:lnTo>
                <a:lnTo>
                  <a:pt x="121" y="206"/>
                </a:lnTo>
                <a:lnTo>
                  <a:pt x="121" y="205"/>
                </a:lnTo>
                <a:lnTo>
                  <a:pt x="123" y="203"/>
                </a:lnTo>
                <a:lnTo>
                  <a:pt x="125" y="202"/>
                </a:lnTo>
                <a:lnTo>
                  <a:pt x="125" y="198"/>
                </a:lnTo>
                <a:lnTo>
                  <a:pt x="126" y="197"/>
                </a:lnTo>
                <a:lnTo>
                  <a:pt x="127" y="197"/>
                </a:lnTo>
                <a:lnTo>
                  <a:pt x="128" y="196"/>
                </a:lnTo>
                <a:lnTo>
                  <a:pt x="128" y="195"/>
                </a:lnTo>
                <a:lnTo>
                  <a:pt x="130" y="192"/>
                </a:lnTo>
                <a:lnTo>
                  <a:pt x="129" y="188"/>
                </a:lnTo>
                <a:lnTo>
                  <a:pt x="127" y="185"/>
                </a:lnTo>
                <a:lnTo>
                  <a:pt x="128" y="184"/>
                </a:lnTo>
                <a:lnTo>
                  <a:pt x="131" y="185"/>
                </a:lnTo>
                <a:lnTo>
                  <a:pt x="135" y="182"/>
                </a:lnTo>
                <a:lnTo>
                  <a:pt x="137" y="180"/>
                </a:lnTo>
                <a:lnTo>
                  <a:pt x="138" y="171"/>
                </a:lnTo>
                <a:lnTo>
                  <a:pt x="137" y="159"/>
                </a:lnTo>
                <a:lnTo>
                  <a:pt x="135" y="147"/>
                </a:lnTo>
                <a:lnTo>
                  <a:pt x="134" y="143"/>
                </a:lnTo>
                <a:lnTo>
                  <a:pt x="133" y="141"/>
                </a:lnTo>
                <a:lnTo>
                  <a:pt x="132" y="140"/>
                </a:lnTo>
                <a:lnTo>
                  <a:pt x="130" y="139"/>
                </a:lnTo>
                <a:lnTo>
                  <a:pt x="124" y="139"/>
                </a:lnTo>
                <a:lnTo>
                  <a:pt x="116" y="134"/>
                </a:lnTo>
                <a:lnTo>
                  <a:pt x="111" y="132"/>
                </a:lnTo>
                <a:lnTo>
                  <a:pt x="107" y="130"/>
                </a:lnTo>
                <a:lnTo>
                  <a:pt x="105" y="129"/>
                </a:lnTo>
                <a:lnTo>
                  <a:pt x="103" y="128"/>
                </a:lnTo>
                <a:lnTo>
                  <a:pt x="100" y="126"/>
                </a:lnTo>
                <a:lnTo>
                  <a:pt x="92" y="125"/>
                </a:lnTo>
                <a:lnTo>
                  <a:pt x="89" y="125"/>
                </a:lnTo>
                <a:lnTo>
                  <a:pt x="86" y="124"/>
                </a:lnTo>
                <a:lnTo>
                  <a:pt x="82" y="123"/>
                </a:lnTo>
                <a:lnTo>
                  <a:pt x="72" y="125"/>
                </a:lnTo>
                <a:lnTo>
                  <a:pt x="70" y="125"/>
                </a:lnTo>
                <a:lnTo>
                  <a:pt x="69" y="125"/>
                </a:lnTo>
                <a:lnTo>
                  <a:pt x="67" y="125"/>
                </a:lnTo>
                <a:lnTo>
                  <a:pt x="62" y="123"/>
                </a:lnTo>
                <a:lnTo>
                  <a:pt x="60" y="124"/>
                </a:lnTo>
                <a:lnTo>
                  <a:pt x="58" y="124"/>
                </a:lnTo>
                <a:lnTo>
                  <a:pt x="43" y="114"/>
                </a:lnTo>
                <a:lnTo>
                  <a:pt x="29" y="106"/>
                </a:lnTo>
                <a:lnTo>
                  <a:pt x="18" y="99"/>
                </a:lnTo>
                <a:lnTo>
                  <a:pt x="13" y="95"/>
                </a:lnTo>
                <a:lnTo>
                  <a:pt x="7" y="88"/>
                </a:lnTo>
                <a:lnTo>
                  <a:pt x="5" y="86"/>
                </a:lnTo>
                <a:lnTo>
                  <a:pt x="4" y="85"/>
                </a:lnTo>
                <a:lnTo>
                  <a:pt x="2" y="84"/>
                </a:lnTo>
                <a:lnTo>
                  <a:pt x="1" y="84"/>
                </a:lnTo>
                <a:lnTo>
                  <a:pt x="1" y="82"/>
                </a:lnTo>
                <a:lnTo>
                  <a:pt x="3" y="81"/>
                </a:lnTo>
                <a:lnTo>
                  <a:pt x="1" y="75"/>
                </a:lnTo>
                <a:lnTo>
                  <a:pt x="1" y="70"/>
                </a:lnTo>
                <a:lnTo>
                  <a:pt x="1" y="66"/>
                </a:lnTo>
                <a:lnTo>
                  <a:pt x="4" y="61"/>
                </a:lnTo>
                <a:lnTo>
                  <a:pt x="4" y="59"/>
                </a:lnTo>
                <a:lnTo>
                  <a:pt x="7" y="56"/>
                </a:lnTo>
                <a:lnTo>
                  <a:pt x="8" y="56"/>
                </a:lnTo>
                <a:lnTo>
                  <a:pt x="39" y="51"/>
                </a:lnTo>
                <a:lnTo>
                  <a:pt x="39" y="51"/>
                </a:lnTo>
                <a:lnTo>
                  <a:pt x="79" y="50"/>
                </a:lnTo>
                <a:lnTo>
                  <a:pt x="86" y="50"/>
                </a:lnTo>
                <a:lnTo>
                  <a:pt x="114" y="49"/>
                </a:lnTo>
                <a:lnTo>
                  <a:pt x="115" y="49"/>
                </a:lnTo>
                <a:lnTo>
                  <a:pt x="124" y="48"/>
                </a:lnTo>
                <a:lnTo>
                  <a:pt x="129" y="46"/>
                </a:lnTo>
                <a:lnTo>
                  <a:pt x="148" y="40"/>
                </a:lnTo>
                <a:lnTo>
                  <a:pt x="149" y="39"/>
                </a:lnTo>
                <a:lnTo>
                  <a:pt x="150" y="32"/>
                </a:lnTo>
                <a:lnTo>
                  <a:pt x="153" y="28"/>
                </a:lnTo>
                <a:lnTo>
                  <a:pt x="155" y="25"/>
                </a:lnTo>
                <a:lnTo>
                  <a:pt x="155" y="24"/>
                </a:lnTo>
                <a:lnTo>
                  <a:pt x="154" y="24"/>
                </a:lnTo>
                <a:lnTo>
                  <a:pt x="152" y="23"/>
                </a:lnTo>
                <a:lnTo>
                  <a:pt x="148" y="22"/>
                </a:lnTo>
                <a:lnTo>
                  <a:pt x="147" y="22"/>
                </a:lnTo>
                <a:lnTo>
                  <a:pt x="146" y="22"/>
                </a:lnTo>
                <a:lnTo>
                  <a:pt x="144" y="20"/>
                </a:lnTo>
                <a:lnTo>
                  <a:pt x="144" y="18"/>
                </a:lnTo>
                <a:lnTo>
                  <a:pt x="146" y="16"/>
                </a:lnTo>
                <a:lnTo>
                  <a:pt x="158" y="3"/>
                </a:lnTo>
                <a:lnTo>
                  <a:pt x="160" y="0"/>
                </a:lnTo>
                <a:lnTo>
                  <a:pt x="162" y="1"/>
                </a:lnTo>
                <a:lnTo>
                  <a:pt x="165" y="2"/>
                </a:lnTo>
                <a:lnTo>
                  <a:pt x="171" y="2"/>
                </a:lnTo>
                <a:lnTo>
                  <a:pt x="178" y="3"/>
                </a:lnTo>
                <a:lnTo>
                  <a:pt x="184" y="5"/>
                </a:lnTo>
                <a:lnTo>
                  <a:pt x="187" y="5"/>
                </a:lnTo>
                <a:lnTo>
                  <a:pt x="197" y="4"/>
                </a:lnTo>
                <a:lnTo>
                  <a:pt x="203" y="3"/>
                </a:lnTo>
                <a:lnTo>
                  <a:pt x="218" y="5"/>
                </a:lnTo>
                <a:lnTo>
                  <a:pt x="219" y="5"/>
                </a:lnTo>
                <a:lnTo>
                  <a:pt x="235" y="4"/>
                </a:lnTo>
                <a:lnTo>
                  <a:pt x="269" y="3"/>
                </a:lnTo>
                <a:lnTo>
                  <a:pt x="277" y="3"/>
                </a:lnTo>
                <a:lnTo>
                  <a:pt x="279" y="3"/>
                </a:lnTo>
                <a:lnTo>
                  <a:pt x="297" y="4"/>
                </a:lnTo>
                <a:lnTo>
                  <a:pt x="307" y="5"/>
                </a:lnTo>
                <a:lnTo>
                  <a:pt x="327" y="5"/>
                </a:lnTo>
                <a:lnTo>
                  <a:pt x="342" y="6"/>
                </a:lnTo>
                <a:lnTo>
                  <a:pt x="344" y="8"/>
                </a:lnTo>
                <a:lnTo>
                  <a:pt x="346" y="12"/>
                </a:lnTo>
                <a:lnTo>
                  <a:pt x="347" y="12"/>
                </a:lnTo>
                <a:lnTo>
                  <a:pt x="351" y="26"/>
                </a:lnTo>
                <a:lnTo>
                  <a:pt x="353" y="34"/>
                </a:lnTo>
                <a:lnTo>
                  <a:pt x="355" y="37"/>
                </a:lnTo>
                <a:lnTo>
                  <a:pt x="356" y="43"/>
                </a:lnTo>
                <a:lnTo>
                  <a:pt x="356" y="44"/>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4" name="Freeform 61"/>
          <p:cNvSpPr>
            <a:spLocks/>
          </p:cNvSpPr>
          <p:nvPr/>
        </p:nvSpPr>
        <p:spPr bwMode="auto">
          <a:xfrm>
            <a:off x="4238626" y="3371850"/>
            <a:ext cx="808038" cy="1489075"/>
          </a:xfrm>
          <a:custGeom>
            <a:avLst/>
            <a:gdLst>
              <a:gd name="T0" fmla="*/ 62 w 509"/>
              <a:gd name="T1" fmla="*/ 356 h 938"/>
              <a:gd name="T2" fmla="*/ 73 w 509"/>
              <a:gd name="T3" fmla="*/ 341 h 938"/>
              <a:gd name="T4" fmla="*/ 94 w 509"/>
              <a:gd name="T5" fmla="*/ 330 h 938"/>
              <a:gd name="T6" fmla="*/ 93 w 509"/>
              <a:gd name="T7" fmla="*/ 316 h 938"/>
              <a:gd name="T8" fmla="*/ 102 w 509"/>
              <a:gd name="T9" fmla="*/ 300 h 938"/>
              <a:gd name="T10" fmla="*/ 117 w 509"/>
              <a:gd name="T11" fmla="*/ 294 h 938"/>
              <a:gd name="T12" fmla="*/ 141 w 509"/>
              <a:gd name="T13" fmla="*/ 301 h 938"/>
              <a:gd name="T14" fmla="*/ 150 w 509"/>
              <a:gd name="T15" fmla="*/ 315 h 938"/>
              <a:gd name="T16" fmla="*/ 162 w 509"/>
              <a:gd name="T17" fmla="*/ 311 h 938"/>
              <a:gd name="T18" fmla="*/ 173 w 509"/>
              <a:gd name="T19" fmla="*/ 295 h 938"/>
              <a:gd name="T20" fmla="*/ 178 w 509"/>
              <a:gd name="T21" fmla="*/ 281 h 938"/>
              <a:gd name="T22" fmla="*/ 194 w 509"/>
              <a:gd name="T23" fmla="*/ 261 h 938"/>
              <a:gd name="T24" fmla="*/ 211 w 509"/>
              <a:gd name="T25" fmla="*/ 257 h 938"/>
              <a:gd name="T26" fmla="*/ 235 w 509"/>
              <a:gd name="T27" fmla="*/ 259 h 938"/>
              <a:gd name="T28" fmla="*/ 251 w 509"/>
              <a:gd name="T29" fmla="*/ 240 h 938"/>
              <a:gd name="T30" fmla="*/ 243 w 509"/>
              <a:gd name="T31" fmla="*/ 206 h 938"/>
              <a:gd name="T32" fmla="*/ 245 w 509"/>
              <a:gd name="T33" fmla="*/ 174 h 938"/>
              <a:gd name="T34" fmla="*/ 255 w 509"/>
              <a:gd name="T35" fmla="*/ 132 h 938"/>
              <a:gd name="T36" fmla="*/ 271 w 509"/>
              <a:gd name="T37" fmla="*/ 137 h 938"/>
              <a:gd name="T38" fmla="*/ 297 w 509"/>
              <a:gd name="T39" fmla="*/ 146 h 938"/>
              <a:gd name="T40" fmla="*/ 317 w 509"/>
              <a:gd name="T41" fmla="*/ 112 h 938"/>
              <a:gd name="T42" fmla="*/ 376 w 509"/>
              <a:gd name="T43" fmla="*/ 104 h 938"/>
              <a:gd name="T44" fmla="*/ 423 w 509"/>
              <a:gd name="T45" fmla="*/ 56 h 938"/>
              <a:gd name="T46" fmla="*/ 437 w 509"/>
              <a:gd name="T47" fmla="*/ 8 h 938"/>
              <a:gd name="T48" fmla="*/ 487 w 509"/>
              <a:gd name="T49" fmla="*/ 92 h 938"/>
              <a:gd name="T50" fmla="*/ 500 w 509"/>
              <a:gd name="T51" fmla="*/ 181 h 938"/>
              <a:gd name="T52" fmla="*/ 441 w 509"/>
              <a:gd name="T53" fmla="*/ 226 h 938"/>
              <a:gd name="T54" fmla="*/ 470 w 509"/>
              <a:gd name="T55" fmla="*/ 275 h 938"/>
              <a:gd name="T56" fmla="*/ 408 w 509"/>
              <a:gd name="T57" fmla="*/ 311 h 938"/>
              <a:gd name="T58" fmla="*/ 487 w 509"/>
              <a:gd name="T59" fmla="*/ 390 h 938"/>
              <a:gd name="T60" fmla="*/ 491 w 509"/>
              <a:gd name="T61" fmla="*/ 435 h 938"/>
              <a:gd name="T62" fmla="*/ 489 w 509"/>
              <a:gd name="T63" fmla="*/ 516 h 938"/>
              <a:gd name="T64" fmla="*/ 491 w 509"/>
              <a:gd name="T65" fmla="*/ 618 h 938"/>
              <a:gd name="T66" fmla="*/ 490 w 509"/>
              <a:gd name="T67" fmla="*/ 679 h 938"/>
              <a:gd name="T68" fmla="*/ 448 w 509"/>
              <a:gd name="T69" fmla="*/ 683 h 938"/>
              <a:gd name="T70" fmla="*/ 379 w 509"/>
              <a:gd name="T71" fmla="*/ 705 h 938"/>
              <a:gd name="T72" fmla="*/ 336 w 509"/>
              <a:gd name="T73" fmla="*/ 766 h 938"/>
              <a:gd name="T74" fmla="*/ 315 w 509"/>
              <a:gd name="T75" fmla="*/ 820 h 938"/>
              <a:gd name="T76" fmla="*/ 296 w 509"/>
              <a:gd name="T77" fmla="*/ 872 h 938"/>
              <a:gd name="T78" fmla="*/ 257 w 509"/>
              <a:gd name="T79" fmla="*/ 899 h 938"/>
              <a:gd name="T80" fmla="*/ 244 w 509"/>
              <a:gd name="T81" fmla="*/ 934 h 938"/>
              <a:gd name="T82" fmla="*/ 187 w 509"/>
              <a:gd name="T83" fmla="*/ 865 h 938"/>
              <a:gd name="T84" fmla="*/ 113 w 509"/>
              <a:gd name="T85" fmla="*/ 805 h 938"/>
              <a:gd name="T86" fmla="*/ 62 w 509"/>
              <a:gd name="T87" fmla="*/ 753 h 938"/>
              <a:gd name="T88" fmla="*/ 4 w 509"/>
              <a:gd name="T89" fmla="*/ 707 h 938"/>
              <a:gd name="T90" fmla="*/ 20 w 509"/>
              <a:gd name="T91" fmla="*/ 680 h 938"/>
              <a:gd name="T92" fmla="*/ 31 w 509"/>
              <a:gd name="T93" fmla="*/ 658 h 938"/>
              <a:gd name="T94" fmla="*/ 50 w 509"/>
              <a:gd name="T95" fmla="*/ 643 h 938"/>
              <a:gd name="T96" fmla="*/ 46 w 509"/>
              <a:gd name="T97" fmla="*/ 622 h 938"/>
              <a:gd name="T98" fmla="*/ 31 w 509"/>
              <a:gd name="T99" fmla="*/ 591 h 938"/>
              <a:gd name="T100" fmla="*/ 43 w 509"/>
              <a:gd name="T101" fmla="*/ 559 h 938"/>
              <a:gd name="T102" fmla="*/ 31 w 509"/>
              <a:gd name="T103" fmla="*/ 539 h 938"/>
              <a:gd name="T104" fmla="*/ 26 w 509"/>
              <a:gd name="T105" fmla="*/ 516 h 938"/>
              <a:gd name="T106" fmla="*/ 43 w 509"/>
              <a:gd name="T107" fmla="*/ 488 h 938"/>
              <a:gd name="T108" fmla="*/ 55 w 509"/>
              <a:gd name="T109" fmla="*/ 470 h 938"/>
              <a:gd name="T110" fmla="*/ 50 w 509"/>
              <a:gd name="T111" fmla="*/ 445 h 938"/>
              <a:gd name="T112" fmla="*/ 56 w 509"/>
              <a:gd name="T113" fmla="*/ 430 h 938"/>
              <a:gd name="T114" fmla="*/ 52 w 509"/>
              <a:gd name="T115" fmla="*/ 410 h 938"/>
              <a:gd name="T116" fmla="*/ 60 w 509"/>
              <a:gd name="T117" fmla="*/ 397 h 938"/>
              <a:gd name="T118" fmla="*/ 60 w 509"/>
              <a:gd name="T119" fmla="*/ 386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9" h="938">
                <a:moveTo>
                  <a:pt x="64" y="382"/>
                </a:moveTo>
                <a:lnTo>
                  <a:pt x="63" y="382"/>
                </a:lnTo>
                <a:lnTo>
                  <a:pt x="63" y="381"/>
                </a:lnTo>
                <a:lnTo>
                  <a:pt x="63" y="379"/>
                </a:lnTo>
                <a:lnTo>
                  <a:pt x="62" y="378"/>
                </a:lnTo>
                <a:lnTo>
                  <a:pt x="62" y="376"/>
                </a:lnTo>
                <a:lnTo>
                  <a:pt x="62" y="375"/>
                </a:lnTo>
                <a:lnTo>
                  <a:pt x="62" y="375"/>
                </a:lnTo>
                <a:lnTo>
                  <a:pt x="64" y="374"/>
                </a:lnTo>
                <a:lnTo>
                  <a:pt x="65" y="373"/>
                </a:lnTo>
                <a:lnTo>
                  <a:pt x="66" y="372"/>
                </a:lnTo>
                <a:lnTo>
                  <a:pt x="68" y="371"/>
                </a:lnTo>
                <a:lnTo>
                  <a:pt x="67" y="366"/>
                </a:lnTo>
                <a:lnTo>
                  <a:pt x="67" y="365"/>
                </a:lnTo>
                <a:lnTo>
                  <a:pt x="65" y="360"/>
                </a:lnTo>
                <a:lnTo>
                  <a:pt x="62" y="356"/>
                </a:lnTo>
                <a:lnTo>
                  <a:pt x="62" y="355"/>
                </a:lnTo>
                <a:lnTo>
                  <a:pt x="62" y="354"/>
                </a:lnTo>
                <a:lnTo>
                  <a:pt x="62" y="353"/>
                </a:lnTo>
                <a:lnTo>
                  <a:pt x="62" y="351"/>
                </a:lnTo>
                <a:lnTo>
                  <a:pt x="63" y="350"/>
                </a:lnTo>
                <a:lnTo>
                  <a:pt x="65" y="350"/>
                </a:lnTo>
                <a:lnTo>
                  <a:pt x="67" y="351"/>
                </a:lnTo>
                <a:lnTo>
                  <a:pt x="69" y="351"/>
                </a:lnTo>
                <a:lnTo>
                  <a:pt x="69" y="349"/>
                </a:lnTo>
                <a:lnTo>
                  <a:pt x="69" y="347"/>
                </a:lnTo>
                <a:lnTo>
                  <a:pt x="70" y="346"/>
                </a:lnTo>
                <a:lnTo>
                  <a:pt x="71" y="347"/>
                </a:lnTo>
                <a:lnTo>
                  <a:pt x="73" y="345"/>
                </a:lnTo>
                <a:lnTo>
                  <a:pt x="72" y="344"/>
                </a:lnTo>
                <a:lnTo>
                  <a:pt x="73" y="344"/>
                </a:lnTo>
                <a:lnTo>
                  <a:pt x="73" y="341"/>
                </a:lnTo>
                <a:lnTo>
                  <a:pt x="74" y="339"/>
                </a:lnTo>
                <a:lnTo>
                  <a:pt x="75" y="339"/>
                </a:lnTo>
                <a:lnTo>
                  <a:pt x="76" y="338"/>
                </a:lnTo>
                <a:lnTo>
                  <a:pt x="78" y="338"/>
                </a:lnTo>
                <a:lnTo>
                  <a:pt x="80" y="337"/>
                </a:lnTo>
                <a:lnTo>
                  <a:pt x="84" y="338"/>
                </a:lnTo>
                <a:lnTo>
                  <a:pt x="86" y="338"/>
                </a:lnTo>
                <a:lnTo>
                  <a:pt x="86" y="337"/>
                </a:lnTo>
                <a:lnTo>
                  <a:pt x="86" y="336"/>
                </a:lnTo>
                <a:lnTo>
                  <a:pt x="85" y="335"/>
                </a:lnTo>
                <a:lnTo>
                  <a:pt x="85" y="334"/>
                </a:lnTo>
                <a:lnTo>
                  <a:pt x="86" y="334"/>
                </a:lnTo>
                <a:lnTo>
                  <a:pt x="88" y="334"/>
                </a:lnTo>
                <a:lnTo>
                  <a:pt x="91" y="333"/>
                </a:lnTo>
                <a:lnTo>
                  <a:pt x="92" y="331"/>
                </a:lnTo>
                <a:lnTo>
                  <a:pt x="94" y="330"/>
                </a:lnTo>
                <a:lnTo>
                  <a:pt x="94" y="329"/>
                </a:lnTo>
                <a:lnTo>
                  <a:pt x="94" y="328"/>
                </a:lnTo>
                <a:lnTo>
                  <a:pt x="94" y="327"/>
                </a:lnTo>
                <a:lnTo>
                  <a:pt x="94" y="326"/>
                </a:lnTo>
                <a:lnTo>
                  <a:pt x="96" y="325"/>
                </a:lnTo>
                <a:lnTo>
                  <a:pt x="97" y="325"/>
                </a:lnTo>
                <a:lnTo>
                  <a:pt x="99" y="327"/>
                </a:lnTo>
                <a:lnTo>
                  <a:pt x="100" y="326"/>
                </a:lnTo>
                <a:lnTo>
                  <a:pt x="100" y="325"/>
                </a:lnTo>
                <a:lnTo>
                  <a:pt x="100" y="323"/>
                </a:lnTo>
                <a:lnTo>
                  <a:pt x="100" y="322"/>
                </a:lnTo>
                <a:lnTo>
                  <a:pt x="98" y="321"/>
                </a:lnTo>
                <a:lnTo>
                  <a:pt x="96" y="321"/>
                </a:lnTo>
                <a:lnTo>
                  <a:pt x="94" y="321"/>
                </a:lnTo>
                <a:lnTo>
                  <a:pt x="93" y="319"/>
                </a:lnTo>
                <a:lnTo>
                  <a:pt x="93" y="316"/>
                </a:lnTo>
                <a:lnTo>
                  <a:pt x="94" y="316"/>
                </a:lnTo>
                <a:lnTo>
                  <a:pt x="94" y="315"/>
                </a:lnTo>
                <a:lnTo>
                  <a:pt x="97" y="315"/>
                </a:lnTo>
                <a:lnTo>
                  <a:pt x="98" y="313"/>
                </a:lnTo>
                <a:lnTo>
                  <a:pt x="96" y="310"/>
                </a:lnTo>
                <a:lnTo>
                  <a:pt x="96" y="309"/>
                </a:lnTo>
                <a:lnTo>
                  <a:pt x="96" y="308"/>
                </a:lnTo>
                <a:lnTo>
                  <a:pt x="95" y="307"/>
                </a:lnTo>
                <a:lnTo>
                  <a:pt x="94" y="306"/>
                </a:lnTo>
                <a:lnTo>
                  <a:pt x="94" y="305"/>
                </a:lnTo>
                <a:lnTo>
                  <a:pt x="97" y="302"/>
                </a:lnTo>
                <a:lnTo>
                  <a:pt x="99" y="301"/>
                </a:lnTo>
                <a:lnTo>
                  <a:pt x="100" y="301"/>
                </a:lnTo>
                <a:lnTo>
                  <a:pt x="100" y="301"/>
                </a:lnTo>
                <a:lnTo>
                  <a:pt x="101" y="300"/>
                </a:lnTo>
                <a:lnTo>
                  <a:pt x="102" y="300"/>
                </a:lnTo>
                <a:lnTo>
                  <a:pt x="105" y="302"/>
                </a:lnTo>
                <a:lnTo>
                  <a:pt x="106" y="302"/>
                </a:lnTo>
                <a:lnTo>
                  <a:pt x="107" y="299"/>
                </a:lnTo>
                <a:lnTo>
                  <a:pt x="107" y="297"/>
                </a:lnTo>
                <a:lnTo>
                  <a:pt x="108" y="297"/>
                </a:lnTo>
                <a:lnTo>
                  <a:pt x="109" y="297"/>
                </a:lnTo>
                <a:lnTo>
                  <a:pt x="110" y="297"/>
                </a:lnTo>
                <a:lnTo>
                  <a:pt x="110" y="296"/>
                </a:lnTo>
                <a:lnTo>
                  <a:pt x="112" y="295"/>
                </a:lnTo>
                <a:lnTo>
                  <a:pt x="113" y="293"/>
                </a:lnTo>
                <a:lnTo>
                  <a:pt x="114" y="293"/>
                </a:lnTo>
                <a:lnTo>
                  <a:pt x="115" y="293"/>
                </a:lnTo>
                <a:lnTo>
                  <a:pt x="116" y="291"/>
                </a:lnTo>
                <a:lnTo>
                  <a:pt x="116" y="292"/>
                </a:lnTo>
                <a:lnTo>
                  <a:pt x="117" y="292"/>
                </a:lnTo>
                <a:lnTo>
                  <a:pt x="117" y="294"/>
                </a:lnTo>
                <a:lnTo>
                  <a:pt x="118" y="294"/>
                </a:lnTo>
                <a:lnTo>
                  <a:pt x="120" y="294"/>
                </a:lnTo>
                <a:lnTo>
                  <a:pt x="122" y="296"/>
                </a:lnTo>
                <a:lnTo>
                  <a:pt x="124" y="298"/>
                </a:lnTo>
                <a:lnTo>
                  <a:pt x="125" y="298"/>
                </a:lnTo>
                <a:lnTo>
                  <a:pt x="129" y="301"/>
                </a:lnTo>
                <a:lnTo>
                  <a:pt x="131" y="300"/>
                </a:lnTo>
                <a:lnTo>
                  <a:pt x="132" y="301"/>
                </a:lnTo>
                <a:lnTo>
                  <a:pt x="132" y="299"/>
                </a:lnTo>
                <a:lnTo>
                  <a:pt x="133" y="299"/>
                </a:lnTo>
                <a:lnTo>
                  <a:pt x="135" y="301"/>
                </a:lnTo>
                <a:lnTo>
                  <a:pt x="138" y="302"/>
                </a:lnTo>
                <a:lnTo>
                  <a:pt x="138" y="302"/>
                </a:lnTo>
                <a:lnTo>
                  <a:pt x="139" y="302"/>
                </a:lnTo>
                <a:lnTo>
                  <a:pt x="140" y="302"/>
                </a:lnTo>
                <a:lnTo>
                  <a:pt x="141" y="301"/>
                </a:lnTo>
                <a:lnTo>
                  <a:pt x="142" y="301"/>
                </a:lnTo>
                <a:lnTo>
                  <a:pt x="143" y="301"/>
                </a:lnTo>
                <a:lnTo>
                  <a:pt x="144" y="302"/>
                </a:lnTo>
                <a:lnTo>
                  <a:pt x="145" y="305"/>
                </a:lnTo>
                <a:lnTo>
                  <a:pt x="146" y="307"/>
                </a:lnTo>
                <a:lnTo>
                  <a:pt x="147" y="306"/>
                </a:lnTo>
                <a:lnTo>
                  <a:pt x="148" y="304"/>
                </a:lnTo>
                <a:lnTo>
                  <a:pt x="149" y="305"/>
                </a:lnTo>
                <a:lnTo>
                  <a:pt x="150" y="308"/>
                </a:lnTo>
                <a:lnTo>
                  <a:pt x="151" y="309"/>
                </a:lnTo>
                <a:lnTo>
                  <a:pt x="150" y="309"/>
                </a:lnTo>
                <a:lnTo>
                  <a:pt x="147" y="310"/>
                </a:lnTo>
                <a:lnTo>
                  <a:pt x="148" y="312"/>
                </a:lnTo>
                <a:lnTo>
                  <a:pt x="148" y="314"/>
                </a:lnTo>
                <a:lnTo>
                  <a:pt x="149" y="314"/>
                </a:lnTo>
                <a:lnTo>
                  <a:pt x="150" y="315"/>
                </a:lnTo>
                <a:lnTo>
                  <a:pt x="151" y="316"/>
                </a:lnTo>
                <a:lnTo>
                  <a:pt x="151" y="318"/>
                </a:lnTo>
                <a:lnTo>
                  <a:pt x="153" y="321"/>
                </a:lnTo>
                <a:lnTo>
                  <a:pt x="153" y="321"/>
                </a:lnTo>
                <a:lnTo>
                  <a:pt x="155" y="324"/>
                </a:lnTo>
                <a:lnTo>
                  <a:pt x="156" y="326"/>
                </a:lnTo>
                <a:lnTo>
                  <a:pt x="157" y="328"/>
                </a:lnTo>
                <a:lnTo>
                  <a:pt x="157" y="328"/>
                </a:lnTo>
                <a:lnTo>
                  <a:pt x="158" y="328"/>
                </a:lnTo>
                <a:lnTo>
                  <a:pt x="159" y="328"/>
                </a:lnTo>
                <a:lnTo>
                  <a:pt x="160" y="325"/>
                </a:lnTo>
                <a:lnTo>
                  <a:pt x="161" y="322"/>
                </a:lnTo>
                <a:lnTo>
                  <a:pt x="161" y="320"/>
                </a:lnTo>
                <a:lnTo>
                  <a:pt x="161" y="318"/>
                </a:lnTo>
                <a:lnTo>
                  <a:pt x="162" y="315"/>
                </a:lnTo>
                <a:lnTo>
                  <a:pt x="162" y="311"/>
                </a:lnTo>
                <a:lnTo>
                  <a:pt x="161" y="309"/>
                </a:lnTo>
                <a:lnTo>
                  <a:pt x="161" y="309"/>
                </a:lnTo>
                <a:lnTo>
                  <a:pt x="162" y="308"/>
                </a:lnTo>
                <a:lnTo>
                  <a:pt x="162" y="307"/>
                </a:lnTo>
                <a:lnTo>
                  <a:pt x="164" y="304"/>
                </a:lnTo>
                <a:lnTo>
                  <a:pt x="165" y="302"/>
                </a:lnTo>
                <a:lnTo>
                  <a:pt x="167" y="302"/>
                </a:lnTo>
                <a:lnTo>
                  <a:pt x="167" y="301"/>
                </a:lnTo>
                <a:lnTo>
                  <a:pt x="167" y="300"/>
                </a:lnTo>
                <a:lnTo>
                  <a:pt x="168" y="299"/>
                </a:lnTo>
                <a:lnTo>
                  <a:pt x="169" y="299"/>
                </a:lnTo>
                <a:lnTo>
                  <a:pt x="170" y="299"/>
                </a:lnTo>
                <a:lnTo>
                  <a:pt x="171" y="297"/>
                </a:lnTo>
                <a:lnTo>
                  <a:pt x="172" y="296"/>
                </a:lnTo>
                <a:lnTo>
                  <a:pt x="172" y="296"/>
                </a:lnTo>
                <a:lnTo>
                  <a:pt x="173" y="295"/>
                </a:lnTo>
                <a:lnTo>
                  <a:pt x="174" y="294"/>
                </a:lnTo>
                <a:lnTo>
                  <a:pt x="174" y="293"/>
                </a:lnTo>
                <a:lnTo>
                  <a:pt x="173" y="292"/>
                </a:lnTo>
                <a:lnTo>
                  <a:pt x="172" y="292"/>
                </a:lnTo>
                <a:lnTo>
                  <a:pt x="171" y="291"/>
                </a:lnTo>
                <a:lnTo>
                  <a:pt x="171" y="289"/>
                </a:lnTo>
                <a:lnTo>
                  <a:pt x="172" y="289"/>
                </a:lnTo>
                <a:lnTo>
                  <a:pt x="173" y="289"/>
                </a:lnTo>
                <a:lnTo>
                  <a:pt x="174" y="287"/>
                </a:lnTo>
                <a:lnTo>
                  <a:pt x="174" y="283"/>
                </a:lnTo>
                <a:lnTo>
                  <a:pt x="175" y="283"/>
                </a:lnTo>
                <a:lnTo>
                  <a:pt x="176" y="283"/>
                </a:lnTo>
                <a:lnTo>
                  <a:pt x="177" y="284"/>
                </a:lnTo>
                <a:lnTo>
                  <a:pt x="179" y="283"/>
                </a:lnTo>
                <a:lnTo>
                  <a:pt x="179" y="283"/>
                </a:lnTo>
                <a:lnTo>
                  <a:pt x="178" y="281"/>
                </a:lnTo>
                <a:lnTo>
                  <a:pt x="179" y="280"/>
                </a:lnTo>
                <a:lnTo>
                  <a:pt x="181" y="277"/>
                </a:lnTo>
                <a:lnTo>
                  <a:pt x="182" y="274"/>
                </a:lnTo>
                <a:lnTo>
                  <a:pt x="183" y="273"/>
                </a:lnTo>
                <a:lnTo>
                  <a:pt x="184" y="273"/>
                </a:lnTo>
                <a:lnTo>
                  <a:pt x="184" y="272"/>
                </a:lnTo>
                <a:lnTo>
                  <a:pt x="185" y="271"/>
                </a:lnTo>
                <a:lnTo>
                  <a:pt x="186" y="270"/>
                </a:lnTo>
                <a:lnTo>
                  <a:pt x="187" y="269"/>
                </a:lnTo>
                <a:lnTo>
                  <a:pt x="189" y="267"/>
                </a:lnTo>
                <a:lnTo>
                  <a:pt x="189" y="266"/>
                </a:lnTo>
                <a:lnTo>
                  <a:pt x="191" y="266"/>
                </a:lnTo>
                <a:lnTo>
                  <a:pt x="191" y="265"/>
                </a:lnTo>
                <a:lnTo>
                  <a:pt x="191" y="264"/>
                </a:lnTo>
                <a:lnTo>
                  <a:pt x="193" y="260"/>
                </a:lnTo>
                <a:lnTo>
                  <a:pt x="194" y="261"/>
                </a:lnTo>
                <a:lnTo>
                  <a:pt x="195" y="261"/>
                </a:lnTo>
                <a:lnTo>
                  <a:pt x="195" y="261"/>
                </a:lnTo>
                <a:lnTo>
                  <a:pt x="196" y="260"/>
                </a:lnTo>
                <a:lnTo>
                  <a:pt x="197" y="261"/>
                </a:lnTo>
                <a:lnTo>
                  <a:pt x="197" y="263"/>
                </a:lnTo>
                <a:lnTo>
                  <a:pt x="198" y="263"/>
                </a:lnTo>
                <a:lnTo>
                  <a:pt x="200" y="262"/>
                </a:lnTo>
                <a:lnTo>
                  <a:pt x="202" y="260"/>
                </a:lnTo>
                <a:lnTo>
                  <a:pt x="204" y="259"/>
                </a:lnTo>
                <a:lnTo>
                  <a:pt x="205" y="258"/>
                </a:lnTo>
                <a:lnTo>
                  <a:pt x="206" y="257"/>
                </a:lnTo>
                <a:lnTo>
                  <a:pt x="207" y="257"/>
                </a:lnTo>
                <a:lnTo>
                  <a:pt x="207" y="258"/>
                </a:lnTo>
                <a:lnTo>
                  <a:pt x="209" y="257"/>
                </a:lnTo>
                <a:lnTo>
                  <a:pt x="210" y="257"/>
                </a:lnTo>
                <a:lnTo>
                  <a:pt x="211" y="257"/>
                </a:lnTo>
                <a:lnTo>
                  <a:pt x="213" y="257"/>
                </a:lnTo>
                <a:lnTo>
                  <a:pt x="214" y="257"/>
                </a:lnTo>
                <a:lnTo>
                  <a:pt x="215" y="257"/>
                </a:lnTo>
                <a:lnTo>
                  <a:pt x="215" y="257"/>
                </a:lnTo>
                <a:lnTo>
                  <a:pt x="216" y="257"/>
                </a:lnTo>
                <a:lnTo>
                  <a:pt x="218" y="257"/>
                </a:lnTo>
                <a:lnTo>
                  <a:pt x="221" y="256"/>
                </a:lnTo>
                <a:lnTo>
                  <a:pt x="223" y="256"/>
                </a:lnTo>
                <a:lnTo>
                  <a:pt x="224" y="256"/>
                </a:lnTo>
                <a:lnTo>
                  <a:pt x="225" y="256"/>
                </a:lnTo>
                <a:lnTo>
                  <a:pt x="227" y="258"/>
                </a:lnTo>
                <a:lnTo>
                  <a:pt x="229" y="259"/>
                </a:lnTo>
                <a:lnTo>
                  <a:pt x="232" y="258"/>
                </a:lnTo>
                <a:lnTo>
                  <a:pt x="233" y="259"/>
                </a:lnTo>
                <a:lnTo>
                  <a:pt x="234" y="258"/>
                </a:lnTo>
                <a:lnTo>
                  <a:pt x="235" y="259"/>
                </a:lnTo>
                <a:lnTo>
                  <a:pt x="236" y="260"/>
                </a:lnTo>
                <a:lnTo>
                  <a:pt x="237" y="259"/>
                </a:lnTo>
                <a:lnTo>
                  <a:pt x="238" y="258"/>
                </a:lnTo>
                <a:lnTo>
                  <a:pt x="239" y="258"/>
                </a:lnTo>
                <a:lnTo>
                  <a:pt x="240" y="258"/>
                </a:lnTo>
                <a:lnTo>
                  <a:pt x="241" y="257"/>
                </a:lnTo>
                <a:lnTo>
                  <a:pt x="244" y="257"/>
                </a:lnTo>
                <a:lnTo>
                  <a:pt x="246" y="254"/>
                </a:lnTo>
                <a:lnTo>
                  <a:pt x="246" y="251"/>
                </a:lnTo>
                <a:lnTo>
                  <a:pt x="246" y="251"/>
                </a:lnTo>
                <a:lnTo>
                  <a:pt x="246" y="249"/>
                </a:lnTo>
                <a:lnTo>
                  <a:pt x="248" y="248"/>
                </a:lnTo>
                <a:lnTo>
                  <a:pt x="249" y="246"/>
                </a:lnTo>
                <a:lnTo>
                  <a:pt x="250" y="246"/>
                </a:lnTo>
                <a:lnTo>
                  <a:pt x="250" y="245"/>
                </a:lnTo>
                <a:lnTo>
                  <a:pt x="251" y="240"/>
                </a:lnTo>
                <a:lnTo>
                  <a:pt x="250" y="238"/>
                </a:lnTo>
                <a:lnTo>
                  <a:pt x="250" y="238"/>
                </a:lnTo>
                <a:lnTo>
                  <a:pt x="249" y="236"/>
                </a:lnTo>
                <a:lnTo>
                  <a:pt x="248" y="234"/>
                </a:lnTo>
                <a:lnTo>
                  <a:pt x="248" y="232"/>
                </a:lnTo>
                <a:lnTo>
                  <a:pt x="248" y="230"/>
                </a:lnTo>
                <a:lnTo>
                  <a:pt x="246" y="229"/>
                </a:lnTo>
                <a:lnTo>
                  <a:pt x="245" y="226"/>
                </a:lnTo>
                <a:lnTo>
                  <a:pt x="245" y="225"/>
                </a:lnTo>
                <a:lnTo>
                  <a:pt x="245" y="223"/>
                </a:lnTo>
                <a:lnTo>
                  <a:pt x="244" y="219"/>
                </a:lnTo>
                <a:lnTo>
                  <a:pt x="244" y="218"/>
                </a:lnTo>
                <a:lnTo>
                  <a:pt x="245" y="215"/>
                </a:lnTo>
                <a:lnTo>
                  <a:pt x="243" y="213"/>
                </a:lnTo>
                <a:lnTo>
                  <a:pt x="244" y="212"/>
                </a:lnTo>
                <a:lnTo>
                  <a:pt x="243" y="206"/>
                </a:lnTo>
                <a:lnTo>
                  <a:pt x="243" y="205"/>
                </a:lnTo>
                <a:lnTo>
                  <a:pt x="243" y="202"/>
                </a:lnTo>
                <a:lnTo>
                  <a:pt x="243" y="201"/>
                </a:lnTo>
                <a:lnTo>
                  <a:pt x="243" y="200"/>
                </a:lnTo>
                <a:lnTo>
                  <a:pt x="243" y="200"/>
                </a:lnTo>
                <a:lnTo>
                  <a:pt x="245" y="199"/>
                </a:lnTo>
                <a:lnTo>
                  <a:pt x="246" y="196"/>
                </a:lnTo>
                <a:lnTo>
                  <a:pt x="246" y="194"/>
                </a:lnTo>
                <a:lnTo>
                  <a:pt x="246" y="193"/>
                </a:lnTo>
                <a:lnTo>
                  <a:pt x="245" y="189"/>
                </a:lnTo>
                <a:lnTo>
                  <a:pt x="246" y="183"/>
                </a:lnTo>
                <a:lnTo>
                  <a:pt x="245" y="181"/>
                </a:lnTo>
                <a:lnTo>
                  <a:pt x="246" y="178"/>
                </a:lnTo>
                <a:lnTo>
                  <a:pt x="245" y="177"/>
                </a:lnTo>
                <a:lnTo>
                  <a:pt x="246" y="175"/>
                </a:lnTo>
                <a:lnTo>
                  <a:pt x="245" y="174"/>
                </a:lnTo>
                <a:lnTo>
                  <a:pt x="245" y="169"/>
                </a:lnTo>
                <a:lnTo>
                  <a:pt x="247" y="166"/>
                </a:lnTo>
                <a:lnTo>
                  <a:pt x="248" y="165"/>
                </a:lnTo>
                <a:lnTo>
                  <a:pt x="249" y="164"/>
                </a:lnTo>
                <a:lnTo>
                  <a:pt x="250" y="161"/>
                </a:lnTo>
                <a:lnTo>
                  <a:pt x="250" y="159"/>
                </a:lnTo>
                <a:lnTo>
                  <a:pt x="251" y="152"/>
                </a:lnTo>
                <a:lnTo>
                  <a:pt x="248" y="150"/>
                </a:lnTo>
                <a:lnTo>
                  <a:pt x="249" y="149"/>
                </a:lnTo>
                <a:lnTo>
                  <a:pt x="250" y="149"/>
                </a:lnTo>
                <a:lnTo>
                  <a:pt x="249" y="147"/>
                </a:lnTo>
                <a:lnTo>
                  <a:pt x="250" y="145"/>
                </a:lnTo>
                <a:lnTo>
                  <a:pt x="251" y="143"/>
                </a:lnTo>
                <a:lnTo>
                  <a:pt x="252" y="141"/>
                </a:lnTo>
                <a:lnTo>
                  <a:pt x="252" y="140"/>
                </a:lnTo>
                <a:lnTo>
                  <a:pt x="255" y="132"/>
                </a:lnTo>
                <a:lnTo>
                  <a:pt x="257" y="130"/>
                </a:lnTo>
                <a:lnTo>
                  <a:pt x="257" y="128"/>
                </a:lnTo>
                <a:lnTo>
                  <a:pt x="259" y="128"/>
                </a:lnTo>
                <a:lnTo>
                  <a:pt x="259" y="129"/>
                </a:lnTo>
                <a:lnTo>
                  <a:pt x="259" y="131"/>
                </a:lnTo>
                <a:lnTo>
                  <a:pt x="260" y="132"/>
                </a:lnTo>
                <a:lnTo>
                  <a:pt x="262" y="131"/>
                </a:lnTo>
                <a:lnTo>
                  <a:pt x="263" y="130"/>
                </a:lnTo>
                <a:lnTo>
                  <a:pt x="264" y="130"/>
                </a:lnTo>
                <a:lnTo>
                  <a:pt x="265" y="131"/>
                </a:lnTo>
                <a:lnTo>
                  <a:pt x="266" y="131"/>
                </a:lnTo>
                <a:lnTo>
                  <a:pt x="266" y="132"/>
                </a:lnTo>
                <a:lnTo>
                  <a:pt x="267" y="133"/>
                </a:lnTo>
                <a:lnTo>
                  <a:pt x="269" y="132"/>
                </a:lnTo>
                <a:lnTo>
                  <a:pt x="271" y="136"/>
                </a:lnTo>
                <a:lnTo>
                  <a:pt x="271" y="137"/>
                </a:lnTo>
                <a:lnTo>
                  <a:pt x="271" y="139"/>
                </a:lnTo>
                <a:lnTo>
                  <a:pt x="273" y="140"/>
                </a:lnTo>
                <a:lnTo>
                  <a:pt x="274" y="140"/>
                </a:lnTo>
                <a:lnTo>
                  <a:pt x="276" y="141"/>
                </a:lnTo>
                <a:lnTo>
                  <a:pt x="279" y="142"/>
                </a:lnTo>
                <a:lnTo>
                  <a:pt x="280" y="144"/>
                </a:lnTo>
                <a:lnTo>
                  <a:pt x="282" y="145"/>
                </a:lnTo>
                <a:lnTo>
                  <a:pt x="284" y="145"/>
                </a:lnTo>
                <a:lnTo>
                  <a:pt x="285" y="145"/>
                </a:lnTo>
                <a:lnTo>
                  <a:pt x="287" y="145"/>
                </a:lnTo>
                <a:lnTo>
                  <a:pt x="288" y="144"/>
                </a:lnTo>
                <a:lnTo>
                  <a:pt x="291" y="144"/>
                </a:lnTo>
                <a:lnTo>
                  <a:pt x="292" y="145"/>
                </a:lnTo>
                <a:lnTo>
                  <a:pt x="295" y="146"/>
                </a:lnTo>
                <a:lnTo>
                  <a:pt x="297" y="146"/>
                </a:lnTo>
                <a:lnTo>
                  <a:pt x="297" y="146"/>
                </a:lnTo>
                <a:lnTo>
                  <a:pt x="300" y="147"/>
                </a:lnTo>
                <a:lnTo>
                  <a:pt x="303" y="141"/>
                </a:lnTo>
                <a:lnTo>
                  <a:pt x="304" y="136"/>
                </a:lnTo>
                <a:lnTo>
                  <a:pt x="307" y="135"/>
                </a:lnTo>
                <a:lnTo>
                  <a:pt x="308" y="132"/>
                </a:lnTo>
                <a:lnTo>
                  <a:pt x="309" y="130"/>
                </a:lnTo>
                <a:lnTo>
                  <a:pt x="307" y="124"/>
                </a:lnTo>
                <a:lnTo>
                  <a:pt x="307" y="120"/>
                </a:lnTo>
                <a:lnTo>
                  <a:pt x="307" y="119"/>
                </a:lnTo>
                <a:lnTo>
                  <a:pt x="308" y="116"/>
                </a:lnTo>
                <a:lnTo>
                  <a:pt x="309" y="113"/>
                </a:lnTo>
                <a:lnTo>
                  <a:pt x="309" y="112"/>
                </a:lnTo>
                <a:lnTo>
                  <a:pt x="310" y="111"/>
                </a:lnTo>
                <a:lnTo>
                  <a:pt x="311" y="111"/>
                </a:lnTo>
                <a:lnTo>
                  <a:pt x="315" y="112"/>
                </a:lnTo>
                <a:lnTo>
                  <a:pt x="317" y="112"/>
                </a:lnTo>
                <a:lnTo>
                  <a:pt x="322" y="112"/>
                </a:lnTo>
                <a:lnTo>
                  <a:pt x="325" y="112"/>
                </a:lnTo>
                <a:lnTo>
                  <a:pt x="326" y="112"/>
                </a:lnTo>
                <a:lnTo>
                  <a:pt x="329" y="113"/>
                </a:lnTo>
                <a:lnTo>
                  <a:pt x="330" y="113"/>
                </a:lnTo>
                <a:lnTo>
                  <a:pt x="333" y="113"/>
                </a:lnTo>
                <a:lnTo>
                  <a:pt x="334" y="114"/>
                </a:lnTo>
                <a:lnTo>
                  <a:pt x="339" y="114"/>
                </a:lnTo>
                <a:lnTo>
                  <a:pt x="344" y="114"/>
                </a:lnTo>
                <a:lnTo>
                  <a:pt x="346" y="113"/>
                </a:lnTo>
                <a:lnTo>
                  <a:pt x="349" y="112"/>
                </a:lnTo>
                <a:lnTo>
                  <a:pt x="352" y="110"/>
                </a:lnTo>
                <a:lnTo>
                  <a:pt x="357" y="107"/>
                </a:lnTo>
                <a:lnTo>
                  <a:pt x="364" y="105"/>
                </a:lnTo>
                <a:lnTo>
                  <a:pt x="373" y="104"/>
                </a:lnTo>
                <a:lnTo>
                  <a:pt x="376" y="104"/>
                </a:lnTo>
                <a:lnTo>
                  <a:pt x="378" y="104"/>
                </a:lnTo>
                <a:lnTo>
                  <a:pt x="380" y="103"/>
                </a:lnTo>
                <a:lnTo>
                  <a:pt x="385" y="98"/>
                </a:lnTo>
                <a:lnTo>
                  <a:pt x="390" y="94"/>
                </a:lnTo>
                <a:lnTo>
                  <a:pt x="393" y="91"/>
                </a:lnTo>
                <a:lnTo>
                  <a:pt x="397" y="87"/>
                </a:lnTo>
                <a:lnTo>
                  <a:pt x="402" y="85"/>
                </a:lnTo>
                <a:lnTo>
                  <a:pt x="407" y="82"/>
                </a:lnTo>
                <a:lnTo>
                  <a:pt x="408" y="81"/>
                </a:lnTo>
                <a:lnTo>
                  <a:pt x="412" y="78"/>
                </a:lnTo>
                <a:lnTo>
                  <a:pt x="417" y="74"/>
                </a:lnTo>
                <a:lnTo>
                  <a:pt x="422" y="70"/>
                </a:lnTo>
                <a:lnTo>
                  <a:pt x="425" y="67"/>
                </a:lnTo>
                <a:lnTo>
                  <a:pt x="424" y="63"/>
                </a:lnTo>
                <a:lnTo>
                  <a:pt x="423" y="61"/>
                </a:lnTo>
                <a:lnTo>
                  <a:pt x="423" y="56"/>
                </a:lnTo>
                <a:lnTo>
                  <a:pt x="423" y="55"/>
                </a:lnTo>
                <a:lnTo>
                  <a:pt x="422" y="53"/>
                </a:lnTo>
                <a:lnTo>
                  <a:pt x="421" y="44"/>
                </a:lnTo>
                <a:lnTo>
                  <a:pt x="422" y="34"/>
                </a:lnTo>
                <a:lnTo>
                  <a:pt x="423" y="27"/>
                </a:lnTo>
                <a:lnTo>
                  <a:pt x="423" y="26"/>
                </a:lnTo>
                <a:lnTo>
                  <a:pt x="424" y="24"/>
                </a:lnTo>
                <a:lnTo>
                  <a:pt x="424" y="22"/>
                </a:lnTo>
                <a:lnTo>
                  <a:pt x="427" y="17"/>
                </a:lnTo>
                <a:lnTo>
                  <a:pt x="429" y="14"/>
                </a:lnTo>
                <a:lnTo>
                  <a:pt x="432" y="9"/>
                </a:lnTo>
                <a:lnTo>
                  <a:pt x="432" y="6"/>
                </a:lnTo>
                <a:lnTo>
                  <a:pt x="434" y="0"/>
                </a:lnTo>
                <a:lnTo>
                  <a:pt x="434" y="2"/>
                </a:lnTo>
                <a:lnTo>
                  <a:pt x="436" y="7"/>
                </a:lnTo>
                <a:lnTo>
                  <a:pt x="437" y="8"/>
                </a:lnTo>
                <a:lnTo>
                  <a:pt x="440" y="9"/>
                </a:lnTo>
                <a:lnTo>
                  <a:pt x="448" y="11"/>
                </a:lnTo>
                <a:lnTo>
                  <a:pt x="452" y="10"/>
                </a:lnTo>
                <a:lnTo>
                  <a:pt x="455" y="8"/>
                </a:lnTo>
                <a:lnTo>
                  <a:pt x="462" y="8"/>
                </a:lnTo>
                <a:lnTo>
                  <a:pt x="461" y="21"/>
                </a:lnTo>
                <a:lnTo>
                  <a:pt x="461" y="26"/>
                </a:lnTo>
                <a:lnTo>
                  <a:pt x="461" y="27"/>
                </a:lnTo>
                <a:lnTo>
                  <a:pt x="461" y="45"/>
                </a:lnTo>
                <a:lnTo>
                  <a:pt x="461" y="51"/>
                </a:lnTo>
                <a:lnTo>
                  <a:pt x="469" y="70"/>
                </a:lnTo>
                <a:lnTo>
                  <a:pt x="469" y="71"/>
                </a:lnTo>
                <a:lnTo>
                  <a:pt x="469" y="72"/>
                </a:lnTo>
                <a:lnTo>
                  <a:pt x="486" y="91"/>
                </a:lnTo>
                <a:lnTo>
                  <a:pt x="486" y="92"/>
                </a:lnTo>
                <a:lnTo>
                  <a:pt x="487" y="92"/>
                </a:lnTo>
                <a:lnTo>
                  <a:pt x="488" y="95"/>
                </a:lnTo>
                <a:lnTo>
                  <a:pt x="496" y="103"/>
                </a:lnTo>
                <a:lnTo>
                  <a:pt x="499" y="106"/>
                </a:lnTo>
                <a:lnTo>
                  <a:pt x="502" y="110"/>
                </a:lnTo>
                <a:lnTo>
                  <a:pt x="507" y="114"/>
                </a:lnTo>
                <a:lnTo>
                  <a:pt x="509" y="114"/>
                </a:lnTo>
                <a:lnTo>
                  <a:pt x="506" y="124"/>
                </a:lnTo>
                <a:lnTo>
                  <a:pt x="481" y="131"/>
                </a:lnTo>
                <a:lnTo>
                  <a:pt x="483" y="135"/>
                </a:lnTo>
                <a:lnTo>
                  <a:pt x="491" y="150"/>
                </a:lnTo>
                <a:lnTo>
                  <a:pt x="492" y="162"/>
                </a:lnTo>
                <a:lnTo>
                  <a:pt x="493" y="172"/>
                </a:lnTo>
                <a:lnTo>
                  <a:pt x="493" y="179"/>
                </a:lnTo>
                <a:lnTo>
                  <a:pt x="493" y="180"/>
                </a:lnTo>
                <a:lnTo>
                  <a:pt x="500" y="180"/>
                </a:lnTo>
                <a:lnTo>
                  <a:pt x="500" y="181"/>
                </a:lnTo>
                <a:lnTo>
                  <a:pt x="503" y="189"/>
                </a:lnTo>
                <a:lnTo>
                  <a:pt x="504" y="189"/>
                </a:lnTo>
                <a:lnTo>
                  <a:pt x="487" y="199"/>
                </a:lnTo>
                <a:lnTo>
                  <a:pt x="481" y="201"/>
                </a:lnTo>
                <a:lnTo>
                  <a:pt x="480" y="201"/>
                </a:lnTo>
                <a:lnTo>
                  <a:pt x="468" y="200"/>
                </a:lnTo>
                <a:lnTo>
                  <a:pt x="461" y="199"/>
                </a:lnTo>
                <a:lnTo>
                  <a:pt x="460" y="199"/>
                </a:lnTo>
                <a:lnTo>
                  <a:pt x="459" y="201"/>
                </a:lnTo>
                <a:lnTo>
                  <a:pt x="458" y="201"/>
                </a:lnTo>
                <a:lnTo>
                  <a:pt x="457" y="202"/>
                </a:lnTo>
                <a:lnTo>
                  <a:pt x="438" y="204"/>
                </a:lnTo>
                <a:lnTo>
                  <a:pt x="438" y="207"/>
                </a:lnTo>
                <a:lnTo>
                  <a:pt x="438" y="216"/>
                </a:lnTo>
                <a:lnTo>
                  <a:pt x="438" y="222"/>
                </a:lnTo>
                <a:lnTo>
                  <a:pt x="441" y="226"/>
                </a:lnTo>
                <a:lnTo>
                  <a:pt x="444" y="229"/>
                </a:lnTo>
                <a:lnTo>
                  <a:pt x="445" y="230"/>
                </a:lnTo>
                <a:lnTo>
                  <a:pt x="446" y="230"/>
                </a:lnTo>
                <a:lnTo>
                  <a:pt x="447" y="235"/>
                </a:lnTo>
                <a:lnTo>
                  <a:pt x="447" y="236"/>
                </a:lnTo>
                <a:lnTo>
                  <a:pt x="447" y="238"/>
                </a:lnTo>
                <a:lnTo>
                  <a:pt x="448" y="247"/>
                </a:lnTo>
                <a:lnTo>
                  <a:pt x="455" y="250"/>
                </a:lnTo>
                <a:lnTo>
                  <a:pt x="464" y="251"/>
                </a:lnTo>
                <a:lnTo>
                  <a:pt x="473" y="252"/>
                </a:lnTo>
                <a:lnTo>
                  <a:pt x="472" y="257"/>
                </a:lnTo>
                <a:lnTo>
                  <a:pt x="468" y="270"/>
                </a:lnTo>
                <a:lnTo>
                  <a:pt x="468" y="270"/>
                </a:lnTo>
                <a:lnTo>
                  <a:pt x="468" y="271"/>
                </a:lnTo>
                <a:lnTo>
                  <a:pt x="468" y="273"/>
                </a:lnTo>
                <a:lnTo>
                  <a:pt x="470" y="275"/>
                </a:lnTo>
                <a:lnTo>
                  <a:pt x="474" y="280"/>
                </a:lnTo>
                <a:lnTo>
                  <a:pt x="476" y="282"/>
                </a:lnTo>
                <a:lnTo>
                  <a:pt x="481" y="291"/>
                </a:lnTo>
                <a:lnTo>
                  <a:pt x="486" y="296"/>
                </a:lnTo>
                <a:lnTo>
                  <a:pt x="487" y="296"/>
                </a:lnTo>
                <a:lnTo>
                  <a:pt x="487" y="297"/>
                </a:lnTo>
                <a:lnTo>
                  <a:pt x="487" y="305"/>
                </a:lnTo>
                <a:lnTo>
                  <a:pt x="487" y="307"/>
                </a:lnTo>
                <a:lnTo>
                  <a:pt x="488" y="311"/>
                </a:lnTo>
                <a:lnTo>
                  <a:pt x="487" y="315"/>
                </a:lnTo>
                <a:lnTo>
                  <a:pt x="454" y="303"/>
                </a:lnTo>
                <a:lnTo>
                  <a:pt x="444" y="300"/>
                </a:lnTo>
                <a:lnTo>
                  <a:pt x="429" y="294"/>
                </a:lnTo>
                <a:lnTo>
                  <a:pt x="428" y="294"/>
                </a:lnTo>
                <a:lnTo>
                  <a:pt x="420" y="301"/>
                </a:lnTo>
                <a:lnTo>
                  <a:pt x="408" y="311"/>
                </a:lnTo>
                <a:lnTo>
                  <a:pt x="392" y="324"/>
                </a:lnTo>
                <a:lnTo>
                  <a:pt x="397" y="326"/>
                </a:lnTo>
                <a:lnTo>
                  <a:pt x="402" y="328"/>
                </a:lnTo>
                <a:lnTo>
                  <a:pt x="404" y="329"/>
                </a:lnTo>
                <a:lnTo>
                  <a:pt x="435" y="345"/>
                </a:lnTo>
                <a:lnTo>
                  <a:pt x="436" y="345"/>
                </a:lnTo>
                <a:lnTo>
                  <a:pt x="437" y="346"/>
                </a:lnTo>
                <a:lnTo>
                  <a:pt x="488" y="362"/>
                </a:lnTo>
                <a:lnTo>
                  <a:pt x="489" y="362"/>
                </a:lnTo>
                <a:lnTo>
                  <a:pt x="496" y="371"/>
                </a:lnTo>
                <a:lnTo>
                  <a:pt x="504" y="379"/>
                </a:lnTo>
                <a:lnTo>
                  <a:pt x="498" y="385"/>
                </a:lnTo>
                <a:lnTo>
                  <a:pt x="493" y="388"/>
                </a:lnTo>
                <a:lnTo>
                  <a:pt x="493" y="389"/>
                </a:lnTo>
                <a:lnTo>
                  <a:pt x="488" y="390"/>
                </a:lnTo>
                <a:lnTo>
                  <a:pt x="487" y="390"/>
                </a:lnTo>
                <a:lnTo>
                  <a:pt x="484" y="392"/>
                </a:lnTo>
                <a:lnTo>
                  <a:pt x="481" y="398"/>
                </a:lnTo>
                <a:lnTo>
                  <a:pt x="480" y="405"/>
                </a:lnTo>
                <a:lnTo>
                  <a:pt x="482" y="406"/>
                </a:lnTo>
                <a:lnTo>
                  <a:pt x="487" y="411"/>
                </a:lnTo>
                <a:lnTo>
                  <a:pt x="489" y="413"/>
                </a:lnTo>
                <a:lnTo>
                  <a:pt x="492" y="420"/>
                </a:lnTo>
                <a:lnTo>
                  <a:pt x="495" y="422"/>
                </a:lnTo>
                <a:lnTo>
                  <a:pt x="500" y="424"/>
                </a:lnTo>
                <a:lnTo>
                  <a:pt x="502" y="424"/>
                </a:lnTo>
                <a:lnTo>
                  <a:pt x="501" y="428"/>
                </a:lnTo>
                <a:lnTo>
                  <a:pt x="499" y="430"/>
                </a:lnTo>
                <a:lnTo>
                  <a:pt x="494" y="430"/>
                </a:lnTo>
                <a:lnTo>
                  <a:pt x="492" y="430"/>
                </a:lnTo>
                <a:lnTo>
                  <a:pt x="491" y="430"/>
                </a:lnTo>
                <a:lnTo>
                  <a:pt x="491" y="435"/>
                </a:lnTo>
                <a:lnTo>
                  <a:pt x="489" y="442"/>
                </a:lnTo>
                <a:lnTo>
                  <a:pt x="493" y="453"/>
                </a:lnTo>
                <a:lnTo>
                  <a:pt x="500" y="458"/>
                </a:lnTo>
                <a:lnTo>
                  <a:pt x="505" y="464"/>
                </a:lnTo>
                <a:lnTo>
                  <a:pt x="505" y="468"/>
                </a:lnTo>
                <a:lnTo>
                  <a:pt x="506" y="469"/>
                </a:lnTo>
                <a:lnTo>
                  <a:pt x="506" y="473"/>
                </a:lnTo>
                <a:lnTo>
                  <a:pt x="506" y="474"/>
                </a:lnTo>
                <a:lnTo>
                  <a:pt x="499" y="484"/>
                </a:lnTo>
                <a:lnTo>
                  <a:pt x="499" y="494"/>
                </a:lnTo>
                <a:lnTo>
                  <a:pt x="496" y="501"/>
                </a:lnTo>
                <a:lnTo>
                  <a:pt x="488" y="507"/>
                </a:lnTo>
                <a:lnTo>
                  <a:pt x="491" y="512"/>
                </a:lnTo>
                <a:lnTo>
                  <a:pt x="491" y="513"/>
                </a:lnTo>
                <a:lnTo>
                  <a:pt x="491" y="516"/>
                </a:lnTo>
                <a:lnTo>
                  <a:pt x="489" y="516"/>
                </a:lnTo>
                <a:lnTo>
                  <a:pt x="487" y="516"/>
                </a:lnTo>
                <a:lnTo>
                  <a:pt x="470" y="517"/>
                </a:lnTo>
                <a:lnTo>
                  <a:pt x="468" y="523"/>
                </a:lnTo>
                <a:lnTo>
                  <a:pt x="464" y="535"/>
                </a:lnTo>
                <a:lnTo>
                  <a:pt x="463" y="536"/>
                </a:lnTo>
                <a:lnTo>
                  <a:pt x="461" y="542"/>
                </a:lnTo>
                <a:lnTo>
                  <a:pt x="460" y="545"/>
                </a:lnTo>
                <a:lnTo>
                  <a:pt x="442" y="559"/>
                </a:lnTo>
                <a:lnTo>
                  <a:pt x="442" y="563"/>
                </a:lnTo>
                <a:lnTo>
                  <a:pt x="460" y="569"/>
                </a:lnTo>
                <a:lnTo>
                  <a:pt x="471" y="587"/>
                </a:lnTo>
                <a:lnTo>
                  <a:pt x="472" y="588"/>
                </a:lnTo>
                <a:lnTo>
                  <a:pt x="482" y="597"/>
                </a:lnTo>
                <a:lnTo>
                  <a:pt x="490" y="610"/>
                </a:lnTo>
                <a:lnTo>
                  <a:pt x="490" y="615"/>
                </a:lnTo>
                <a:lnTo>
                  <a:pt x="491" y="618"/>
                </a:lnTo>
                <a:lnTo>
                  <a:pt x="487" y="627"/>
                </a:lnTo>
                <a:lnTo>
                  <a:pt x="476" y="641"/>
                </a:lnTo>
                <a:lnTo>
                  <a:pt x="474" y="643"/>
                </a:lnTo>
                <a:lnTo>
                  <a:pt x="472" y="647"/>
                </a:lnTo>
                <a:lnTo>
                  <a:pt x="472" y="648"/>
                </a:lnTo>
                <a:lnTo>
                  <a:pt x="472" y="651"/>
                </a:lnTo>
                <a:lnTo>
                  <a:pt x="473" y="653"/>
                </a:lnTo>
                <a:lnTo>
                  <a:pt x="474" y="656"/>
                </a:lnTo>
                <a:lnTo>
                  <a:pt x="476" y="658"/>
                </a:lnTo>
                <a:lnTo>
                  <a:pt x="480" y="661"/>
                </a:lnTo>
                <a:lnTo>
                  <a:pt x="482" y="664"/>
                </a:lnTo>
                <a:lnTo>
                  <a:pt x="484" y="667"/>
                </a:lnTo>
                <a:lnTo>
                  <a:pt x="486" y="669"/>
                </a:lnTo>
                <a:lnTo>
                  <a:pt x="487" y="672"/>
                </a:lnTo>
                <a:lnTo>
                  <a:pt x="489" y="676"/>
                </a:lnTo>
                <a:lnTo>
                  <a:pt x="490" y="679"/>
                </a:lnTo>
                <a:lnTo>
                  <a:pt x="490" y="680"/>
                </a:lnTo>
                <a:lnTo>
                  <a:pt x="490" y="681"/>
                </a:lnTo>
                <a:lnTo>
                  <a:pt x="487" y="683"/>
                </a:lnTo>
                <a:lnTo>
                  <a:pt x="487" y="685"/>
                </a:lnTo>
                <a:lnTo>
                  <a:pt x="487" y="686"/>
                </a:lnTo>
                <a:lnTo>
                  <a:pt x="487" y="686"/>
                </a:lnTo>
                <a:lnTo>
                  <a:pt x="487" y="687"/>
                </a:lnTo>
                <a:lnTo>
                  <a:pt x="486" y="686"/>
                </a:lnTo>
                <a:lnTo>
                  <a:pt x="483" y="686"/>
                </a:lnTo>
                <a:lnTo>
                  <a:pt x="478" y="685"/>
                </a:lnTo>
                <a:lnTo>
                  <a:pt x="475" y="685"/>
                </a:lnTo>
                <a:lnTo>
                  <a:pt x="465" y="683"/>
                </a:lnTo>
                <a:lnTo>
                  <a:pt x="461" y="681"/>
                </a:lnTo>
                <a:lnTo>
                  <a:pt x="460" y="680"/>
                </a:lnTo>
                <a:lnTo>
                  <a:pt x="458" y="680"/>
                </a:lnTo>
                <a:lnTo>
                  <a:pt x="448" y="683"/>
                </a:lnTo>
                <a:lnTo>
                  <a:pt x="443" y="683"/>
                </a:lnTo>
                <a:lnTo>
                  <a:pt x="443" y="682"/>
                </a:lnTo>
                <a:lnTo>
                  <a:pt x="439" y="682"/>
                </a:lnTo>
                <a:lnTo>
                  <a:pt x="426" y="682"/>
                </a:lnTo>
                <a:lnTo>
                  <a:pt x="416" y="693"/>
                </a:lnTo>
                <a:lnTo>
                  <a:pt x="414" y="694"/>
                </a:lnTo>
                <a:lnTo>
                  <a:pt x="412" y="696"/>
                </a:lnTo>
                <a:lnTo>
                  <a:pt x="405" y="700"/>
                </a:lnTo>
                <a:lnTo>
                  <a:pt x="404" y="701"/>
                </a:lnTo>
                <a:lnTo>
                  <a:pt x="403" y="701"/>
                </a:lnTo>
                <a:lnTo>
                  <a:pt x="398" y="703"/>
                </a:lnTo>
                <a:lnTo>
                  <a:pt x="396" y="703"/>
                </a:lnTo>
                <a:lnTo>
                  <a:pt x="387" y="704"/>
                </a:lnTo>
                <a:lnTo>
                  <a:pt x="380" y="704"/>
                </a:lnTo>
                <a:lnTo>
                  <a:pt x="379" y="704"/>
                </a:lnTo>
                <a:lnTo>
                  <a:pt x="379" y="705"/>
                </a:lnTo>
                <a:lnTo>
                  <a:pt x="377" y="705"/>
                </a:lnTo>
                <a:lnTo>
                  <a:pt x="372" y="718"/>
                </a:lnTo>
                <a:lnTo>
                  <a:pt x="366" y="722"/>
                </a:lnTo>
                <a:lnTo>
                  <a:pt x="364" y="724"/>
                </a:lnTo>
                <a:lnTo>
                  <a:pt x="360" y="727"/>
                </a:lnTo>
                <a:lnTo>
                  <a:pt x="356" y="729"/>
                </a:lnTo>
                <a:lnTo>
                  <a:pt x="348" y="731"/>
                </a:lnTo>
                <a:lnTo>
                  <a:pt x="347" y="731"/>
                </a:lnTo>
                <a:lnTo>
                  <a:pt x="343" y="731"/>
                </a:lnTo>
                <a:lnTo>
                  <a:pt x="337" y="737"/>
                </a:lnTo>
                <a:lnTo>
                  <a:pt x="336" y="746"/>
                </a:lnTo>
                <a:lnTo>
                  <a:pt x="335" y="753"/>
                </a:lnTo>
                <a:lnTo>
                  <a:pt x="336" y="763"/>
                </a:lnTo>
                <a:lnTo>
                  <a:pt x="336" y="763"/>
                </a:lnTo>
                <a:lnTo>
                  <a:pt x="336" y="764"/>
                </a:lnTo>
                <a:lnTo>
                  <a:pt x="336" y="766"/>
                </a:lnTo>
                <a:lnTo>
                  <a:pt x="335" y="768"/>
                </a:lnTo>
                <a:lnTo>
                  <a:pt x="328" y="773"/>
                </a:lnTo>
                <a:lnTo>
                  <a:pt x="325" y="787"/>
                </a:lnTo>
                <a:lnTo>
                  <a:pt x="331" y="799"/>
                </a:lnTo>
                <a:lnTo>
                  <a:pt x="335" y="802"/>
                </a:lnTo>
                <a:lnTo>
                  <a:pt x="335" y="803"/>
                </a:lnTo>
                <a:lnTo>
                  <a:pt x="336" y="805"/>
                </a:lnTo>
                <a:lnTo>
                  <a:pt x="336" y="809"/>
                </a:lnTo>
                <a:lnTo>
                  <a:pt x="336" y="810"/>
                </a:lnTo>
                <a:lnTo>
                  <a:pt x="335" y="814"/>
                </a:lnTo>
                <a:lnTo>
                  <a:pt x="334" y="816"/>
                </a:lnTo>
                <a:lnTo>
                  <a:pt x="332" y="817"/>
                </a:lnTo>
                <a:lnTo>
                  <a:pt x="330" y="817"/>
                </a:lnTo>
                <a:lnTo>
                  <a:pt x="323" y="818"/>
                </a:lnTo>
                <a:lnTo>
                  <a:pt x="317" y="820"/>
                </a:lnTo>
                <a:lnTo>
                  <a:pt x="315" y="820"/>
                </a:lnTo>
                <a:lnTo>
                  <a:pt x="314" y="822"/>
                </a:lnTo>
                <a:lnTo>
                  <a:pt x="314" y="825"/>
                </a:lnTo>
                <a:lnTo>
                  <a:pt x="313" y="829"/>
                </a:lnTo>
                <a:lnTo>
                  <a:pt x="312" y="830"/>
                </a:lnTo>
                <a:lnTo>
                  <a:pt x="313" y="831"/>
                </a:lnTo>
                <a:lnTo>
                  <a:pt x="316" y="836"/>
                </a:lnTo>
                <a:lnTo>
                  <a:pt x="317" y="841"/>
                </a:lnTo>
                <a:lnTo>
                  <a:pt x="317" y="849"/>
                </a:lnTo>
                <a:lnTo>
                  <a:pt x="316" y="850"/>
                </a:lnTo>
                <a:lnTo>
                  <a:pt x="312" y="859"/>
                </a:lnTo>
                <a:lnTo>
                  <a:pt x="312" y="859"/>
                </a:lnTo>
                <a:lnTo>
                  <a:pt x="311" y="860"/>
                </a:lnTo>
                <a:lnTo>
                  <a:pt x="309" y="862"/>
                </a:lnTo>
                <a:lnTo>
                  <a:pt x="300" y="868"/>
                </a:lnTo>
                <a:lnTo>
                  <a:pt x="297" y="871"/>
                </a:lnTo>
                <a:lnTo>
                  <a:pt x="296" y="872"/>
                </a:lnTo>
                <a:lnTo>
                  <a:pt x="295" y="872"/>
                </a:lnTo>
                <a:lnTo>
                  <a:pt x="295" y="872"/>
                </a:lnTo>
                <a:lnTo>
                  <a:pt x="291" y="873"/>
                </a:lnTo>
                <a:lnTo>
                  <a:pt x="287" y="872"/>
                </a:lnTo>
                <a:lnTo>
                  <a:pt x="284" y="875"/>
                </a:lnTo>
                <a:lnTo>
                  <a:pt x="283" y="876"/>
                </a:lnTo>
                <a:lnTo>
                  <a:pt x="282" y="876"/>
                </a:lnTo>
                <a:lnTo>
                  <a:pt x="280" y="878"/>
                </a:lnTo>
                <a:lnTo>
                  <a:pt x="277" y="878"/>
                </a:lnTo>
                <a:lnTo>
                  <a:pt x="273" y="878"/>
                </a:lnTo>
                <a:lnTo>
                  <a:pt x="274" y="882"/>
                </a:lnTo>
                <a:lnTo>
                  <a:pt x="274" y="883"/>
                </a:lnTo>
                <a:lnTo>
                  <a:pt x="268" y="894"/>
                </a:lnTo>
                <a:lnTo>
                  <a:pt x="264" y="896"/>
                </a:lnTo>
                <a:lnTo>
                  <a:pt x="261" y="896"/>
                </a:lnTo>
                <a:lnTo>
                  <a:pt x="257" y="899"/>
                </a:lnTo>
                <a:lnTo>
                  <a:pt x="256" y="899"/>
                </a:lnTo>
                <a:lnTo>
                  <a:pt x="254" y="901"/>
                </a:lnTo>
                <a:lnTo>
                  <a:pt x="253" y="901"/>
                </a:lnTo>
                <a:lnTo>
                  <a:pt x="251" y="903"/>
                </a:lnTo>
                <a:lnTo>
                  <a:pt x="247" y="904"/>
                </a:lnTo>
                <a:lnTo>
                  <a:pt x="246" y="906"/>
                </a:lnTo>
                <a:lnTo>
                  <a:pt x="245" y="906"/>
                </a:lnTo>
                <a:lnTo>
                  <a:pt x="244" y="906"/>
                </a:lnTo>
                <a:lnTo>
                  <a:pt x="238" y="907"/>
                </a:lnTo>
                <a:lnTo>
                  <a:pt x="235" y="907"/>
                </a:lnTo>
                <a:lnTo>
                  <a:pt x="234" y="914"/>
                </a:lnTo>
                <a:lnTo>
                  <a:pt x="235" y="921"/>
                </a:lnTo>
                <a:lnTo>
                  <a:pt x="238" y="924"/>
                </a:lnTo>
                <a:lnTo>
                  <a:pt x="240" y="930"/>
                </a:lnTo>
                <a:lnTo>
                  <a:pt x="245" y="933"/>
                </a:lnTo>
                <a:lnTo>
                  <a:pt x="244" y="934"/>
                </a:lnTo>
                <a:lnTo>
                  <a:pt x="243" y="935"/>
                </a:lnTo>
                <a:lnTo>
                  <a:pt x="242" y="936"/>
                </a:lnTo>
                <a:lnTo>
                  <a:pt x="243" y="938"/>
                </a:lnTo>
                <a:lnTo>
                  <a:pt x="236" y="932"/>
                </a:lnTo>
                <a:lnTo>
                  <a:pt x="228" y="931"/>
                </a:lnTo>
                <a:lnTo>
                  <a:pt x="221" y="920"/>
                </a:lnTo>
                <a:lnTo>
                  <a:pt x="211" y="913"/>
                </a:lnTo>
                <a:lnTo>
                  <a:pt x="206" y="909"/>
                </a:lnTo>
                <a:lnTo>
                  <a:pt x="208" y="904"/>
                </a:lnTo>
                <a:lnTo>
                  <a:pt x="202" y="897"/>
                </a:lnTo>
                <a:lnTo>
                  <a:pt x="197" y="893"/>
                </a:lnTo>
                <a:lnTo>
                  <a:pt x="191" y="887"/>
                </a:lnTo>
                <a:lnTo>
                  <a:pt x="189" y="884"/>
                </a:lnTo>
                <a:lnTo>
                  <a:pt x="187" y="876"/>
                </a:lnTo>
                <a:lnTo>
                  <a:pt x="188" y="872"/>
                </a:lnTo>
                <a:lnTo>
                  <a:pt x="187" y="865"/>
                </a:lnTo>
                <a:lnTo>
                  <a:pt x="184" y="860"/>
                </a:lnTo>
                <a:lnTo>
                  <a:pt x="184" y="859"/>
                </a:lnTo>
                <a:lnTo>
                  <a:pt x="179" y="854"/>
                </a:lnTo>
                <a:lnTo>
                  <a:pt x="175" y="849"/>
                </a:lnTo>
                <a:lnTo>
                  <a:pt x="167" y="848"/>
                </a:lnTo>
                <a:lnTo>
                  <a:pt x="165" y="847"/>
                </a:lnTo>
                <a:lnTo>
                  <a:pt x="164" y="842"/>
                </a:lnTo>
                <a:lnTo>
                  <a:pt x="152" y="834"/>
                </a:lnTo>
                <a:lnTo>
                  <a:pt x="141" y="827"/>
                </a:lnTo>
                <a:lnTo>
                  <a:pt x="141" y="826"/>
                </a:lnTo>
                <a:lnTo>
                  <a:pt x="125" y="819"/>
                </a:lnTo>
                <a:lnTo>
                  <a:pt x="106" y="813"/>
                </a:lnTo>
                <a:lnTo>
                  <a:pt x="110" y="808"/>
                </a:lnTo>
                <a:lnTo>
                  <a:pt x="109" y="807"/>
                </a:lnTo>
                <a:lnTo>
                  <a:pt x="112" y="805"/>
                </a:lnTo>
                <a:lnTo>
                  <a:pt x="113" y="805"/>
                </a:lnTo>
                <a:lnTo>
                  <a:pt x="114" y="803"/>
                </a:lnTo>
                <a:lnTo>
                  <a:pt x="114" y="800"/>
                </a:lnTo>
                <a:lnTo>
                  <a:pt x="114" y="792"/>
                </a:lnTo>
                <a:lnTo>
                  <a:pt x="113" y="789"/>
                </a:lnTo>
                <a:lnTo>
                  <a:pt x="109" y="788"/>
                </a:lnTo>
                <a:lnTo>
                  <a:pt x="109" y="785"/>
                </a:lnTo>
                <a:lnTo>
                  <a:pt x="108" y="782"/>
                </a:lnTo>
                <a:lnTo>
                  <a:pt x="107" y="781"/>
                </a:lnTo>
                <a:lnTo>
                  <a:pt x="106" y="782"/>
                </a:lnTo>
                <a:lnTo>
                  <a:pt x="106" y="781"/>
                </a:lnTo>
                <a:lnTo>
                  <a:pt x="81" y="767"/>
                </a:lnTo>
                <a:lnTo>
                  <a:pt x="80" y="766"/>
                </a:lnTo>
                <a:lnTo>
                  <a:pt x="76" y="764"/>
                </a:lnTo>
                <a:lnTo>
                  <a:pt x="77" y="762"/>
                </a:lnTo>
                <a:lnTo>
                  <a:pt x="70" y="757"/>
                </a:lnTo>
                <a:lnTo>
                  <a:pt x="62" y="753"/>
                </a:lnTo>
                <a:lnTo>
                  <a:pt x="59" y="750"/>
                </a:lnTo>
                <a:lnTo>
                  <a:pt x="55" y="748"/>
                </a:lnTo>
                <a:lnTo>
                  <a:pt x="54" y="746"/>
                </a:lnTo>
                <a:lnTo>
                  <a:pt x="50" y="744"/>
                </a:lnTo>
                <a:lnTo>
                  <a:pt x="46" y="743"/>
                </a:lnTo>
                <a:lnTo>
                  <a:pt x="42" y="736"/>
                </a:lnTo>
                <a:lnTo>
                  <a:pt x="31" y="730"/>
                </a:lnTo>
                <a:lnTo>
                  <a:pt x="30" y="728"/>
                </a:lnTo>
                <a:lnTo>
                  <a:pt x="27" y="726"/>
                </a:lnTo>
                <a:lnTo>
                  <a:pt x="25" y="724"/>
                </a:lnTo>
                <a:lnTo>
                  <a:pt x="18" y="723"/>
                </a:lnTo>
                <a:lnTo>
                  <a:pt x="13" y="720"/>
                </a:lnTo>
                <a:lnTo>
                  <a:pt x="8" y="716"/>
                </a:lnTo>
                <a:lnTo>
                  <a:pt x="7" y="712"/>
                </a:lnTo>
                <a:lnTo>
                  <a:pt x="6" y="711"/>
                </a:lnTo>
                <a:lnTo>
                  <a:pt x="4" y="707"/>
                </a:lnTo>
                <a:lnTo>
                  <a:pt x="4" y="706"/>
                </a:lnTo>
                <a:lnTo>
                  <a:pt x="4" y="705"/>
                </a:lnTo>
                <a:lnTo>
                  <a:pt x="3" y="704"/>
                </a:lnTo>
                <a:lnTo>
                  <a:pt x="1" y="701"/>
                </a:lnTo>
                <a:lnTo>
                  <a:pt x="0" y="698"/>
                </a:lnTo>
                <a:lnTo>
                  <a:pt x="1" y="695"/>
                </a:lnTo>
                <a:lnTo>
                  <a:pt x="1" y="693"/>
                </a:lnTo>
                <a:lnTo>
                  <a:pt x="0" y="689"/>
                </a:lnTo>
                <a:lnTo>
                  <a:pt x="0" y="688"/>
                </a:lnTo>
                <a:lnTo>
                  <a:pt x="6" y="686"/>
                </a:lnTo>
                <a:lnTo>
                  <a:pt x="12" y="684"/>
                </a:lnTo>
                <a:lnTo>
                  <a:pt x="13" y="684"/>
                </a:lnTo>
                <a:lnTo>
                  <a:pt x="16" y="683"/>
                </a:lnTo>
                <a:lnTo>
                  <a:pt x="20" y="682"/>
                </a:lnTo>
                <a:lnTo>
                  <a:pt x="19" y="680"/>
                </a:lnTo>
                <a:lnTo>
                  <a:pt x="20" y="680"/>
                </a:lnTo>
                <a:lnTo>
                  <a:pt x="20" y="678"/>
                </a:lnTo>
                <a:lnTo>
                  <a:pt x="19" y="677"/>
                </a:lnTo>
                <a:lnTo>
                  <a:pt x="18" y="676"/>
                </a:lnTo>
                <a:lnTo>
                  <a:pt x="17" y="676"/>
                </a:lnTo>
                <a:lnTo>
                  <a:pt x="17" y="674"/>
                </a:lnTo>
                <a:lnTo>
                  <a:pt x="19" y="669"/>
                </a:lnTo>
                <a:lnTo>
                  <a:pt x="19" y="668"/>
                </a:lnTo>
                <a:lnTo>
                  <a:pt x="20" y="667"/>
                </a:lnTo>
                <a:lnTo>
                  <a:pt x="21" y="667"/>
                </a:lnTo>
                <a:lnTo>
                  <a:pt x="23" y="666"/>
                </a:lnTo>
                <a:lnTo>
                  <a:pt x="25" y="665"/>
                </a:lnTo>
                <a:lnTo>
                  <a:pt x="28" y="663"/>
                </a:lnTo>
                <a:lnTo>
                  <a:pt x="29" y="663"/>
                </a:lnTo>
                <a:lnTo>
                  <a:pt x="31" y="662"/>
                </a:lnTo>
                <a:lnTo>
                  <a:pt x="31" y="661"/>
                </a:lnTo>
                <a:lnTo>
                  <a:pt x="31" y="658"/>
                </a:lnTo>
                <a:lnTo>
                  <a:pt x="34" y="657"/>
                </a:lnTo>
                <a:lnTo>
                  <a:pt x="35" y="657"/>
                </a:lnTo>
                <a:lnTo>
                  <a:pt x="37" y="657"/>
                </a:lnTo>
                <a:lnTo>
                  <a:pt x="38" y="656"/>
                </a:lnTo>
                <a:lnTo>
                  <a:pt x="39" y="656"/>
                </a:lnTo>
                <a:lnTo>
                  <a:pt x="41" y="653"/>
                </a:lnTo>
                <a:lnTo>
                  <a:pt x="41" y="652"/>
                </a:lnTo>
                <a:lnTo>
                  <a:pt x="42" y="651"/>
                </a:lnTo>
                <a:lnTo>
                  <a:pt x="43" y="650"/>
                </a:lnTo>
                <a:lnTo>
                  <a:pt x="44" y="650"/>
                </a:lnTo>
                <a:lnTo>
                  <a:pt x="44" y="648"/>
                </a:lnTo>
                <a:lnTo>
                  <a:pt x="44" y="645"/>
                </a:lnTo>
                <a:lnTo>
                  <a:pt x="48" y="644"/>
                </a:lnTo>
                <a:lnTo>
                  <a:pt x="49" y="645"/>
                </a:lnTo>
                <a:lnTo>
                  <a:pt x="50" y="644"/>
                </a:lnTo>
                <a:lnTo>
                  <a:pt x="50" y="643"/>
                </a:lnTo>
                <a:lnTo>
                  <a:pt x="51" y="641"/>
                </a:lnTo>
                <a:lnTo>
                  <a:pt x="51" y="640"/>
                </a:lnTo>
                <a:lnTo>
                  <a:pt x="51" y="639"/>
                </a:lnTo>
                <a:lnTo>
                  <a:pt x="51" y="636"/>
                </a:lnTo>
                <a:lnTo>
                  <a:pt x="51" y="635"/>
                </a:lnTo>
                <a:lnTo>
                  <a:pt x="51" y="635"/>
                </a:lnTo>
                <a:lnTo>
                  <a:pt x="51" y="634"/>
                </a:lnTo>
                <a:lnTo>
                  <a:pt x="50" y="633"/>
                </a:lnTo>
                <a:lnTo>
                  <a:pt x="46" y="634"/>
                </a:lnTo>
                <a:lnTo>
                  <a:pt x="45" y="632"/>
                </a:lnTo>
                <a:lnTo>
                  <a:pt x="46" y="628"/>
                </a:lnTo>
                <a:lnTo>
                  <a:pt x="48" y="627"/>
                </a:lnTo>
                <a:lnTo>
                  <a:pt x="48" y="626"/>
                </a:lnTo>
                <a:lnTo>
                  <a:pt x="48" y="624"/>
                </a:lnTo>
                <a:lnTo>
                  <a:pt x="47" y="623"/>
                </a:lnTo>
                <a:lnTo>
                  <a:pt x="46" y="622"/>
                </a:lnTo>
                <a:lnTo>
                  <a:pt x="45" y="619"/>
                </a:lnTo>
                <a:lnTo>
                  <a:pt x="47" y="617"/>
                </a:lnTo>
                <a:lnTo>
                  <a:pt x="48" y="614"/>
                </a:lnTo>
                <a:lnTo>
                  <a:pt x="46" y="610"/>
                </a:lnTo>
                <a:lnTo>
                  <a:pt x="45" y="609"/>
                </a:lnTo>
                <a:lnTo>
                  <a:pt x="45" y="607"/>
                </a:lnTo>
                <a:lnTo>
                  <a:pt x="46" y="605"/>
                </a:lnTo>
                <a:lnTo>
                  <a:pt x="43" y="603"/>
                </a:lnTo>
                <a:lnTo>
                  <a:pt x="41" y="602"/>
                </a:lnTo>
                <a:lnTo>
                  <a:pt x="39" y="601"/>
                </a:lnTo>
                <a:lnTo>
                  <a:pt x="39" y="598"/>
                </a:lnTo>
                <a:lnTo>
                  <a:pt x="37" y="597"/>
                </a:lnTo>
                <a:lnTo>
                  <a:pt x="36" y="597"/>
                </a:lnTo>
                <a:lnTo>
                  <a:pt x="34" y="595"/>
                </a:lnTo>
                <a:lnTo>
                  <a:pt x="31" y="593"/>
                </a:lnTo>
                <a:lnTo>
                  <a:pt x="31" y="591"/>
                </a:lnTo>
                <a:lnTo>
                  <a:pt x="31" y="589"/>
                </a:lnTo>
                <a:lnTo>
                  <a:pt x="31" y="590"/>
                </a:lnTo>
                <a:lnTo>
                  <a:pt x="31" y="588"/>
                </a:lnTo>
                <a:lnTo>
                  <a:pt x="31" y="586"/>
                </a:lnTo>
                <a:lnTo>
                  <a:pt x="31" y="585"/>
                </a:lnTo>
                <a:lnTo>
                  <a:pt x="30" y="583"/>
                </a:lnTo>
                <a:lnTo>
                  <a:pt x="33" y="579"/>
                </a:lnTo>
                <a:lnTo>
                  <a:pt x="38" y="576"/>
                </a:lnTo>
                <a:lnTo>
                  <a:pt x="40" y="575"/>
                </a:lnTo>
                <a:lnTo>
                  <a:pt x="41" y="575"/>
                </a:lnTo>
                <a:lnTo>
                  <a:pt x="43" y="575"/>
                </a:lnTo>
                <a:lnTo>
                  <a:pt x="42" y="573"/>
                </a:lnTo>
                <a:lnTo>
                  <a:pt x="40" y="572"/>
                </a:lnTo>
                <a:lnTo>
                  <a:pt x="42" y="571"/>
                </a:lnTo>
                <a:lnTo>
                  <a:pt x="43" y="562"/>
                </a:lnTo>
                <a:lnTo>
                  <a:pt x="43" y="559"/>
                </a:lnTo>
                <a:lnTo>
                  <a:pt x="43" y="558"/>
                </a:lnTo>
                <a:lnTo>
                  <a:pt x="43" y="557"/>
                </a:lnTo>
                <a:lnTo>
                  <a:pt x="41" y="554"/>
                </a:lnTo>
                <a:lnTo>
                  <a:pt x="39" y="554"/>
                </a:lnTo>
                <a:lnTo>
                  <a:pt x="37" y="554"/>
                </a:lnTo>
                <a:lnTo>
                  <a:pt x="36" y="552"/>
                </a:lnTo>
                <a:lnTo>
                  <a:pt x="36" y="551"/>
                </a:lnTo>
                <a:lnTo>
                  <a:pt x="36" y="550"/>
                </a:lnTo>
                <a:lnTo>
                  <a:pt x="37" y="546"/>
                </a:lnTo>
                <a:lnTo>
                  <a:pt x="36" y="543"/>
                </a:lnTo>
                <a:lnTo>
                  <a:pt x="36" y="542"/>
                </a:lnTo>
                <a:lnTo>
                  <a:pt x="37" y="542"/>
                </a:lnTo>
                <a:lnTo>
                  <a:pt x="37" y="540"/>
                </a:lnTo>
                <a:lnTo>
                  <a:pt x="35" y="539"/>
                </a:lnTo>
                <a:lnTo>
                  <a:pt x="34" y="539"/>
                </a:lnTo>
                <a:lnTo>
                  <a:pt x="31" y="539"/>
                </a:lnTo>
                <a:lnTo>
                  <a:pt x="28" y="534"/>
                </a:lnTo>
                <a:lnTo>
                  <a:pt x="28" y="531"/>
                </a:lnTo>
                <a:lnTo>
                  <a:pt x="28" y="530"/>
                </a:lnTo>
                <a:lnTo>
                  <a:pt x="27" y="529"/>
                </a:lnTo>
                <a:lnTo>
                  <a:pt x="26" y="530"/>
                </a:lnTo>
                <a:lnTo>
                  <a:pt x="26" y="529"/>
                </a:lnTo>
                <a:lnTo>
                  <a:pt x="28" y="526"/>
                </a:lnTo>
                <a:lnTo>
                  <a:pt x="30" y="523"/>
                </a:lnTo>
                <a:lnTo>
                  <a:pt x="31" y="521"/>
                </a:lnTo>
                <a:lnTo>
                  <a:pt x="30" y="520"/>
                </a:lnTo>
                <a:lnTo>
                  <a:pt x="29" y="520"/>
                </a:lnTo>
                <a:lnTo>
                  <a:pt x="29" y="519"/>
                </a:lnTo>
                <a:lnTo>
                  <a:pt x="28" y="519"/>
                </a:lnTo>
                <a:lnTo>
                  <a:pt x="27" y="519"/>
                </a:lnTo>
                <a:lnTo>
                  <a:pt x="27" y="517"/>
                </a:lnTo>
                <a:lnTo>
                  <a:pt x="26" y="516"/>
                </a:lnTo>
                <a:lnTo>
                  <a:pt x="27" y="516"/>
                </a:lnTo>
                <a:lnTo>
                  <a:pt x="29" y="515"/>
                </a:lnTo>
                <a:lnTo>
                  <a:pt x="30" y="515"/>
                </a:lnTo>
                <a:lnTo>
                  <a:pt x="31" y="513"/>
                </a:lnTo>
                <a:lnTo>
                  <a:pt x="30" y="512"/>
                </a:lnTo>
                <a:lnTo>
                  <a:pt x="31" y="510"/>
                </a:lnTo>
                <a:lnTo>
                  <a:pt x="30" y="509"/>
                </a:lnTo>
                <a:lnTo>
                  <a:pt x="31" y="506"/>
                </a:lnTo>
                <a:lnTo>
                  <a:pt x="33" y="504"/>
                </a:lnTo>
                <a:lnTo>
                  <a:pt x="34" y="504"/>
                </a:lnTo>
                <a:lnTo>
                  <a:pt x="37" y="501"/>
                </a:lnTo>
                <a:lnTo>
                  <a:pt x="39" y="498"/>
                </a:lnTo>
                <a:lnTo>
                  <a:pt x="42" y="494"/>
                </a:lnTo>
                <a:lnTo>
                  <a:pt x="43" y="492"/>
                </a:lnTo>
                <a:lnTo>
                  <a:pt x="43" y="490"/>
                </a:lnTo>
                <a:lnTo>
                  <a:pt x="43" y="488"/>
                </a:lnTo>
                <a:lnTo>
                  <a:pt x="44" y="488"/>
                </a:lnTo>
                <a:lnTo>
                  <a:pt x="45" y="488"/>
                </a:lnTo>
                <a:lnTo>
                  <a:pt x="46" y="487"/>
                </a:lnTo>
                <a:lnTo>
                  <a:pt x="48" y="487"/>
                </a:lnTo>
                <a:lnTo>
                  <a:pt x="49" y="487"/>
                </a:lnTo>
                <a:lnTo>
                  <a:pt x="49" y="488"/>
                </a:lnTo>
                <a:lnTo>
                  <a:pt x="50" y="488"/>
                </a:lnTo>
                <a:lnTo>
                  <a:pt x="51" y="488"/>
                </a:lnTo>
                <a:lnTo>
                  <a:pt x="52" y="487"/>
                </a:lnTo>
                <a:lnTo>
                  <a:pt x="54" y="485"/>
                </a:lnTo>
                <a:lnTo>
                  <a:pt x="54" y="483"/>
                </a:lnTo>
                <a:lnTo>
                  <a:pt x="54" y="479"/>
                </a:lnTo>
                <a:lnTo>
                  <a:pt x="53" y="475"/>
                </a:lnTo>
                <a:lnTo>
                  <a:pt x="53" y="473"/>
                </a:lnTo>
                <a:lnTo>
                  <a:pt x="54" y="471"/>
                </a:lnTo>
                <a:lnTo>
                  <a:pt x="55" y="470"/>
                </a:lnTo>
                <a:lnTo>
                  <a:pt x="55" y="469"/>
                </a:lnTo>
                <a:lnTo>
                  <a:pt x="56" y="470"/>
                </a:lnTo>
                <a:lnTo>
                  <a:pt x="57" y="471"/>
                </a:lnTo>
                <a:lnTo>
                  <a:pt x="57" y="472"/>
                </a:lnTo>
                <a:lnTo>
                  <a:pt x="58" y="472"/>
                </a:lnTo>
                <a:lnTo>
                  <a:pt x="59" y="470"/>
                </a:lnTo>
                <a:lnTo>
                  <a:pt x="59" y="468"/>
                </a:lnTo>
                <a:lnTo>
                  <a:pt x="60" y="468"/>
                </a:lnTo>
                <a:lnTo>
                  <a:pt x="60" y="466"/>
                </a:lnTo>
                <a:lnTo>
                  <a:pt x="61" y="464"/>
                </a:lnTo>
                <a:lnTo>
                  <a:pt x="57" y="461"/>
                </a:lnTo>
                <a:lnTo>
                  <a:pt x="56" y="458"/>
                </a:lnTo>
                <a:lnTo>
                  <a:pt x="56" y="456"/>
                </a:lnTo>
                <a:lnTo>
                  <a:pt x="54" y="456"/>
                </a:lnTo>
                <a:lnTo>
                  <a:pt x="50" y="455"/>
                </a:lnTo>
                <a:lnTo>
                  <a:pt x="50" y="445"/>
                </a:lnTo>
                <a:lnTo>
                  <a:pt x="51" y="443"/>
                </a:lnTo>
                <a:lnTo>
                  <a:pt x="50" y="440"/>
                </a:lnTo>
                <a:lnTo>
                  <a:pt x="50" y="438"/>
                </a:lnTo>
                <a:lnTo>
                  <a:pt x="50" y="436"/>
                </a:lnTo>
                <a:lnTo>
                  <a:pt x="50" y="432"/>
                </a:lnTo>
                <a:lnTo>
                  <a:pt x="50" y="431"/>
                </a:lnTo>
                <a:lnTo>
                  <a:pt x="50" y="430"/>
                </a:lnTo>
                <a:lnTo>
                  <a:pt x="50" y="428"/>
                </a:lnTo>
                <a:lnTo>
                  <a:pt x="50" y="427"/>
                </a:lnTo>
                <a:lnTo>
                  <a:pt x="51" y="425"/>
                </a:lnTo>
                <a:lnTo>
                  <a:pt x="52" y="427"/>
                </a:lnTo>
                <a:lnTo>
                  <a:pt x="52" y="428"/>
                </a:lnTo>
                <a:lnTo>
                  <a:pt x="53" y="430"/>
                </a:lnTo>
                <a:lnTo>
                  <a:pt x="54" y="431"/>
                </a:lnTo>
                <a:lnTo>
                  <a:pt x="56" y="430"/>
                </a:lnTo>
                <a:lnTo>
                  <a:pt x="56" y="430"/>
                </a:lnTo>
                <a:lnTo>
                  <a:pt x="57" y="429"/>
                </a:lnTo>
                <a:lnTo>
                  <a:pt x="57" y="426"/>
                </a:lnTo>
                <a:lnTo>
                  <a:pt x="57" y="425"/>
                </a:lnTo>
                <a:lnTo>
                  <a:pt x="54" y="423"/>
                </a:lnTo>
                <a:lnTo>
                  <a:pt x="52" y="419"/>
                </a:lnTo>
                <a:lnTo>
                  <a:pt x="50" y="417"/>
                </a:lnTo>
                <a:lnTo>
                  <a:pt x="50" y="417"/>
                </a:lnTo>
                <a:lnTo>
                  <a:pt x="50" y="417"/>
                </a:lnTo>
                <a:lnTo>
                  <a:pt x="51" y="415"/>
                </a:lnTo>
                <a:lnTo>
                  <a:pt x="51" y="413"/>
                </a:lnTo>
                <a:lnTo>
                  <a:pt x="51" y="412"/>
                </a:lnTo>
                <a:lnTo>
                  <a:pt x="50" y="412"/>
                </a:lnTo>
                <a:lnTo>
                  <a:pt x="50" y="412"/>
                </a:lnTo>
                <a:lnTo>
                  <a:pt x="50" y="411"/>
                </a:lnTo>
                <a:lnTo>
                  <a:pt x="51" y="410"/>
                </a:lnTo>
                <a:lnTo>
                  <a:pt x="52" y="410"/>
                </a:lnTo>
                <a:lnTo>
                  <a:pt x="54" y="410"/>
                </a:lnTo>
                <a:lnTo>
                  <a:pt x="56" y="408"/>
                </a:lnTo>
                <a:lnTo>
                  <a:pt x="56" y="405"/>
                </a:lnTo>
                <a:lnTo>
                  <a:pt x="57" y="405"/>
                </a:lnTo>
                <a:lnTo>
                  <a:pt x="57" y="402"/>
                </a:lnTo>
                <a:lnTo>
                  <a:pt x="57" y="401"/>
                </a:lnTo>
                <a:lnTo>
                  <a:pt x="58" y="401"/>
                </a:lnTo>
                <a:lnTo>
                  <a:pt x="58" y="402"/>
                </a:lnTo>
                <a:lnTo>
                  <a:pt x="59" y="405"/>
                </a:lnTo>
                <a:lnTo>
                  <a:pt x="60" y="405"/>
                </a:lnTo>
                <a:lnTo>
                  <a:pt x="60" y="405"/>
                </a:lnTo>
                <a:lnTo>
                  <a:pt x="62" y="404"/>
                </a:lnTo>
                <a:lnTo>
                  <a:pt x="62" y="402"/>
                </a:lnTo>
                <a:lnTo>
                  <a:pt x="62" y="400"/>
                </a:lnTo>
                <a:lnTo>
                  <a:pt x="62" y="398"/>
                </a:lnTo>
                <a:lnTo>
                  <a:pt x="60" y="397"/>
                </a:lnTo>
                <a:lnTo>
                  <a:pt x="58" y="396"/>
                </a:lnTo>
                <a:lnTo>
                  <a:pt x="58" y="395"/>
                </a:lnTo>
                <a:lnTo>
                  <a:pt x="59" y="394"/>
                </a:lnTo>
                <a:lnTo>
                  <a:pt x="60" y="394"/>
                </a:lnTo>
                <a:lnTo>
                  <a:pt x="61" y="394"/>
                </a:lnTo>
                <a:lnTo>
                  <a:pt x="62" y="394"/>
                </a:lnTo>
                <a:lnTo>
                  <a:pt x="64" y="395"/>
                </a:lnTo>
                <a:lnTo>
                  <a:pt x="65" y="395"/>
                </a:lnTo>
                <a:lnTo>
                  <a:pt x="65" y="394"/>
                </a:lnTo>
                <a:lnTo>
                  <a:pt x="65" y="392"/>
                </a:lnTo>
                <a:lnTo>
                  <a:pt x="65" y="392"/>
                </a:lnTo>
                <a:lnTo>
                  <a:pt x="64" y="392"/>
                </a:lnTo>
                <a:lnTo>
                  <a:pt x="62" y="391"/>
                </a:lnTo>
                <a:lnTo>
                  <a:pt x="60" y="388"/>
                </a:lnTo>
                <a:lnTo>
                  <a:pt x="59" y="386"/>
                </a:lnTo>
                <a:lnTo>
                  <a:pt x="60" y="386"/>
                </a:lnTo>
                <a:lnTo>
                  <a:pt x="59" y="385"/>
                </a:lnTo>
                <a:lnTo>
                  <a:pt x="60" y="384"/>
                </a:lnTo>
                <a:lnTo>
                  <a:pt x="62" y="384"/>
                </a:lnTo>
                <a:lnTo>
                  <a:pt x="62" y="383"/>
                </a:lnTo>
                <a:lnTo>
                  <a:pt x="63" y="384"/>
                </a:lnTo>
                <a:lnTo>
                  <a:pt x="64" y="384"/>
                </a:lnTo>
                <a:lnTo>
                  <a:pt x="64" y="382"/>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5" name="Freeform 62"/>
          <p:cNvSpPr>
            <a:spLocks/>
          </p:cNvSpPr>
          <p:nvPr/>
        </p:nvSpPr>
        <p:spPr bwMode="auto">
          <a:xfrm>
            <a:off x="4610101" y="4144963"/>
            <a:ext cx="1644650" cy="1276350"/>
          </a:xfrm>
          <a:custGeom>
            <a:avLst/>
            <a:gdLst>
              <a:gd name="T0" fmla="*/ 1019 w 1036"/>
              <a:gd name="T1" fmla="*/ 399 h 804"/>
              <a:gd name="T2" fmla="*/ 980 w 1036"/>
              <a:gd name="T3" fmla="*/ 396 h 804"/>
              <a:gd name="T4" fmla="*/ 953 w 1036"/>
              <a:gd name="T5" fmla="*/ 401 h 804"/>
              <a:gd name="T6" fmla="*/ 911 w 1036"/>
              <a:gd name="T7" fmla="*/ 413 h 804"/>
              <a:gd name="T8" fmla="*/ 898 w 1036"/>
              <a:gd name="T9" fmla="*/ 494 h 804"/>
              <a:gd name="T10" fmla="*/ 883 w 1036"/>
              <a:gd name="T11" fmla="*/ 576 h 804"/>
              <a:gd name="T12" fmla="*/ 861 w 1036"/>
              <a:gd name="T13" fmla="*/ 601 h 804"/>
              <a:gd name="T14" fmla="*/ 831 w 1036"/>
              <a:gd name="T15" fmla="*/ 621 h 804"/>
              <a:gd name="T16" fmla="*/ 804 w 1036"/>
              <a:gd name="T17" fmla="*/ 635 h 804"/>
              <a:gd name="T18" fmla="*/ 779 w 1036"/>
              <a:gd name="T19" fmla="*/ 661 h 804"/>
              <a:gd name="T20" fmla="*/ 708 w 1036"/>
              <a:gd name="T21" fmla="*/ 666 h 804"/>
              <a:gd name="T22" fmla="*/ 653 w 1036"/>
              <a:gd name="T23" fmla="*/ 684 h 804"/>
              <a:gd name="T24" fmla="*/ 628 w 1036"/>
              <a:gd name="T25" fmla="*/ 730 h 804"/>
              <a:gd name="T26" fmla="*/ 560 w 1036"/>
              <a:gd name="T27" fmla="*/ 787 h 804"/>
              <a:gd name="T28" fmla="*/ 541 w 1036"/>
              <a:gd name="T29" fmla="*/ 797 h 804"/>
              <a:gd name="T30" fmla="*/ 485 w 1036"/>
              <a:gd name="T31" fmla="*/ 764 h 804"/>
              <a:gd name="T32" fmla="*/ 445 w 1036"/>
              <a:gd name="T33" fmla="*/ 731 h 804"/>
              <a:gd name="T34" fmla="*/ 392 w 1036"/>
              <a:gd name="T35" fmla="*/ 698 h 804"/>
              <a:gd name="T36" fmla="*/ 334 w 1036"/>
              <a:gd name="T37" fmla="*/ 679 h 804"/>
              <a:gd name="T38" fmla="*/ 297 w 1036"/>
              <a:gd name="T39" fmla="*/ 671 h 804"/>
              <a:gd name="T40" fmla="*/ 294 w 1036"/>
              <a:gd name="T41" fmla="*/ 667 h 804"/>
              <a:gd name="T42" fmla="*/ 296 w 1036"/>
              <a:gd name="T43" fmla="*/ 663 h 804"/>
              <a:gd name="T44" fmla="*/ 297 w 1036"/>
              <a:gd name="T45" fmla="*/ 655 h 804"/>
              <a:gd name="T46" fmla="*/ 288 w 1036"/>
              <a:gd name="T47" fmla="*/ 647 h 804"/>
              <a:gd name="T48" fmla="*/ 259 w 1036"/>
              <a:gd name="T49" fmla="*/ 633 h 804"/>
              <a:gd name="T50" fmla="*/ 235 w 1036"/>
              <a:gd name="T51" fmla="*/ 615 h 804"/>
              <a:gd name="T52" fmla="*/ 213 w 1036"/>
              <a:gd name="T53" fmla="*/ 602 h 804"/>
              <a:gd name="T54" fmla="*/ 174 w 1036"/>
              <a:gd name="T55" fmla="*/ 577 h 804"/>
              <a:gd name="T56" fmla="*/ 110 w 1036"/>
              <a:gd name="T57" fmla="*/ 535 h 804"/>
              <a:gd name="T58" fmla="*/ 39 w 1036"/>
              <a:gd name="T59" fmla="*/ 484 h 804"/>
              <a:gd name="T60" fmla="*/ 19 w 1036"/>
              <a:gd name="T61" fmla="*/ 461 h 804"/>
              <a:gd name="T62" fmla="*/ 1 w 1036"/>
              <a:gd name="T63" fmla="*/ 420 h 804"/>
              <a:gd name="T64" fmla="*/ 30 w 1036"/>
              <a:gd name="T65" fmla="*/ 409 h 804"/>
              <a:gd name="T66" fmla="*/ 61 w 1036"/>
              <a:gd name="T67" fmla="*/ 385 h 804"/>
              <a:gd name="T68" fmla="*/ 82 w 1036"/>
              <a:gd name="T69" fmla="*/ 349 h 804"/>
              <a:gd name="T70" fmla="*/ 101 w 1036"/>
              <a:gd name="T71" fmla="*/ 327 h 804"/>
              <a:gd name="T72" fmla="*/ 102 w 1036"/>
              <a:gd name="T73" fmla="*/ 276 h 804"/>
              <a:gd name="T74" fmla="*/ 138 w 1036"/>
              <a:gd name="T75" fmla="*/ 231 h 804"/>
              <a:gd name="T76" fmla="*/ 180 w 1036"/>
              <a:gd name="T77" fmla="*/ 207 h 804"/>
              <a:gd name="T78" fmla="*/ 244 w 1036"/>
              <a:gd name="T79" fmla="*/ 198 h 804"/>
              <a:gd name="T80" fmla="*/ 253 w 1036"/>
              <a:gd name="T81" fmla="*/ 185 h 804"/>
              <a:gd name="T82" fmla="*/ 242 w 1036"/>
              <a:gd name="T83" fmla="*/ 154 h 804"/>
              <a:gd name="T84" fmla="*/ 227 w 1036"/>
              <a:gd name="T85" fmla="*/ 55 h 804"/>
              <a:gd name="T86" fmla="*/ 322 w 1036"/>
              <a:gd name="T87" fmla="*/ 88 h 804"/>
              <a:gd name="T88" fmla="*/ 457 w 1036"/>
              <a:gd name="T89" fmla="*/ 128 h 804"/>
              <a:gd name="T90" fmla="*/ 525 w 1036"/>
              <a:gd name="T91" fmla="*/ 122 h 804"/>
              <a:gd name="T92" fmla="*/ 516 w 1036"/>
              <a:gd name="T93" fmla="*/ 91 h 804"/>
              <a:gd name="T94" fmla="*/ 592 w 1036"/>
              <a:gd name="T95" fmla="*/ 73 h 804"/>
              <a:gd name="T96" fmla="*/ 680 w 1036"/>
              <a:gd name="T97" fmla="*/ 50 h 804"/>
              <a:gd name="T98" fmla="*/ 711 w 1036"/>
              <a:gd name="T99" fmla="*/ 31 h 804"/>
              <a:gd name="T100" fmla="*/ 721 w 1036"/>
              <a:gd name="T101" fmla="*/ 7 h 804"/>
              <a:gd name="T102" fmla="*/ 784 w 1036"/>
              <a:gd name="T103" fmla="*/ 25 h 804"/>
              <a:gd name="T104" fmla="*/ 816 w 1036"/>
              <a:gd name="T105" fmla="*/ 68 h 804"/>
              <a:gd name="T106" fmla="*/ 814 w 1036"/>
              <a:gd name="T107" fmla="*/ 129 h 804"/>
              <a:gd name="T108" fmla="*/ 784 w 1036"/>
              <a:gd name="T109" fmla="*/ 164 h 804"/>
              <a:gd name="T110" fmla="*/ 815 w 1036"/>
              <a:gd name="T111" fmla="*/ 268 h 804"/>
              <a:gd name="T112" fmla="*/ 871 w 1036"/>
              <a:gd name="T113" fmla="*/ 263 h 804"/>
              <a:gd name="T114" fmla="*/ 956 w 1036"/>
              <a:gd name="T115" fmla="*/ 318 h 804"/>
              <a:gd name="T116" fmla="*/ 1001 w 1036"/>
              <a:gd name="T117" fmla="*/ 322 h 804"/>
              <a:gd name="T118" fmla="*/ 1036 w 1036"/>
              <a:gd name="T119" fmla="*/ 365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6" h="804">
                <a:moveTo>
                  <a:pt x="1026" y="378"/>
                </a:moveTo>
                <a:lnTo>
                  <a:pt x="1025" y="379"/>
                </a:lnTo>
                <a:lnTo>
                  <a:pt x="1027" y="382"/>
                </a:lnTo>
                <a:lnTo>
                  <a:pt x="1028" y="386"/>
                </a:lnTo>
                <a:lnTo>
                  <a:pt x="1026" y="389"/>
                </a:lnTo>
                <a:lnTo>
                  <a:pt x="1026" y="390"/>
                </a:lnTo>
                <a:lnTo>
                  <a:pt x="1025" y="391"/>
                </a:lnTo>
                <a:lnTo>
                  <a:pt x="1024" y="391"/>
                </a:lnTo>
                <a:lnTo>
                  <a:pt x="1023" y="392"/>
                </a:lnTo>
                <a:lnTo>
                  <a:pt x="1023" y="396"/>
                </a:lnTo>
                <a:lnTo>
                  <a:pt x="1021" y="397"/>
                </a:lnTo>
                <a:lnTo>
                  <a:pt x="1019" y="399"/>
                </a:lnTo>
                <a:lnTo>
                  <a:pt x="1019" y="400"/>
                </a:lnTo>
                <a:lnTo>
                  <a:pt x="1018" y="401"/>
                </a:lnTo>
                <a:lnTo>
                  <a:pt x="1017" y="402"/>
                </a:lnTo>
                <a:lnTo>
                  <a:pt x="1016" y="401"/>
                </a:lnTo>
                <a:lnTo>
                  <a:pt x="1013" y="398"/>
                </a:lnTo>
                <a:lnTo>
                  <a:pt x="1003" y="392"/>
                </a:lnTo>
                <a:lnTo>
                  <a:pt x="1000" y="391"/>
                </a:lnTo>
                <a:lnTo>
                  <a:pt x="997" y="391"/>
                </a:lnTo>
                <a:lnTo>
                  <a:pt x="995" y="389"/>
                </a:lnTo>
                <a:lnTo>
                  <a:pt x="991" y="389"/>
                </a:lnTo>
                <a:lnTo>
                  <a:pt x="985" y="391"/>
                </a:lnTo>
                <a:lnTo>
                  <a:pt x="980" y="396"/>
                </a:lnTo>
                <a:lnTo>
                  <a:pt x="976" y="399"/>
                </a:lnTo>
                <a:lnTo>
                  <a:pt x="975" y="400"/>
                </a:lnTo>
                <a:lnTo>
                  <a:pt x="975" y="400"/>
                </a:lnTo>
                <a:lnTo>
                  <a:pt x="972" y="399"/>
                </a:lnTo>
                <a:lnTo>
                  <a:pt x="970" y="399"/>
                </a:lnTo>
                <a:lnTo>
                  <a:pt x="967" y="401"/>
                </a:lnTo>
                <a:lnTo>
                  <a:pt x="961" y="406"/>
                </a:lnTo>
                <a:lnTo>
                  <a:pt x="959" y="406"/>
                </a:lnTo>
                <a:lnTo>
                  <a:pt x="956" y="406"/>
                </a:lnTo>
                <a:lnTo>
                  <a:pt x="955" y="404"/>
                </a:lnTo>
                <a:lnTo>
                  <a:pt x="953" y="402"/>
                </a:lnTo>
                <a:lnTo>
                  <a:pt x="953" y="401"/>
                </a:lnTo>
                <a:lnTo>
                  <a:pt x="951" y="400"/>
                </a:lnTo>
                <a:lnTo>
                  <a:pt x="946" y="401"/>
                </a:lnTo>
                <a:lnTo>
                  <a:pt x="943" y="403"/>
                </a:lnTo>
                <a:lnTo>
                  <a:pt x="941" y="404"/>
                </a:lnTo>
                <a:lnTo>
                  <a:pt x="940" y="404"/>
                </a:lnTo>
                <a:lnTo>
                  <a:pt x="936" y="402"/>
                </a:lnTo>
                <a:lnTo>
                  <a:pt x="933" y="403"/>
                </a:lnTo>
                <a:lnTo>
                  <a:pt x="932" y="403"/>
                </a:lnTo>
                <a:lnTo>
                  <a:pt x="925" y="403"/>
                </a:lnTo>
                <a:lnTo>
                  <a:pt x="920" y="399"/>
                </a:lnTo>
                <a:lnTo>
                  <a:pt x="919" y="399"/>
                </a:lnTo>
                <a:lnTo>
                  <a:pt x="911" y="413"/>
                </a:lnTo>
                <a:lnTo>
                  <a:pt x="905" y="423"/>
                </a:lnTo>
                <a:lnTo>
                  <a:pt x="905" y="425"/>
                </a:lnTo>
                <a:lnTo>
                  <a:pt x="905" y="427"/>
                </a:lnTo>
                <a:lnTo>
                  <a:pt x="904" y="432"/>
                </a:lnTo>
                <a:lnTo>
                  <a:pt x="910" y="439"/>
                </a:lnTo>
                <a:lnTo>
                  <a:pt x="910" y="440"/>
                </a:lnTo>
                <a:lnTo>
                  <a:pt x="911" y="441"/>
                </a:lnTo>
                <a:lnTo>
                  <a:pt x="904" y="459"/>
                </a:lnTo>
                <a:lnTo>
                  <a:pt x="901" y="464"/>
                </a:lnTo>
                <a:lnTo>
                  <a:pt x="901" y="465"/>
                </a:lnTo>
                <a:lnTo>
                  <a:pt x="899" y="480"/>
                </a:lnTo>
                <a:lnTo>
                  <a:pt x="898" y="494"/>
                </a:lnTo>
                <a:lnTo>
                  <a:pt x="898" y="500"/>
                </a:lnTo>
                <a:lnTo>
                  <a:pt x="898" y="532"/>
                </a:lnTo>
                <a:lnTo>
                  <a:pt x="896" y="537"/>
                </a:lnTo>
                <a:lnTo>
                  <a:pt x="896" y="540"/>
                </a:lnTo>
                <a:lnTo>
                  <a:pt x="895" y="543"/>
                </a:lnTo>
                <a:lnTo>
                  <a:pt x="894" y="546"/>
                </a:lnTo>
                <a:lnTo>
                  <a:pt x="892" y="551"/>
                </a:lnTo>
                <a:lnTo>
                  <a:pt x="891" y="557"/>
                </a:lnTo>
                <a:lnTo>
                  <a:pt x="888" y="562"/>
                </a:lnTo>
                <a:lnTo>
                  <a:pt x="886" y="566"/>
                </a:lnTo>
                <a:lnTo>
                  <a:pt x="884" y="571"/>
                </a:lnTo>
                <a:lnTo>
                  <a:pt x="883" y="576"/>
                </a:lnTo>
                <a:lnTo>
                  <a:pt x="881" y="578"/>
                </a:lnTo>
                <a:lnTo>
                  <a:pt x="880" y="581"/>
                </a:lnTo>
                <a:lnTo>
                  <a:pt x="879" y="582"/>
                </a:lnTo>
                <a:lnTo>
                  <a:pt x="877" y="583"/>
                </a:lnTo>
                <a:lnTo>
                  <a:pt x="876" y="584"/>
                </a:lnTo>
                <a:lnTo>
                  <a:pt x="873" y="586"/>
                </a:lnTo>
                <a:lnTo>
                  <a:pt x="869" y="588"/>
                </a:lnTo>
                <a:lnTo>
                  <a:pt x="867" y="589"/>
                </a:lnTo>
                <a:lnTo>
                  <a:pt x="864" y="593"/>
                </a:lnTo>
                <a:lnTo>
                  <a:pt x="862" y="596"/>
                </a:lnTo>
                <a:lnTo>
                  <a:pt x="861" y="597"/>
                </a:lnTo>
                <a:lnTo>
                  <a:pt x="861" y="601"/>
                </a:lnTo>
                <a:lnTo>
                  <a:pt x="861" y="602"/>
                </a:lnTo>
                <a:lnTo>
                  <a:pt x="859" y="607"/>
                </a:lnTo>
                <a:lnTo>
                  <a:pt x="858" y="610"/>
                </a:lnTo>
                <a:lnTo>
                  <a:pt x="856" y="614"/>
                </a:lnTo>
                <a:lnTo>
                  <a:pt x="853" y="616"/>
                </a:lnTo>
                <a:lnTo>
                  <a:pt x="852" y="617"/>
                </a:lnTo>
                <a:lnTo>
                  <a:pt x="850" y="618"/>
                </a:lnTo>
                <a:lnTo>
                  <a:pt x="847" y="621"/>
                </a:lnTo>
                <a:lnTo>
                  <a:pt x="843" y="621"/>
                </a:lnTo>
                <a:lnTo>
                  <a:pt x="840" y="621"/>
                </a:lnTo>
                <a:lnTo>
                  <a:pt x="835" y="622"/>
                </a:lnTo>
                <a:lnTo>
                  <a:pt x="831" y="621"/>
                </a:lnTo>
                <a:lnTo>
                  <a:pt x="829" y="621"/>
                </a:lnTo>
                <a:lnTo>
                  <a:pt x="828" y="621"/>
                </a:lnTo>
                <a:lnTo>
                  <a:pt x="824" y="622"/>
                </a:lnTo>
                <a:lnTo>
                  <a:pt x="823" y="623"/>
                </a:lnTo>
                <a:lnTo>
                  <a:pt x="822" y="624"/>
                </a:lnTo>
                <a:lnTo>
                  <a:pt x="819" y="626"/>
                </a:lnTo>
                <a:lnTo>
                  <a:pt x="816" y="629"/>
                </a:lnTo>
                <a:lnTo>
                  <a:pt x="813" y="632"/>
                </a:lnTo>
                <a:lnTo>
                  <a:pt x="810" y="634"/>
                </a:lnTo>
                <a:lnTo>
                  <a:pt x="807" y="634"/>
                </a:lnTo>
                <a:lnTo>
                  <a:pt x="805" y="635"/>
                </a:lnTo>
                <a:lnTo>
                  <a:pt x="804" y="635"/>
                </a:lnTo>
                <a:lnTo>
                  <a:pt x="803" y="635"/>
                </a:lnTo>
                <a:lnTo>
                  <a:pt x="801" y="638"/>
                </a:lnTo>
                <a:lnTo>
                  <a:pt x="800" y="642"/>
                </a:lnTo>
                <a:lnTo>
                  <a:pt x="798" y="646"/>
                </a:lnTo>
                <a:lnTo>
                  <a:pt x="796" y="650"/>
                </a:lnTo>
                <a:lnTo>
                  <a:pt x="794" y="654"/>
                </a:lnTo>
                <a:lnTo>
                  <a:pt x="791" y="657"/>
                </a:lnTo>
                <a:lnTo>
                  <a:pt x="790" y="660"/>
                </a:lnTo>
                <a:lnTo>
                  <a:pt x="787" y="660"/>
                </a:lnTo>
                <a:lnTo>
                  <a:pt x="785" y="661"/>
                </a:lnTo>
                <a:lnTo>
                  <a:pt x="784" y="661"/>
                </a:lnTo>
                <a:lnTo>
                  <a:pt x="779" y="661"/>
                </a:lnTo>
                <a:lnTo>
                  <a:pt x="773" y="661"/>
                </a:lnTo>
                <a:lnTo>
                  <a:pt x="766" y="663"/>
                </a:lnTo>
                <a:lnTo>
                  <a:pt x="760" y="663"/>
                </a:lnTo>
                <a:lnTo>
                  <a:pt x="757" y="664"/>
                </a:lnTo>
                <a:lnTo>
                  <a:pt x="750" y="664"/>
                </a:lnTo>
                <a:lnTo>
                  <a:pt x="742" y="664"/>
                </a:lnTo>
                <a:lnTo>
                  <a:pt x="739" y="664"/>
                </a:lnTo>
                <a:lnTo>
                  <a:pt x="734" y="665"/>
                </a:lnTo>
                <a:lnTo>
                  <a:pt x="728" y="666"/>
                </a:lnTo>
                <a:lnTo>
                  <a:pt x="722" y="666"/>
                </a:lnTo>
                <a:lnTo>
                  <a:pt x="717" y="665"/>
                </a:lnTo>
                <a:lnTo>
                  <a:pt x="708" y="666"/>
                </a:lnTo>
                <a:lnTo>
                  <a:pt x="703" y="666"/>
                </a:lnTo>
                <a:lnTo>
                  <a:pt x="696" y="666"/>
                </a:lnTo>
                <a:lnTo>
                  <a:pt x="690" y="666"/>
                </a:lnTo>
                <a:lnTo>
                  <a:pt x="684" y="666"/>
                </a:lnTo>
                <a:lnTo>
                  <a:pt x="677" y="666"/>
                </a:lnTo>
                <a:lnTo>
                  <a:pt x="673" y="665"/>
                </a:lnTo>
                <a:lnTo>
                  <a:pt x="669" y="666"/>
                </a:lnTo>
                <a:lnTo>
                  <a:pt x="665" y="666"/>
                </a:lnTo>
                <a:lnTo>
                  <a:pt x="664" y="666"/>
                </a:lnTo>
                <a:lnTo>
                  <a:pt x="663" y="667"/>
                </a:lnTo>
                <a:lnTo>
                  <a:pt x="661" y="669"/>
                </a:lnTo>
                <a:lnTo>
                  <a:pt x="653" y="684"/>
                </a:lnTo>
                <a:lnTo>
                  <a:pt x="653" y="685"/>
                </a:lnTo>
                <a:lnTo>
                  <a:pt x="652" y="689"/>
                </a:lnTo>
                <a:lnTo>
                  <a:pt x="651" y="692"/>
                </a:lnTo>
                <a:lnTo>
                  <a:pt x="645" y="701"/>
                </a:lnTo>
                <a:lnTo>
                  <a:pt x="641" y="708"/>
                </a:lnTo>
                <a:lnTo>
                  <a:pt x="639" y="713"/>
                </a:lnTo>
                <a:lnTo>
                  <a:pt x="636" y="717"/>
                </a:lnTo>
                <a:lnTo>
                  <a:pt x="636" y="718"/>
                </a:lnTo>
                <a:lnTo>
                  <a:pt x="633" y="723"/>
                </a:lnTo>
                <a:lnTo>
                  <a:pt x="631" y="726"/>
                </a:lnTo>
                <a:lnTo>
                  <a:pt x="630" y="728"/>
                </a:lnTo>
                <a:lnTo>
                  <a:pt x="628" y="730"/>
                </a:lnTo>
                <a:lnTo>
                  <a:pt x="623" y="735"/>
                </a:lnTo>
                <a:lnTo>
                  <a:pt x="620" y="739"/>
                </a:lnTo>
                <a:lnTo>
                  <a:pt x="612" y="744"/>
                </a:lnTo>
                <a:lnTo>
                  <a:pt x="610" y="745"/>
                </a:lnTo>
                <a:lnTo>
                  <a:pt x="603" y="752"/>
                </a:lnTo>
                <a:lnTo>
                  <a:pt x="595" y="760"/>
                </a:lnTo>
                <a:lnTo>
                  <a:pt x="586" y="767"/>
                </a:lnTo>
                <a:lnTo>
                  <a:pt x="579" y="772"/>
                </a:lnTo>
                <a:lnTo>
                  <a:pt x="573" y="777"/>
                </a:lnTo>
                <a:lnTo>
                  <a:pt x="570" y="780"/>
                </a:lnTo>
                <a:lnTo>
                  <a:pt x="569" y="781"/>
                </a:lnTo>
                <a:lnTo>
                  <a:pt x="560" y="787"/>
                </a:lnTo>
                <a:lnTo>
                  <a:pt x="561" y="790"/>
                </a:lnTo>
                <a:lnTo>
                  <a:pt x="560" y="793"/>
                </a:lnTo>
                <a:lnTo>
                  <a:pt x="558" y="795"/>
                </a:lnTo>
                <a:lnTo>
                  <a:pt x="555" y="799"/>
                </a:lnTo>
                <a:lnTo>
                  <a:pt x="552" y="801"/>
                </a:lnTo>
                <a:lnTo>
                  <a:pt x="551" y="802"/>
                </a:lnTo>
                <a:lnTo>
                  <a:pt x="549" y="804"/>
                </a:lnTo>
                <a:lnTo>
                  <a:pt x="546" y="804"/>
                </a:lnTo>
                <a:lnTo>
                  <a:pt x="544" y="804"/>
                </a:lnTo>
                <a:lnTo>
                  <a:pt x="542" y="800"/>
                </a:lnTo>
                <a:lnTo>
                  <a:pt x="538" y="799"/>
                </a:lnTo>
                <a:lnTo>
                  <a:pt x="541" y="797"/>
                </a:lnTo>
                <a:lnTo>
                  <a:pt x="539" y="793"/>
                </a:lnTo>
                <a:lnTo>
                  <a:pt x="538" y="790"/>
                </a:lnTo>
                <a:lnTo>
                  <a:pt x="537" y="788"/>
                </a:lnTo>
                <a:lnTo>
                  <a:pt x="535" y="788"/>
                </a:lnTo>
                <a:lnTo>
                  <a:pt x="530" y="786"/>
                </a:lnTo>
                <a:lnTo>
                  <a:pt x="519" y="782"/>
                </a:lnTo>
                <a:lnTo>
                  <a:pt x="508" y="780"/>
                </a:lnTo>
                <a:lnTo>
                  <a:pt x="506" y="779"/>
                </a:lnTo>
                <a:lnTo>
                  <a:pt x="497" y="775"/>
                </a:lnTo>
                <a:lnTo>
                  <a:pt x="485" y="769"/>
                </a:lnTo>
                <a:lnTo>
                  <a:pt x="485" y="767"/>
                </a:lnTo>
                <a:lnTo>
                  <a:pt x="485" y="764"/>
                </a:lnTo>
                <a:lnTo>
                  <a:pt x="482" y="762"/>
                </a:lnTo>
                <a:lnTo>
                  <a:pt x="476" y="757"/>
                </a:lnTo>
                <a:lnTo>
                  <a:pt x="474" y="755"/>
                </a:lnTo>
                <a:lnTo>
                  <a:pt x="474" y="752"/>
                </a:lnTo>
                <a:lnTo>
                  <a:pt x="471" y="749"/>
                </a:lnTo>
                <a:lnTo>
                  <a:pt x="468" y="747"/>
                </a:lnTo>
                <a:lnTo>
                  <a:pt x="466" y="746"/>
                </a:lnTo>
                <a:lnTo>
                  <a:pt x="455" y="741"/>
                </a:lnTo>
                <a:lnTo>
                  <a:pt x="448" y="737"/>
                </a:lnTo>
                <a:lnTo>
                  <a:pt x="443" y="734"/>
                </a:lnTo>
                <a:lnTo>
                  <a:pt x="443" y="732"/>
                </a:lnTo>
                <a:lnTo>
                  <a:pt x="445" y="731"/>
                </a:lnTo>
                <a:lnTo>
                  <a:pt x="445" y="730"/>
                </a:lnTo>
                <a:lnTo>
                  <a:pt x="444" y="727"/>
                </a:lnTo>
                <a:lnTo>
                  <a:pt x="443" y="726"/>
                </a:lnTo>
                <a:lnTo>
                  <a:pt x="442" y="724"/>
                </a:lnTo>
                <a:lnTo>
                  <a:pt x="438" y="720"/>
                </a:lnTo>
                <a:lnTo>
                  <a:pt x="433" y="717"/>
                </a:lnTo>
                <a:lnTo>
                  <a:pt x="431" y="717"/>
                </a:lnTo>
                <a:lnTo>
                  <a:pt x="431" y="715"/>
                </a:lnTo>
                <a:lnTo>
                  <a:pt x="424" y="711"/>
                </a:lnTo>
                <a:lnTo>
                  <a:pt x="417" y="708"/>
                </a:lnTo>
                <a:lnTo>
                  <a:pt x="398" y="701"/>
                </a:lnTo>
                <a:lnTo>
                  <a:pt x="392" y="698"/>
                </a:lnTo>
                <a:lnTo>
                  <a:pt x="389" y="696"/>
                </a:lnTo>
                <a:lnTo>
                  <a:pt x="388" y="696"/>
                </a:lnTo>
                <a:lnTo>
                  <a:pt x="383" y="694"/>
                </a:lnTo>
                <a:lnTo>
                  <a:pt x="370" y="690"/>
                </a:lnTo>
                <a:lnTo>
                  <a:pt x="367" y="689"/>
                </a:lnTo>
                <a:lnTo>
                  <a:pt x="360" y="687"/>
                </a:lnTo>
                <a:lnTo>
                  <a:pt x="354" y="685"/>
                </a:lnTo>
                <a:lnTo>
                  <a:pt x="350" y="684"/>
                </a:lnTo>
                <a:lnTo>
                  <a:pt x="348" y="684"/>
                </a:lnTo>
                <a:lnTo>
                  <a:pt x="344" y="683"/>
                </a:lnTo>
                <a:lnTo>
                  <a:pt x="342" y="682"/>
                </a:lnTo>
                <a:lnTo>
                  <a:pt x="334" y="679"/>
                </a:lnTo>
                <a:lnTo>
                  <a:pt x="328" y="678"/>
                </a:lnTo>
                <a:lnTo>
                  <a:pt x="327" y="678"/>
                </a:lnTo>
                <a:lnTo>
                  <a:pt x="318" y="675"/>
                </a:lnTo>
                <a:lnTo>
                  <a:pt x="304" y="673"/>
                </a:lnTo>
                <a:lnTo>
                  <a:pt x="303" y="672"/>
                </a:lnTo>
                <a:lnTo>
                  <a:pt x="302" y="672"/>
                </a:lnTo>
                <a:lnTo>
                  <a:pt x="301" y="672"/>
                </a:lnTo>
                <a:lnTo>
                  <a:pt x="300" y="671"/>
                </a:lnTo>
                <a:lnTo>
                  <a:pt x="299" y="671"/>
                </a:lnTo>
                <a:lnTo>
                  <a:pt x="298" y="672"/>
                </a:lnTo>
                <a:lnTo>
                  <a:pt x="297" y="672"/>
                </a:lnTo>
                <a:lnTo>
                  <a:pt x="297" y="671"/>
                </a:lnTo>
                <a:lnTo>
                  <a:pt x="297" y="670"/>
                </a:lnTo>
                <a:lnTo>
                  <a:pt x="297" y="670"/>
                </a:lnTo>
                <a:lnTo>
                  <a:pt x="296" y="669"/>
                </a:lnTo>
                <a:lnTo>
                  <a:pt x="295" y="669"/>
                </a:lnTo>
                <a:lnTo>
                  <a:pt x="294" y="668"/>
                </a:lnTo>
                <a:lnTo>
                  <a:pt x="293" y="669"/>
                </a:lnTo>
                <a:lnTo>
                  <a:pt x="293" y="668"/>
                </a:lnTo>
                <a:lnTo>
                  <a:pt x="293" y="667"/>
                </a:lnTo>
                <a:lnTo>
                  <a:pt x="292" y="667"/>
                </a:lnTo>
                <a:lnTo>
                  <a:pt x="292" y="666"/>
                </a:lnTo>
                <a:lnTo>
                  <a:pt x="293" y="667"/>
                </a:lnTo>
                <a:lnTo>
                  <a:pt x="294" y="667"/>
                </a:lnTo>
                <a:lnTo>
                  <a:pt x="294" y="666"/>
                </a:lnTo>
                <a:lnTo>
                  <a:pt x="295" y="666"/>
                </a:lnTo>
                <a:lnTo>
                  <a:pt x="295" y="666"/>
                </a:lnTo>
                <a:lnTo>
                  <a:pt x="296" y="665"/>
                </a:lnTo>
                <a:lnTo>
                  <a:pt x="296" y="664"/>
                </a:lnTo>
                <a:lnTo>
                  <a:pt x="295" y="664"/>
                </a:lnTo>
                <a:lnTo>
                  <a:pt x="295" y="663"/>
                </a:lnTo>
                <a:lnTo>
                  <a:pt x="295" y="662"/>
                </a:lnTo>
                <a:lnTo>
                  <a:pt x="295" y="661"/>
                </a:lnTo>
                <a:lnTo>
                  <a:pt x="296" y="661"/>
                </a:lnTo>
                <a:lnTo>
                  <a:pt x="296" y="662"/>
                </a:lnTo>
                <a:lnTo>
                  <a:pt x="296" y="663"/>
                </a:lnTo>
                <a:lnTo>
                  <a:pt x="297" y="663"/>
                </a:lnTo>
                <a:lnTo>
                  <a:pt x="297" y="663"/>
                </a:lnTo>
                <a:lnTo>
                  <a:pt x="298" y="663"/>
                </a:lnTo>
                <a:lnTo>
                  <a:pt x="298" y="662"/>
                </a:lnTo>
                <a:lnTo>
                  <a:pt x="298" y="661"/>
                </a:lnTo>
                <a:lnTo>
                  <a:pt x="297" y="661"/>
                </a:lnTo>
                <a:lnTo>
                  <a:pt x="297" y="660"/>
                </a:lnTo>
                <a:lnTo>
                  <a:pt x="298" y="660"/>
                </a:lnTo>
                <a:lnTo>
                  <a:pt x="297" y="658"/>
                </a:lnTo>
                <a:lnTo>
                  <a:pt x="297" y="657"/>
                </a:lnTo>
                <a:lnTo>
                  <a:pt x="297" y="656"/>
                </a:lnTo>
                <a:lnTo>
                  <a:pt x="297" y="655"/>
                </a:lnTo>
                <a:lnTo>
                  <a:pt x="297" y="654"/>
                </a:lnTo>
                <a:lnTo>
                  <a:pt x="297" y="653"/>
                </a:lnTo>
                <a:lnTo>
                  <a:pt x="297" y="652"/>
                </a:lnTo>
                <a:lnTo>
                  <a:pt x="296" y="651"/>
                </a:lnTo>
                <a:lnTo>
                  <a:pt x="295" y="650"/>
                </a:lnTo>
                <a:lnTo>
                  <a:pt x="293" y="650"/>
                </a:lnTo>
                <a:lnTo>
                  <a:pt x="293" y="649"/>
                </a:lnTo>
                <a:lnTo>
                  <a:pt x="292" y="648"/>
                </a:lnTo>
                <a:lnTo>
                  <a:pt x="291" y="648"/>
                </a:lnTo>
                <a:lnTo>
                  <a:pt x="291" y="647"/>
                </a:lnTo>
                <a:lnTo>
                  <a:pt x="289" y="647"/>
                </a:lnTo>
                <a:lnTo>
                  <a:pt x="288" y="647"/>
                </a:lnTo>
                <a:lnTo>
                  <a:pt x="287" y="646"/>
                </a:lnTo>
                <a:lnTo>
                  <a:pt x="285" y="645"/>
                </a:lnTo>
                <a:lnTo>
                  <a:pt x="284" y="644"/>
                </a:lnTo>
                <a:lnTo>
                  <a:pt x="282" y="643"/>
                </a:lnTo>
                <a:lnTo>
                  <a:pt x="281" y="642"/>
                </a:lnTo>
                <a:lnTo>
                  <a:pt x="280" y="642"/>
                </a:lnTo>
                <a:lnTo>
                  <a:pt x="276" y="641"/>
                </a:lnTo>
                <a:lnTo>
                  <a:pt x="273" y="639"/>
                </a:lnTo>
                <a:lnTo>
                  <a:pt x="272" y="638"/>
                </a:lnTo>
                <a:lnTo>
                  <a:pt x="265" y="635"/>
                </a:lnTo>
                <a:lnTo>
                  <a:pt x="264" y="634"/>
                </a:lnTo>
                <a:lnTo>
                  <a:pt x="259" y="633"/>
                </a:lnTo>
                <a:lnTo>
                  <a:pt x="251" y="629"/>
                </a:lnTo>
                <a:lnTo>
                  <a:pt x="244" y="627"/>
                </a:lnTo>
                <a:lnTo>
                  <a:pt x="240" y="625"/>
                </a:lnTo>
                <a:lnTo>
                  <a:pt x="238" y="624"/>
                </a:lnTo>
                <a:lnTo>
                  <a:pt x="237" y="623"/>
                </a:lnTo>
                <a:lnTo>
                  <a:pt x="234" y="621"/>
                </a:lnTo>
                <a:lnTo>
                  <a:pt x="233" y="621"/>
                </a:lnTo>
                <a:lnTo>
                  <a:pt x="231" y="619"/>
                </a:lnTo>
                <a:lnTo>
                  <a:pt x="232" y="619"/>
                </a:lnTo>
                <a:lnTo>
                  <a:pt x="233" y="617"/>
                </a:lnTo>
                <a:lnTo>
                  <a:pt x="233" y="615"/>
                </a:lnTo>
                <a:lnTo>
                  <a:pt x="235" y="615"/>
                </a:lnTo>
                <a:lnTo>
                  <a:pt x="235" y="614"/>
                </a:lnTo>
                <a:lnTo>
                  <a:pt x="234" y="613"/>
                </a:lnTo>
                <a:lnTo>
                  <a:pt x="234" y="612"/>
                </a:lnTo>
                <a:lnTo>
                  <a:pt x="234" y="612"/>
                </a:lnTo>
                <a:lnTo>
                  <a:pt x="231" y="610"/>
                </a:lnTo>
                <a:lnTo>
                  <a:pt x="228" y="609"/>
                </a:lnTo>
                <a:lnTo>
                  <a:pt x="227" y="608"/>
                </a:lnTo>
                <a:lnTo>
                  <a:pt x="227" y="608"/>
                </a:lnTo>
                <a:lnTo>
                  <a:pt x="225" y="606"/>
                </a:lnTo>
                <a:lnTo>
                  <a:pt x="221" y="606"/>
                </a:lnTo>
                <a:lnTo>
                  <a:pt x="218" y="604"/>
                </a:lnTo>
                <a:lnTo>
                  <a:pt x="213" y="602"/>
                </a:lnTo>
                <a:lnTo>
                  <a:pt x="212" y="602"/>
                </a:lnTo>
                <a:lnTo>
                  <a:pt x="211" y="602"/>
                </a:lnTo>
                <a:lnTo>
                  <a:pt x="208" y="601"/>
                </a:lnTo>
                <a:lnTo>
                  <a:pt x="208" y="600"/>
                </a:lnTo>
                <a:lnTo>
                  <a:pt x="203" y="597"/>
                </a:lnTo>
                <a:lnTo>
                  <a:pt x="195" y="594"/>
                </a:lnTo>
                <a:lnTo>
                  <a:pt x="194" y="589"/>
                </a:lnTo>
                <a:lnTo>
                  <a:pt x="189" y="589"/>
                </a:lnTo>
                <a:lnTo>
                  <a:pt x="180" y="583"/>
                </a:lnTo>
                <a:lnTo>
                  <a:pt x="178" y="583"/>
                </a:lnTo>
                <a:lnTo>
                  <a:pt x="175" y="578"/>
                </a:lnTo>
                <a:lnTo>
                  <a:pt x="174" y="577"/>
                </a:lnTo>
                <a:lnTo>
                  <a:pt x="173" y="577"/>
                </a:lnTo>
                <a:lnTo>
                  <a:pt x="172" y="576"/>
                </a:lnTo>
                <a:lnTo>
                  <a:pt x="162" y="570"/>
                </a:lnTo>
                <a:lnTo>
                  <a:pt x="150" y="563"/>
                </a:lnTo>
                <a:lnTo>
                  <a:pt x="145" y="562"/>
                </a:lnTo>
                <a:lnTo>
                  <a:pt x="137" y="558"/>
                </a:lnTo>
                <a:lnTo>
                  <a:pt x="135" y="558"/>
                </a:lnTo>
                <a:lnTo>
                  <a:pt x="132" y="558"/>
                </a:lnTo>
                <a:lnTo>
                  <a:pt x="114" y="550"/>
                </a:lnTo>
                <a:lnTo>
                  <a:pt x="98" y="542"/>
                </a:lnTo>
                <a:lnTo>
                  <a:pt x="105" y="540"/>
                </a:lnTo>
                <a:lnTo>
                  <a:pt x="110" y="535"/>
                </a:lnTo>
                <a:lnTo>
                  <a:pt x="106" y="526"/>
                </a:lnTo>
                <a:lnTo>
                  <a:pt x="100" y="519"/>
                </a:lnTo>
                <a:lnTo>
                  <a:pt x="83" y="509"/>
                </a:lnTo>
                <a:lnTo>
                  <a:pt x="75" y="506"/>
                </a:lnTo>
                <a:lnTo>
                  <a:pt x="64" y="503"/>
                </a:lnTo>
                <a:lnTo>
                  <a:pt x="61" y="499"/>
                </a:lnTo>
                <a:lnTo>
                  <a:pt x="59" y="496"/>
                </a:lnTo>
                <a:lnTo>
                  <a:pt x="50" y="492"/>
                </a:lnTo>
                <a:lnTo>
                  <a:pt x="49" y="490"/>
                </a:lnTo>
                <a:lnTo>
                  <a:pt x="47" y="487"/>
                </a:lnTo>
                <a:lnTo>
                  <a:pt x="42" y="485"/>
                </a:lnTo>
                <a:lnTo>
                  <a:pt x="39" y="484"/>
                </a:lnTo>
                <a:lnTo>
                  <a:pt x="38" y="482"/>
                </a:lnTo>
                <a:lnTo>
                  <a:pt x="40" y="482"/>
                </a:lnTo>
                <a:lnTo>
                  <a:pt x="40" y="483"/>
                </a:lnTo>
                <a:lnTo>
                  <a:pt x="41" y="483"/>
                </a:lnTo>
                <a:lnTo>
                  <a:pt x="42" y="481"/>
                </a:lnTo>
                <a:lnTo>
                  <a:pt x="41" y="477"/>
                </a:lnTo>
                <a:lnTo>
                  <a:pt x="41" y="475"/>
                </a:lnTo>
                <a:lnTo>
                  <a:pt x="36" y="472"/>
                </a:lnTo>
                <a:lnTo>
                  <a:pt x="31" y="470"/>
                </a:lnTo>
                <a:lnTo>
                  <a:pt x="28" y="470"/>
                </a:lnTo>
                <a:lnTo>
                  <a:pt x="25" y="468"/>
                </a:lnTo>
                <a:lnTo>
                  <a:pt x="19" y="461"/>
                </a:lnTo>
                <a:lnTo>
                  <a:pt x="15" y="457"/>
                </a:lnTo>
                <a:lnTo>
                  <a:pt x="13" y="456"/>
                </a:lnTo>
                <a:lnTo>
                  <a:pt x="11" y="455"/>
                </a:lnTo>
                <a:lnTo>
                  <a:pt x="9" y="452"/>
                </a:lnTo>
                <a:lnTo>
                  <a:pt x="9" y="448"/>
                </a:lnTo>
                <a:lnTo>
                  <a:pt x="10" y="447"/>
                </a:lnTo>
                <a:lnTo>
                  <a:pt x="11" y="446"/>
                </a:lnTo>
                <a:lnTo>
                  <a:pt x="6" y="443"/>
                </a:lnTo>
                <a:lnTo>
                  <a:pt x="4" y="437"/>
                </a:lnTo>
                <a:lnTo>
                  <a:pt x="1" y="434"/>
                </a:lnTo>
                <a:lnTo>
                  <a:pt x="0" y="427"/>
                </a:lnTo>
                <a:lnTo>
                  <a:pt x="1" y="420"/>
                </a:lnTo>
                <a:lnTo>
                  <a:pt x="4" y="420"/>
                </a:lnTo>
                <a:lnTo>
                  <a:pt x="10" y="419"/>
                </a:lnTo>
                <a:lnTo>
                  <a:pt x="11" y="419"/>
                </a:lnTo>
                <a:lnTo>
                  <a:pt x="12" y="419"/>
                </a:lnTo>
                <a:lnTo>
                  <a:pt x="13" y="417"/>
                </a:lnTo>
                <a:lnTo>
                  <a:pt x="17" y="416"/>
                </a:lnTo>
                <a:lnTo>
                  <a:pt x="19" y="414"/>
                </a:lnTo>
                <a:lnTo>
                  <a:pt x="20" y="414"/>
                </a:lnTo>
                <a:lnTo>
                  <a:pt x="22" y="412"/>
                </a:lnTo>
                <a:lnTo>
                  <a:pt x="23" y="412"/>
                </a:lnTo>
                <a:lnTo>
                  <a:pt x="27" y="409"/>
                </a:lnTo>
                <a:lnTo>
                  <a:pt x="30" y="409"/>
                </a:lnTo>
                <a:lnTo>
                  <a:pt x="34" y="407"/>
                </a:lnTo>
                <a:lnTo>
                  <a:pt x="40" y="396"/>
                </a:lnTo>
                <a:lnTo>
                  <a:pt x="40" y="395"/>
                </a:lnTo>
                <a:lnTo>
                  <a:pt x="39" y="391"/>
                </a:lnTo>
                <a:lnTo>
                  <a:pt x="43" y="391"/>
                </a:lnTo>
                <a:lnTo>
                  <a:pt x="46" y="391"/>
                </a:lnTo>
                <a:lnTo>
                  <a:pt x="48" y="389"/>
                </a:lnTo>
                <a:lnTo>
                  <a:pt x="49" y="389"/>
                </a:lnTo>
                <a:lnTo>
                  <a:pt x="50" y="388"/>
                </a:lnTo>
                <a:lnTo>
                  <a:pt x="53" y="385"/>
                </a:lnTo>
                <a:lnTo>
                  <a:pt x="57" y="386"/>
                </a:lnTo>
                <a:lnTo>
                  <a:pt x="61" y="385"/>
                </a:lnTo>
                <a:lnTo>
                  <a:pt x="61" y="385"/>
                </a:lnTo>
                <a:lnTo>
                  <a:pt x="62" y="385"/>
                </a:lnTo>
                <a:lnTo>
                  <a:pt x="63" y="384"/>
                </a:lnTo>
                <a:lnTo>
                  <a:pt x="66" y="381"/>
                </a:lnTo>
                <a:lnTo>
                  <a:pt x="75" y="375"/>
                </a:lnTo>
                <a:lnTo>
                  <a:pt x="77" y="373"/>
                </a:lnTo>
                <a:lnTo>
                  <a:pt x="78" y="372"/>
                </a:lnTo>
                <a:lnTo>
                  <a:pt x="78" y="372"/>
                </a:lnTo>
                <a:lnTo>
                  <a:pt x="82" y="363"/>
                </a:lnTo>
                <a:lnTo>
                  <a:pt x="83" y="362"/>
                </a:lnTo>
                <a:lnTo>
                  <a:pt x="83" y="354"/>
                </a:lnTo>
                <a:lnTo>
                  <a:pt x="82" y="349"/>
                </a:lnTo>
                <a:lnTo>
                  <a:pt x="79" y="344"/>
                </a:lnTo>
                <a:lnTo>
                  <a:pt x="78" y="343"/>
                </a:lnTo>
                <a:lnTo>
                  <a:pt x="79" y="342"/>
                </a:lnTo>
                <a:lnTo>
                  <a:pt x="80" y="338"/>
                </a:lnTo>
                <a:lnTo>
                  <a:pt x="80" y="335"/>
                </a:lnTo>
                <a:lnTo>
                  <a:pt x="81" y="333"/>
                </a:lnTo>
                <a:lnTo>
                  <a:pt x="83" y="333"/>
                </a:lnTo>
                <a:lnTo>
                  <a:pt x="89" y="331"/>
                </a:lnTo>
                <a:lnTo>
                  <a:pt x="96" y="330"/>
                </a:lnTo>
                <a:lnTo>
                  <a:pt x="98" y="330"/>
                </a:lnTo>
                <a:lnTo>
                  <a:pt x="100" y="329"/>
                </a:lnTo>
                <a:lnTo>
                  <a:pt x="101" y="327"/>
                </a:lnTo>
                <a:lnTo>
                  <a:pt x="102" y="323"/>
                </a:lnTo>
                <a:lnTo>
                  <a:pt x="102" y="322"/>
                </a:lnTo>
                <a:lnTo>
                  <a:pt x="102" y="318"/>
                </a:lnTo>
                <a:lnTo>
                  <a:pt x="101" y="316"/>
                </a:lnTo>
                <a:lnTo>
                  <a:pt x="101" y="315"/>
                </a:lnTo>
                <a:lnTo>
                  <a:pt x="97" y="312"/>
                </a:lnTo>
                <a:lnTo>
                  <a:pt x="91" y="300"/>
                </a:lnTo>
                <a:lnTo>
                  <a:pt x="94" y="286"/>
                </a:lnTo>
                <a:lnTo>
                  <a:pt x="101" y="281"/>
                </a:lnTo>
                <a:lnTo>
                  <a:pt x="102" y="279"/>
                </a:lnTo>
                <a:lnTo>
                  <a:pt x="102" y="277"/>
                </a:lnTo>
                <a:lnTo>
                  <a:pt x="102" y="276"/>
                </a:lnTo>
                <a:lnTo>
                  <a:pt x="102" y="276"/>
                </a:lnTo>
                <a:lnTo>
                  <a:pt x="101" y="266"/>
                </a:lnTo>
                <a:lnTo>
                  <a:pt x="102" y="259"/>
                </a:lnTo>
                <a:lnTo>
                  <a:pt x="103" y="250"/>
                </a:lnTo>
                <a:lnTo>
                  <a:pt x="109" y="244"/>
                </a:lnTo>
                <a:lnTo>
                  <a:pt x="113" y="244"/>
                </a:lnTo>
                <a:lnTo>
                  <a:pt x="114" y="244"/>
                </a:lnTo>
                <a:lnTo>
                  <a:pt x="122" y="242"/>
                </a:lnTo>
                <a:lnTo>
                  <a:pt x="126" y="240"/>
                </a:lnTo>
                <a:lnTo>
                  <a:pt x="130" y="237"/>
                </a:lnTo>
                <a:lnTo>
                  <a:pt x="132" y="235"/>
                </a:lnTo>
                <a:lnTo>
                  <a:pt x="138" y="231"/>
                </a:lnTo>
                <a:lnTo>
                  <a:pt x="143" y="218"/>
                </a:lnTo>
                <a:lnTo>
                  <a:pt x="145" y="218"/>
                </a:lnTo>
                <a:lnTo>
                  <a:pt x="145" y="217"/>
                </a:lnTo>
                <a:lnTo>
                  <a:pt x="146" y="217"/>
                </a:lnTo>
                <a:lnTo>
                  <a:pt x="153" y="217"/>
                </a:lnTo>
                <a:lnTo>
                  <a:pt x="162" y="216"/>
                </a:lnTo>
                <a:lnTo>
                  <a:pt x="164" y="216"/>
                </a:lnTo>
                <a:lnTo>
                  <a:pt x="169" y="214"/>
                </a:lnTo>
                <a:lnTo>
                  <a:pt x="170" y="214"/>
                </a:lnTo>
                <a:lnTo>
                  <a:pt x="171" y="213"/>
                </a:lnTo>
                <a:lnTo>
                  <a:pt x="178" y="209"/>
                </a:lnTo>
                <a:lnTo>
                  <a:pt x="180" y="207"/>
                </a:lnTo>
                <a:lnTo>
                  <a:pt x="182" y="206"/>
                </a:lnTo>
                <a:lnTo>
                  <a:pt x="192" y="195"/>
                </a:lnTo>
                <a:lnTo>
                  <a:pt x="205" y="195"/>
                </a:lnTo>
                <a:lnTo>
                  <a:pt x="209" y="195"/>
                </a:lnTo>
                <a:lnTo>
                  <a:pt x="209" y="196"/>
                </a:lnTo>
                <a:lnTo>
                  <a:pt x="214" y="196"/>
                </a:lnTo>
                <a:lnTo>
                  <a:pt x="224" y="193"/>
                </a:lnTo>
                <a:lnTo>
                  <a:pt x="226" y="193"/>
                </a:lnTo>
                <a:lnTo>
                  <a:pt x="227" y="194"/>
                </a:lnTo>
                <a:lnTo>
                  <a:pt x="231" y="196"/>
                </a:lnTo>
                <a:lnTo>
                  <a:pt x="241" y="198"/>
                </a:lnTo>
                <a:lnTo>
                  <a:pt x="244" y="198"/>
                </a:lnTo>
                <a:lnTo>
                  <a:pt x="249" y="199"/>
                </a:lnTo>
                <a:lnTo>
                  <a:pt x="252" y="199"/>
                </a:lnTo>
                <a:lnTo>
                  <a:pt x="253" y="200"/>
                </a:lnTo>
                <a:lnTo>
                  <a:pt x="253" y="199"/>
                </a:lnTo>
                <a:lnTo>
                  <a:pt x="253" y="199"/>
                </a:lnTo>
                <a:lnTo>
                  <a:pt x="253" y="198"/>
                </a:lnTo>
                <a:lnTo>
                  <a:pt x="253" y="196"/>
                </a:lnTo>
                <a:lnTo>
                  <a:pt x="256" y="194"/>
                </a:lnTo>
                <a:lnTo>
                  <a:pt x="256" y="193"/>
                </a:lnTo>
                <a:lnTo>
                  <a:pt x="256" y="192"/>
                </a:lnTo>
                <a:lnTo>
                  <a:pt x="255" y="189"/>
                </a:lnTo>
                <a:lnTo>
                  <a:pt x="253" y="185"/>
                </a:lnTo>
                <a:lnTo>
                  <a:pt x="252" y="182"/>
                </a:lnTo>
                <a:lnTo>
                  <a:pt x="250" y="180"/>
                </a:lnTo>
                <a:lnTo>
                  <a:pt x="248" y="177"/>
                </a:lnTo>
                <a:lnTo>
                  <a:pt x="246" y="174"/>
                </a:lnTo>
                <a:lnTo>
                  <a:pt x="242" y="171"/>
                </a:lnTo>
                <a:lnTo>
                  <a:pt x="240" y="169"/>
                </a:lnTo>
                <a:lnTo>
                  <a:pt x="239" y="166"/>
                </a:lnTo>
                <a:lnTo>
                  <a:pt x="238" y="164"/>
                </a:lnTo>
                <a:lnTo>
                  <a:pt x="238" y="161"/>
                </a:lnTo>
                <a:lnTo>
                  <a:pt x="238" y="160"/>
                </a:lnTo>
                <a:lnTo>
                  <a:pt x="240" y="156"/>
                </a:lnTo>
                <a:lnTo>
                  <a:pt x="242" y="154"/>
                </a:lnTo>
                <a:lnTo>
                  <a:pt x="253" y="140"/>
                </a:lnTo>
                <a:lnTo>
                  <a:pt x="257" y="131"/>
                </a:lnTo>
                <a:lnTo>
                  <a:pt x="256" y="128"/>
                </a:lnTo>
                <a:lnTo>
                  <a:pt x="256" y="123"/>
                </a:lnTo>
                <a:lnTo>
                  <a:pt x="248" y="110"/>
                </a:lnTo>
                <a:lnTo>
                  <a:pt x="238" y="101"/>
                </a:lnTo>
                <a:lnTo>
                  <a:pt x="237" y="100"/>
                </a:lnTo>
                <a:lnTo>
                  <a:pt x="226" y="82"/>
                </a:lnTo>
                <a:lnTo>
                  <a:pt x="208" y="76"/>
                </a:lnTo>
                <a:lnTo>
                  <a:pt x="208" y="72"/>
                </a:lnTo>
                <a:lnTo>
                  <a:pt x="226" y="58"/>
                </a:lnTo>
                <a:lnTo>
                  <a:pt x="227" y="55"/>
                </a:lnTo>
                <a:lnTo>
                  <a:pt x="229" y="49"/>
                </a:lnTo>
                <a:lnTo>
                  <a:pt x="230" y="48"/>
                </a:lnTo>
                <a:lnTo>
                  <a:pt x="234" y="36"/>
                </a:lnTo>
                <a:lnTo>
                  <a:pt x="236" y="30"/>
                </a:lnTo>
                <a:lnTo>
                  <a:pt x="253" y="29"/>
                </a:lnTo>
                <a:lnTo>
                  <a:pt x="257" y="33"/>
                </a:lnTo>
                <a:lnTo>
                  <a:pt x="260" y="35"/>
                </a:lnTo>
                <a:lnTo>
                  <a:pt x="274" y="41"/>
                </a:lnTo>
                <a:lnTo>
                  <a:pt x="291" y="50"/>
                </a:lnTo>
                <a:lnTo>
                  <a:pt x="305" y="60"/>
                </a:lnTo>
                <a:lnTo>
                  <a:pt x="314" y="71"/>
                </a:lnTo>
                <a:lnTo>
                  <a:pt x="322" y="88"/>
                </a:lnTo>
                <a:lnTo>
                  <a:pt x="332" y="95"/>
                </a:lnTo>
                <a:lnTo>
                  <a:pt x="350" y="99"/>
                </a:lnTo>
                <a:lnTo>
                  <a:pt x="367" y="101"/>
                </a:lnTo>
                <a:lnTo>
                  <a:pt x="378" y="105"/>
                </a:lnTo>
                <a:lnTo>
                  <a:pt x="390" y="114"/>
                </a:lnTo>
                <a:lnTo>
                  <a:pt x="398" y="114"/>
                </a:lnTo>
                <a:lnTo>
                  <a:pt x="409" y="115"/>
                </a:lnTo>
                <a:lnTo>
                  <a:pt x="421" y="119"/>
                </a:lnTo>
                <a:lnTo>
                  <a:pt x="434" y="122"/>
                </a:lnTo>
                <a:lnTo>
                  <a:pt x="438" y="124"/>
                </a:lnTo>
                <a:lnTo>
                  <a:pt x="441" y="125"/>
                </a:lnTo>
                <a:lnTo>
                  <a:pt x="457" y="128"/>
                </a:lnTo>
                <a:lnTo>
                  <a:pt x="468" y="131"/>
                </a:lnTo>
                <a:lnTo>
                  <a:pt x="478" y="135"/>
                </a:lnTo>
                <a:lnTo>
                  <a:pt x="489" y="137"/>
                </a:lnTo>
                <a:lnTo>
                  <a:pt x="496" y="136"/>
                </a:lnTo>
                <a:lnTo>
                  <a:pt x="502" y="136"/>
                </a:lnTo>
                <a:lnTo>
                  <a:pt x="515" y="137"/>
                </a:lnTo>
                <a:lnTo>
                  <a:pt x="524" y="138"/>
                </a:lnTo>
                <a:lnTo>
                  <a:pt x="527" y="134"/>
                </a:lnTo>
                <a:lnTo>
                  <a:pt x="530" y="129"/>
                </a:lnTo>
                <a:lnTo>
                  <a:pt x="530" y="127"/>
                </a:lnTo>
                <a:lnTo>
                  <a:pt x="527" y="122"/>
                </a:lnTo>
                <a:lnTo>
                  <a:pt x="525" y="122"/>
                </a:lnTo>
                <a:lnTo>
                  <a:pt x="527" y="116"/>
                </a:lnTo>
                <a:lnTo>
                  <a:pt x="528" y="112"/>
                </a:lnTo>
                <a:lnTo>
                  <a:pt x="522" y="112"/>
                </a:lnTo>
                <a:lnTo>
                  <a:pt x="520" y="113"/>
                </a:lnTo>
                <a:lnTo>
                  <a:pt x="518" y="114"/>
                </a:lnTo>
                <a:lnTo>
                  <a:pt x="516" y="111"/>
                </a:lnTo>
                <a:lnTo>
                  <a:pt x="514" y="109"/>
                </a:lnTo>
                <a:lnTo>
                  <a:pt x="512" y="105"/>
                </a:lnTo>
                <a:lnTo>
                  <a:pt x="512" y="103"/>
                </a:lnTo>
                <a:lnTo>
                  <a:pt x="514" y="98"/>
                </a:lnTo>
                <a:lnTo>
                  <a:pt x="517" y="95"/>
                </a:lnTo>
                <a:lnTo>
                  <a:pt x="516" y="91"/>
                </a:lnTo>
                <a:lnTo>
                  <a:pt x="515" y="89"/>
                </a:lnTo>
                <a:lnTo>
                  <a:pt x="513" y="87"/>
                </a:lnTo>
                <a:lnTo>
                  <a:pt x="524" y="84"/>
                </a:lnTo>
                <a:lnTo>
                  <a:pt x="525" y="83"/>
                </a:lnTo>
                <a:lnTo>
                  <a:pt x="527" y="82"/>
                </a:lnTo>
                <a:lnTo>
                  <a:pt x="538" y="79"/>
                </a:lnTo>
                <a:lnTo>
                  <a:pt x="555" y="77"/>
                </a:lnTo>
                <a:lnTo>
                  <a:pt x="559" y="77"/>
                </a:lnTo>
                <a:lnTo>
                  <a:pt x="574" y="73"/>
                </a:lnTo>
                <a:lnTo>
                  <a:pt x="577" y="73"/>
                </a:lnTo>
                <a:lnTo>
                  <a:pt x="578" y="73"/>
                </a:lnTo>
                <a:lnTo>
                  <a:pt x="592" y="73"/>
                </a:lnTo>
                <a:lnTo>
                  <a:pt x="594" y="73"/>
                </a:lnTo>
                <a:lnTo>
                  <a:pt x="610" y="74"/>
                </a:lnTo>
                <a:lnTo>
                  <a:pt x="629" y="71"/>
                </a:lnTo>
                <a:lnTo>
                  <a:pt x="633" y="71"/>
                </a:lnTo>
                <a:lnTo>
                  <a:pt x="652" y="69"/>
                </a:lnTo>
                <a:lnTo>
                  <a:pt x="663" y="65"/>
                </a:lnTo>
                <a:lnTo>
                  <a:pt x="665" y="62"/>
                </a:lnTo>
                <a:lnTo>
                  <a:pt x="666" y="60"/>
                </a:lnTo>
                <a:lnTo>
                  <a:pt x="668" y="58"/>
                </a:lnTo>
                <a:lnTo>
                  <a:pt x="671" y="53"/>
                </a:lnTo>
                <a:lnTo>
                  <a:pt x="676" y="52"/>
                </a:lnTo>
                <a:lnTo>
                  <a:pt x="680" y="50"/>
                </a:lnTo>
                <a:lnTo>
                  <a:pt x="684" y="44"/>
                </a:lnTo>
                <a:lnTo>
                  <a:pt x="686" y="41"/>
                </a:lnTo>
                <a:lnTo>
                  <a:pt x="688" y="39"/>
                </a:lnTo>
                <a:lnTo>
                  <a:pt x="690" y="33"/>
                </a:lnTo>
                <a:lnTo>
                  <a:pt x="690" y="33"/>
                </a:lnTo>
                <a:lnTo>
                  <a:pt x="693" y="33"/>
                </a:lnTo>
                <a:lnTo>
                  <a:pt x="698" y="35"/>
                </a:lnTo>
                <a:lnTo>
                  <a:pt x="700" y="33"/>
                </a:lnTo>
                <a:lnTo>
                  <a:pt x="701" y="33"/>
                </a:lnTo>
                <a:lnTo>
                  <a:pt x="703" y="33"/>
                </a:lnTo>
                <a:lnTo>
                  <a:pt x="707" y="33"/>
                </a:lnTo>
                <a:lnTo>
                  <a:pt x="711" y="31"/>
                </a:lnTo>
                <a:lnTo>
                  <a:pt x="715" y="29"/>
                </a:lnTo>
                <a:lnTo>
                  <a:pt x="716" y="27"/>
                </a:lnTo>
                <a:lnTo>
                  <a:pt x="717" y="24"/>
                </a:lnTo>
                <a:lnTo>
                  <a:pt x="717" y="20"/>
                </a:lnTo>
                <a:lnTo>
                  <a:pt x="717" y="19"/>
                </a:lnTo>
                <a:lnTo>
                  <a:pt x="718" y="16"/>
                </a:lnTo>
                <a:lnTo>
                  <a:pt x="719" y="14"/>
                </a:lnTo>
                <a:lnTo>
                  <a:pt x="719" y="13"/>
                </a:lnTo>
                <a:lnTo>
                  <a:pt x="718" y="11"/>
                </a:lnTo>
                <a:lnTo>
                  <a:pt x="717" y="7"/>
                </a:lnTo>
                <a:lnTo>
                  <a:pt x="721" y="7"/>
                </a:lnTo>
                <a:lnTo>
                  <a:pt x="721" y="7"/>
                </a:lnTo>
                <a:lnTo>
                  <a:pt x="723" y="5"/>
                </a:lnTo>
                <a:lnTo>
                  <a:pt x="725" y="3"/>
                </a:lnTo>
                <a:lnTo>
                  <a:pt x="728" y="0"/>
                </a:lnTo>
                <a:lnTo>
                  <a:pt x="731" y="1"/>
                </a:lnTo>
                <a:lnTo>
                  <a:pt x="734" y="1"/>
                </a:lnTo>
                <a:lnTo>
                  <a:pt x="743" y="3"/>
                </a:lnTo>
                <a:lnTo>
                  <a:pt x="751" y="7"/>
                </a:lnTo>
                <a:lnTo>
                  <a:pt x="757" y="10"/>
                </a:lnTo>
                <a:lnTo>
                  <a:pt x="764" y="15"/>
                </a:lnTo>
                <a:lnTo>
                  <a:pt x="774" y="20"/>
                </a:lnTo>
                <a:lnTo>
                  <a:pt x="775" y="20"/>
                </a:lnTo>
                <a:lnTo>
                  <a:pt x="784" y="25"/>
                </a:lnTo>
                <a:lnTo>
                  <a:pt x="792" y="32"/>
                </a:lnTo>
                <a:lnTo>
                  <a:pt x="802" y="36"/>
                </a:lnTo>
                <a:lnTo>
                  <a:pt x="805" y="38"/>
                </a:lnTo>
                <a:lnTo>
                  <a:pt x="809" y="39"/>
                </a:lnTo>
                <a:lnTo>
                  <a:pt x="809" y="40"/>
                </a:lnTo>
                <a:lnTo>
                  <a:pt x="810" y="42"/>
                </a:lnTo>
                <a:lnTo>
                  <a:pt x="812" y="44"/>
                </a:lnTo>
                <a:lnTo>
                  <a:pt x="812" y="45"/>
                </a:lnTo>
                <a:lnTo>
                  <a:pt x="813" y="46"/>
                </a:lnTo>
                <a:lnTo>
                  <a:pt x="815" y="51"/>
                </a:lnTo>
                <a:lnTo>
                  <a:pt x="815" y="59"/>
                </a:lnTo>
                <a:lnTo>
                  <a:pt x="816" y="68"/>
                </a:lnTo>
                <a:lnTo>
                  <a:pt x="820" y="79"/>
                </a:lnTo>
                <a:lnTo>
                  <a:pt x="821" y="84"/>
                </a:lnTo>
                <a:lnTo>
                  <a:pt x="822" y="85"/>
                </a:lnTo>
                <a:lnTo>
                  <a:pt x="823" y="90"/>
                </a:lnTo>
                <a:lnTo>
                  <a:pt x="823" y="91"/>
                </a:lnTo>
                <a:lnTo>
                  <a:pt x="822" y="96"/>
                </a:lnTo>
                <a:lnTo>
                  <a:pt x="821" y="102"/>
                </a:lnTo>
                <a:lnTo>
                  <a:pt x="820" y="113"/>
                </a:lnTo>
                <a:lnTo>
                  <a:pt x="819" y="121"/>
                </a:lnTo>
                <a:lnTo>
                  <a:pt x="819" y="122"/>
                </a:lnTo>
                <a:lnTo>
                  <a:pt x="817" y="125"/>
                </a:lnTo>
                <a:lnTo>
                  <a:pt x="814" y="129"/>
                </a:lnTo>
                <a:lnTo>
                  <a:pt x="810" y="133"/>
                </a:lnTo>
                <a:lnTo>
                  <a:pt x="807" y="135"/>
                </a:lnTo>
                <a:lnTo>
                  <a:pt x="804" y="137"/>
                </a:lnTo>
                <a:lnTo>
                  <a:pt x="802" y="143"/>
                </a:lnTo>
                <a:lnTo>
                  <a:pt x="801" y="147"/>
                </a:lnTo>
                <a:lnTo>
                  <a:pt x="800" y="148"/>
                </a:lnTo>
                <a:lnTo>
                  <a:pt x="800" y="150"/>
                </a:lnTo>
                <a:lnTo>
                  <a:pt x="800" y="151"/>
                </a:lnTo>
                <a:lnTo>
                  <a:pt x="799" y="157"/>
                </a:lnTo>
                <a:lnTo>
                  <a:pt x="798" y="162"/>
                </a:lnTo>
                <a:lnTo>
                  <a:pt x="793" y="163"/>
                </a:lnTo>
                <a:lnTo>
                  <a:pt x="784" y="164"/>
                </a:lnTo>
                <a:lnTo>
                  <a:pt x="782" y="164"/>
                </a:lnTo>
                <a:lnTo>
                  <a:pt x="781" y="164"/>
                </a:lnTo>
                <a:lnTo>
                  <a:pt x="778" y="165"/>
                </a:lnTo>
                <a:lnTo>
                  <a:pt x="778" y="165"/>
                </a:lnTo>
                <a:lnTo>
                  <a:pt x="777" y="165"/>
                </a:lnTo>
                <a:lnTo>
                  <a:pt x="774" y="167"/>
                </a:lnTo>
                <a:lnTo>
                  <a:pt x="766" y="186"/>
                </a:lnTo>
                <a:lnTo>
                  <a:pt x="776" y="206"/>
                </a:lnTo>
                <a:lnTo>
                  <a:pt x="784" y="224"/>
                </a:lnTo>
                <a:lnTo>
                  <a:pt x="790" y="231"/>
                </a:lnTo>
                <a:lnTo>
                  <a:pt x="810" y="263"/>
                </a:lnTo>
                <a:lnTo>
                  <a:pt x="815" y="268"/>
                </a:lnTo>
                <a:lnTo>
                  <a:pt x="827" y="267"/>
                </a:lnTo>
                <a:lnTo>
                  <a:pt x="836" y="267"/>
                </a:lnTo>
                <a:lnTo>
                  <a:pt x="842" y="267"/>
                </a:lnTo>
                <a:lnTo>
                  <a:pt x="852" y="266"/>
                </a:lnTo>
                <a:lnTo>
                  <a:pt x="854" y="267"/>
                </a:lnTo>
                <a:lnTo>
                  <a:pt x="866" y="269"/>
                </a:lnTo>
                <a:lnTo>
                  <a:pt x="866" y="267"/>
                </a:lnTo>
                <a:lnTo>
                  <a:pt x="866" y="265"/>
                </a:lnTo>
                <a:lnTo>
                  <a:pt x="868" y="263"/>
                </a:lnTo>
                <a:lnTo>
                  <a:pt x="869" y="263"/>
                </a:lnTo>
                <a:lnTo>
                  <a:pt x="870" y="262"/>
                </a:lnTo>
                <a:lnTo>
                  <a:pt x="871" y="263"/>
                </a:lnTo>
                <a:lnTo>
                  <a:pt x="874" y="267"/>
                </a:lnTo>
                <a:lnTo>
                  <a:pt x="878" y="270"/>
                </a:lnTo>
                <a:lnTo>
                  <a:pt x="883" y="275"/>
                </a:lnTo>
                <a:lnTo>
                  <a:pt x="892" y="275"/>
                </a:lnTo>
                <a:lnTo>
                  <a:pt x="899" y="279"/>
                </a:lnTo>
                <a:lnTo>
                  <a:pt x="903" y="280"/>
                </a:lnTo>
                <a:lnTo>
                  <a:pt x="905" y="282"/>
                </a:lnTo>
                <a:lnTo>
                  <a:pt x="911" y="289"/>
                </a:lnTo>
                <a:lnTo>
                  <a:pt x="916" y="293"/>
                </a:lnTo>
                <a:lnTo>
                  <a:pt x="927" y="300"/>
                </a:lnTo>
                <a:lnTo>
                  <a:pt x="941" y="308"/>
                </a:lnTo>
                <a:lnTo>
                  <a:pt x="956" y="318"/>
                </a:lnTo>
                <a:lnTo>
                  <a:pt x="958" y="318"/>
                </a:lnTo>
                <a:lnTo>
                  <a:pt x="960" y="317"/>
                </a:lnTo>
                <a:lnTo>
                  <a:pt x="965" y="319"/>
                </a:lnTo>
                <a:lnTo>
                  <a:pt x="967" y="319"/>
                </a:lnTo>
                <a:lnTo>
                  <a:pt x="968" y="319"/>
                </a:lnTo>
                <a:lnTo>
                  <a:pt x="970" y="319"/>
                </a:lnTo>
                <a:lnTo>
                  <a:pt x="980" y="317"/>
                </a:lnTo>
                <a:lnTo>
                  <a:pt x="984" y="318"/>
                </a:lnTo>
                <a:lnTo>
                  <a:pt x="987" y="319"/>
                </a:lnTo>
                <a:lnTo>
                  <a:pt x="990" y="319"/>
                </a:lnTo>
                <a:lnTo>
                  <a:pt x="998" y="320"/>
                </a:lnTo>
                <a:lnTo>
                  <a:pt x="1001" y="322"/>
                </a:lnTo>
                <a:lnTo>
                  <a:pt x="1003" y="323"/>
                </a:lnTo>
                <a:lnTo>
                  <a:pt x="1005" y="324"/>
                </a:lnTo>
                <a:lnTo>
                  <a:pt x="1009" y="326"/>
                </a:lnTo>
                <a:lnTo>
                  <a:pt x="1014" y="328"/>
                </a:lnTo>
                <a:lnTo>
                  <a:pt x="1022" y="333"/>
                </a:lnTo>
                <a:lnTo>
                  <a:pt x="1028" y="333"/>
                </a:lnTo>
                <a:lnTo>
                  <a:pt x="1030" y="334"/>
                </a:lnTo>
                <a:lnTo>
                  <a:pt x="1031" y="335"/>
                </a:lnTo>
                <a:lnTo>
                  <a:pt x="1032" y="337"/>
                </a:lnTo>
                <a:lnTo>
                  <a:pt x="1033" y="341"/>
                </a:lnTo>
                <a:lnTo>
                  <a:pt x="1035" y="353"/>
                </a:lnTo>
                <a:lnTo>
                  <a:pt x="1036" y="365"/>
                </a:lnTo>
                <a:lnTo>
                  <a:pt x="1035" y="374"/>
                </a:lnTo>
                <a:lnTo>
                  <a:pt x="1033" y="376"/>
                </a:lnTo>
                <a:lnTo>
                  <a:pt x="1029" y="379"/>
                </a:lnTo>
                <a:lnTo>
                  <a:pt x="1026" y="378"/>
                </a:lnTo>
              </a:path>
            </a:pathLst>
          </a:custGeom>
          <a:noFill/>
          <a:ln w="10">
            <a:solidFill>
              <a:srgbClr val="343434"/>
            </a:solidFill>
            <a:prstDash val="solid"/>
            <a:round/>
            <a:headEnd/>
            <a:tailEnd/>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6" name="Rectangle 63"/>
          <p:cNvSpPr>
            <a:spLocks noChangeArrowheads="1"/>
          </p:cNvSpPr>
          <p:nvPr/>
        </p:nvSpPr>
        <p:spPr bwMode="auto">
          <a:xfrm>
            <a:off x="3259138" y="2633662"/>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7" name="Rectangle 64"/>
          <p:cNvSpPr>
            <a:spLocks noChangeArrowheads="1"/>
          </p:cNvSpPr>
          <p:nvPr/>
        </p:nvSpPr>
        <p:spPr bwMode="auto">
          <a:xfrm>
            <a:off x="3259138" y="2633662"/>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65"/>
          <p:cNvSpPr>
            <a:spLocks noChangeArrowheads="1"/>
          </p:cNvSpPr>
          <p:nvPr/>
        </p:nvSpPr>
        <p:spPr bwMode="auto">
          <a:xfrm>
            <a:off x="2185988" y="3013075"/>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66"/>
          <p:cNvSpPr>
            <a:spLocks noChangeArrowheads="1"/>
          </p:cNvSpPr>
          <p:nvPr/>
        </p:nvSpPr>
        <p:spPr bwMode="auto">
          <a:xfrm>
            <a:off x="2185988" y="3013075"/>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Rectangle 67"/>
          <p:cNvSpPr>
            <a:spLocks noChangeArrowheads="1"/>
          </p:cNvSpPr>
          <p:nvPr/>
        </p:nvSpPr>
        <p:spPr bwMode="auto">
          <a:xfrm>
            <a:off x="2852738" y="2868612"/>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68"/>
          <p:cNvSpPr>
            <a:spLocks noChangeArrowheads="1"/>
          </p:cNvSpPr>
          <p:nvPr/>
        </p:nvSpPr>
        <p:spPr bwMode="auto">
          <a:xfrm>
            <a:off x="2852738" y="2868612"/>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2" name="Rectangle 69"/>
          <p:cNvSpPr>
            <a:spLocks noChangeArrowheads="1"/>
          </p:cNvSpPr>
          <p:nvPr/>
        </p:nvSpPr>
        <p:spPr bwMode="auto">
          <a:xfrm>
            <a:off x="3105151" y="3386137"/>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3" name="Rectangle 70"/>
          <p:cNvSpPr>
            <a:spLocks noChangeArrowheads="1"/>
          </p:cNvSpPr>
          <p:nvPr/>
        </p:nvSpPr>
        <p:spPr bwMode="auto">
          <a:xfrm>
            <a:off x="3105151" y="3386137"/>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4" name="Rectangle 71"/>
          <p:cNvSpPr>
            <a:spLocks noChangeArrowheads="1"/>
          </p:cNvSpPr>
          <p:nvPr/>
        </p:nvSpPr>
        <p:spPr bwMode="auto">
          <a:xfrm>
            <a:off x="3421063" y="3284537"/>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Rectangle 72"/>
          <p:cNvSpPr>
            <a:spLocks noChangeArrowheads="1"/>
          </p:cNvSpPr>
          <p:nvPr/>
        </p:nvSpPr>
        <p:spPr bwMode="auto">
          <a:xfrm>
            <a:off x="3421063" y="3284537"/>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6" name="Rectangle 73"/>
          <p:cNvSpPr>
            <a:spLocks noChangeArrowheads="1"/>
          </p:cNvSpPr>
          <p:nvPr/>
        </p:nvSpPr>
        <p:spPr bwMode="auto">
          <a:xfrm>
            <a:off x="4486276" y="2722562"/>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7" name="Rectangle 74"/>
          <p:cNvSpPr>
            <a:spLocks noChangeArrowheads="1"/>
          </p:cNvSpPr>
          <p:nvPr/>
        </p:nvSpPr>
        <p:spPr bwMode="auto">
          <a:xfrm>
            <a:off x="4486276" y="2722562"/>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8" name="Rectangle 75"/>
          <p:cNvSpPr>
            <a:spLocks noChangeArrowheads="1"/>
          </p:cNvSpPr>
          <p:nvPr/>
        </p:nvSpPr>
        <p:spPr bwMode="auto">
          <a:xfrm>
            <a:off x="5411788" y="2279650"/>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9" name="Rectangle 76"/>
          <p:cNvSpPr>
            <a:spLocks noChangeArrowheads="1"/>
          </p:cNvSpPr>
          <p:nvPr/>
        </p:nvSpPr>
        <p:spPr bwMode="auto">
          <a:xfrm>
            <a:off x="5411788" y="2279650"/>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77"/>
          <p:cNvSpPr>
            <a:spLocks noChangeArrowheads="1"/>
          </p:cNvSpPr>
          <p:nvPr/>
        </p:nvSpPr>
        <p:spPr bwMode="auto">
          <a:xfrm>
            <a:off x="3789363" y="4071938"/>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1" name="Rectangle 78"/>
          <p:cNvSpPr>
            <a:spLocks noChangeArrowheads="1"/>
          </p:cNvSpPr>
          <p:nvPr/>
        </p:nvSpPr>
        <p:spPr bwMode="auto">
          <a:xfrm>
            <a:off x="3789363" y="4071938"/>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2" name="Rectangle 79"/>
          <p:cNvSpPr>
            <a:spLocks noChangeArrowheads="1"/>
          </p:cNvSpPr>
          <p:nvPr/>
        </p:nvSpPr>
        <p:spPr bwMode="auto">
          <a:xfrm>
            <a:off x="4349751" y="4583113"/>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3" name="Rectangle 80"/>
          <p:cNvSpPr>
            <a:spLocks noChangeArrowheads="1"/>
          </p:cNvSpPr>
          <p:nvPr/>
        </p:nvSpPr>
        <p:spPr bwMode="auto">
          <a:xfrm>
            <a:off x="4349751" y="4583113"/>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4" name="Rectangle 81"/>
          <p:cNvSpPr>
            <a:spLocks noChangeArrowheads="1"/>
          </p:cNvSpPr>
          <p:nvPr/>
        </p:nvSpPr>
        <p:spPr bwMode="auto">
          <a:xfrm>
            <a:off x="5010151" y="5127625"/>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5" name="Rectangle 82"/>
          <p:cNvSpPr>
            <a:spLocks noChangeArrowheads="1"/>
          </p:cNvSpPr>
          <p:nvPr/>
        </p:nvSpPr>
        <p:spPr bwMode="auto">
          <a:xfrm>
            <a:off x="5010151" y="5127625"/>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Rectangle 83"/>
          <p:cNvSpPr>
            <a:spLocks noChangeArrowheads="1"/>
          </p:cNvSpPr>
          <p:nvPr/>
        </p:nvSpPr>
        <p:spPr bwMode="auto">
          <a:xfrm>
            <a:off x="6111876" y="3846513"/>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7" name="Rectangle 84"/>
          <p:cNvSpPr>
            <a:spLocks noChangeArrowheads="1"/>
          </p:cNvSpPr>
          <p:nvPr/>
        </p:nvSpPr>
        <p:spPr bwMode="auto">
          <a:xfrm>
            <a:off x="6111876" y="3846513"/>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8" name="Rectangle 85"/>
          <p:cNvSpPr>
            <a:spLocks noChangeArrowheads="1"/>
          </p:cNvSpPr>
          <p:nvPr/>
        </p:nvSpPr>
        <p:spPr bwMode="auto">
          <a:xfrm>
            <a:off x="6421438" y="4902200"/>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9" name="Rectangle 86"/>
          <p:cNvSpPr>
            <a:spLocks noChangeArrowheads="1"/>
          </p:cNvSpPr>
          <p:nvPr/>
        </p:nvSpPr>
        <p:spPr bwMode="auto">
          <a:xfrm>
            <a:off x="6421438" y="4902200"/>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0" name="Rectangle 87"/>
          <p:cNvSpPr>
            <a:spLocks noChangeArrowheads="1"/>
          </p:cNvSpPr>
          <p:nvPr/>
        </p:nvSpPr>
        <p:spPr bwMode="auto">
          <a:xfrm>
            <a:off x="5986463" y="5529263"/>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1" name="Rectangle 88"/>
          <p:cNvSpPr>
            <a:spLocks noChangeArrowheads="1"/>
          </p:cNvSpPr>
          <p:nvPr/>
        </p:nvSpPr>
        <p:spPr bwMode="auto">
          <a:xfrm>
            <a:off x="5986463" y="5529263"/>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2" name="Rectangle 89"/>
          <p:cNvSpPr>
            <a:spLocks noChangeArrowheads="1"/>
          </p:cNvSpPr>
          <p:nvPr/>
        </p:nvSpPr>
        <p:spPr bwMode="auto">
          <a:xfrm>
            <a:off x="6615113" y="5895975"/>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3" name="Rectangle 90"/>
          <p:cNvSpPr>
            <a:spLocks noChangeArrowheads="1"/>
          </p:cNvSpPr>
          <p:nvPr/>
        </p:nvSpPr>
        <p:spPr bwMode="auto">
          <a:xfrm>
            <a:off x="6615113" y="5895975"/>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4" name="Rectangle 91"/>
          <p:cNvSpPr>
            <a:spLocks noChangeArrowheads="1"/>
          </p:cNvSpPr>
          <p:nvPr/>
        </p:nvSpPr>
        <p:spPr bwMode="auto">
          <a:xfrm>
            <a:off x="4149726" y="992187"/>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FF00"/>
                </a:solidFill>
                <a:effectLst/>
                <a:latin typeface="ESRI Default Marker" pitchFamily="2"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92"/>
          <p:cNvSpPr>
            <a:spLocks noChangeArrowheads="1"/>
          </p:cNvSpPr>
          <p:nvPr/>
        </p:nvSpPr>
        <p:spPr bwMode="auto">
          <a:xfrm>
            <a:off x="4149726" y="992187"/>
            <a:ext cx="142875" cy="857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rgbClr val="000000"/>
                </a:solidFill>
                <a:effectLst/>
                <a:latin typeface="ESRI Default Marker" pitchFamily="2"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93"/>
          <p:cNvSpPr>
            <a:spLocks noChangeArrowheads="1"/>
          </p:cNvSpPr>
          <p:nvPr/>
        </p:nvSpPr>
        <p:spPr bwMode="auto">
          <a:xfrm>
            <a:off x="3825876" y="1366837"/>
            <a:ext cx="26035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Lofa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7" name="Rectangle 94"/>
          <p:cNvSpPr>
            <a:spLocks noChangeArrowheads="1"/>
          </p:cNvSpPr>
          <p:nvPr/>
        </p:nvSpPr>
        <p:spPr bwMode="auto">
          <a:xfrm>
            <a:off x="5280026" y="2917825"/>
            <a:ext cx="35877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Nimba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8" name="Rectangle 95"/>
          <p:cNvSpPr>
            <a:spLocks noChangeArrowheads="1"/>
          </p:cNvSpPr>
          <p:nvPr/>
        </p:nvSpPr>
        <p:spPr bwMode="auto">
          <a:xfrm>
            <a:off x="5199063" y="4816475"/>
            <a:ext cx="32702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Sinoe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9" name="Rectangle 96"/>
          <p:cNvSpPr>
            <a:spLocks noChangeArrowheads="1"/>
          </p:cNvSpPr>
          <p:nvPr/>
        </p:nvSpPr>
        <p:spPr bwMode="auto">
          <a:xfrm>
            <a:off x="4062413" y="2752725"/>
            <a:ext cx="30480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Bong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0" name="Rectangle 97"/>
          <p:cNvSpPr>
            <a:spLocks noChangeArrowheads="1"/>
          </p:cNvSpPr>
          <p:nvPr/>
        </p:nvSpPr>
        <p:spPr bwMode="auto">
          <a:xfrm>
            <a:off x="3425826" y="2173287"/>
            <a:ext cx="49847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Gbarpolu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1" name="Rectangle 98"/>
          <p:cNvSpPr>
            <a:spLocks noChangeArrowheads="1"/>
          </p:cNvSpPr>
          <p:nvPr/>
        </p:nvSpPr>
        <p:spPr bwMode="auto">
          <a:xfrm>
            <a:off x="5715000" y="3992563"/>
            <a:ext cx="69215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Grand </a:t>
            </a:r>
            <a:r>
              <a:rPr kumimoji="0" lang="en-US" sz="800" b="1" i="0" u="none" strike="noStrike" cap="none" normalizeH="0" baseline="0" dirty="0" err="1" smtClean="0">
                <a:ln>
                  <a:noFill/>
                </a:ln>
                <a:solidFill>
                  <a:srgbClr val="000000"/>
                </a:solidFill>
                <a:effectLst/>
                <a:latin typeface="Arial" pitchFamily="34" charset="0"/>
                <a:cs typeface="Arial" pitchFamily="34" charset="0"/>
              </a:rPr>
              <a:t>Gedeh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2" name="Rectangle 99"/>
          <p:cNvSpPr>
            <a:spLocks noChangeArrowheads="1"/>
          </p:cNvSpPr>
          <p:nvPr/>
        </p:nvSpPr>
        <p:spPr bwMode="auto">
          <a:xfrm>
            <a:off x="3738563" y="3641725"/>
            <a:ext cx="67627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Grand Bassa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3" name="Rectangle 100"/>
          <p:cNvSpPr>
            <a:spLocks noChangeArrowheads="1"/>
          </p:cNvSpPr>
          <p:nvPr/>
        </p:nvSpPr>
        <p:spPr bwMode="auto">
          <a:xfrm>
            <a:off x="4392613" y="4094163"/>
            <a:ext cx="53022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Rivercess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4" name="Rectangle 101"/>
          <p:cNvSpPr>
            <a:spLocks noChangeArrowheads="1"/>
          </p:cNvSpPr>
          <p:nvPr/>
        </p:nvSpPr>
        <p:spPr bwMode="auto">
          <a:xfrm>
            <a:off x="6246813" y="4849813"/>
            <a:ext cx="52387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River Gee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 name="Rectangle 102"/>
          <p:cNvSpPr>
            <a:spLocks noChangeArrowheads="1"/>
          </p:cNvSpPr>
          <p:nvPr/>
        </p:nvSpPr>
        <p:spPr bwMode="auto">
          <a:xfrm>
            <a:off x="5676901" y="5373688"/>
            <a:ext cx="54927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Grand Kru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6" name="Rectangle 103"/>
          <p:cNvSpPr>
            <a:spLocks noChangeArrowheads="1"/>
          </p:cNvSpPr>
          <p:nvPr/>
        </p:nvSpPr>
        <p:spPr bwMode="auto">
          <a:xfrm>
            <a:off x="2822575" y="2971800"/>
            <a:ext cx="30162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rgbClr val="000000"/>
                </a:solidFill>
                <a:effectLst/>
                <a:latin typeface="Arial" pitchFamily="34" charset="0"/>
                <a:cs typeface="Arial" pitchFamily="34" charset="0"/>
              </a:rPr>
              <a:t>Bomi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7" name="Rectangle 104"/>
          <p:cNvSpPr>
            <a:spLocks noChangeArrowheads="1"/>
          </p:cNvSpPr>
          <p:nvPr/>
        </p:nvSpPr>
        <p:spPr bwMode="auto">
          <a:xfrm>
            <a:off x="3476625" y="3208337"/>
            <a:ext cx="40957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err="1" smtClean="0">
                <a:ln>
                  <a:noFill/>
                </a:ln>
                <a:solidFill>
                  <a:srgbClr val="000000"/>
                </a:solidFill>
                <a:effectLst/>
                <a:latin typeface="Arial" pitchFamily="34" charset="0"/>
                <a:cs typeface="Arial" pitchFamily="34" charset="0"/>
              </a:rPr>
              <a:t>Margibi</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8" name="Rectangle 105"/>
          <p:cNvSpPr>
            <a:spLocks noChangeArrowheads="1"/>
          </p:cNvSpPr>
          <p:nvPr/>
        </p:nvSpPr>
        <p:spPr bwMode="auto">
          <a:xfrm>
            <a:off x="1879601" y="2523331"/>
            <a:ext cx="95567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Grand Cape Mount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9" name="Rectangle 106"/>
          <p:cNvSpPr>
            <a:spLocks noChangeArrowheads="1"/>
          </p:cNvSpPr>
          <p:nvPr/>
        </p:nvSpPr>
        <p:spPr bwMode="auto">
          <a:xfrm>
            <a:off x="6508751" y="5510214"/>
            <a:ext cx="49212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Maryland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0" name="Rectangle 107"/>
          <p:cNvSpPr>
            <a:spLocks noChangeArrowheads="1"/>
          </p:cNvSpPr>
          <p:nvPr/>
        </p:nvSpPr>
        <p:spPr bwMode="auto">
          <a:xfrm>
            <a:off x="2308226" y="3471863"/>
            <a:ext cx="663575"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Montserrado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 name="Rectangle 108"/>
          <p:cNvSpPr>
            <a:spLocks noChangeArrowheads="1"/>
          </p:cNvSpPr>
          <p:nvPr/>
        </p:nvSpPr>
        <p:spPr bwMode="auto">
          <a:xfrm>
            <a:off x="3741738" y="1484312"/>
            <a:ext cx="41910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276,683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 name="Rectangle 109"/>
          <p:cNvSpPr>
            <a:spLocks noChangeArrowheads="1"/>
          </p:cNvSpPr>
          <p:nvPr/>
        </p:nvSpPr>
        <p:spPr bwMode="auto">
          <a:xfrm>
            <a:off x="3455988" y="2306637"/>
            <a:ext cx="36195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83,388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3" name="Rectangle 110"/>
          <p:cNvSpPr>
            <a:spLocks noChangeArrowheads="1"/>
          </p:cNvSpPr>
          <p:nvPr/>
        </p:nvSpPr>
        <p:spPr bwMode="auto">
          <a:xfrm>
            <a:off x="4035426" y="2871787"/>
            <a:ext cx="41910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333,481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 name="Rectangle 111"/>
          <p:cNvSpPr>
            <a:spLocks noChangeArrowheads="1"/>
          </p:cNvSpPr>
          <p:nvPr/>
        </p:nvSpPr>
        <p:spPr bwMode="auto">
          <a:xfrm>
            <a:off x="5233988" y="3014662"/>
            <a:ext cx="41910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462,026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 name="Rectangle 112"/>
          <p:cNvSpPr>
            <a:spLocks noChangeArrowheads="1"/>
          </p:cNvSpPr>
          <p:nvPr/>
        </p:nvSpPr>
        <p:spPr bwMode="auto">
          <a:xfrm>
            <a:off x="5899151" y="4116388"/>
            <a:ext cx="41910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125,258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 name="Rectangle 113"/>
          <p:cNvSpPr>
            <a:spLocks noChangeArrowheads="1"/>
          </p:cNvSpPr>
          <p:nvPr/>
        </p:nvSpPr>
        <p:spPr bwMode="auto">
          <a:xfrm>
            <a:off x="5149851" y="4938713"/>
            <a:ext cx="41910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102,391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Rectangle 114"/>
          <p:cNvSpPr>
            <a:spLocks noChangeArrowheads="1"/>
          </p:cNvSpPr>
          <p:nvPr/>
        </p:nvSpPr>
        <p:spPr bwMode="auto">
          <a:xfrm>
            <a:off x="4456113" y="4179888"/>
            <a:ext cx="36195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71,509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 name="Rectangle 115"/>
          <p:cNvSpPr>
            <a:spLocks noChangeArrowheads="1"/>
          </p:cNvSpPr>
          <p:nvPr/>
        </p:nvSpPr>
        <p:spPr bwMode="auto">
          <a:xfrm>
            <a:off x="3835401" y="3771900"/>
            <a:ext cx="41910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221,693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9" name="Rectangle 116"/>
          <p:cNvSpPr>
            <a:spLocks noChangeArrowheads="1"/>
          </p:cNvSpPr>
          <p:nvPr/>
        </p:nvSpPr>
        <p:spPr bwMode="auto">
          <a:xfrm>
            <a:off x="6327776" y="4730750"/>
            <a:ext cx="36195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66,789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0" name="Rectangle 117"/>
          <p:cNvSpPr>
            <a:spLocks noChangeArrowheads="1"/>
          </p:cNvSpPr>
          <p:nvPr/>
        </p:nvSpPr>
        <p:spPr bwMode="auto">
          <a:xfrm>
            <a:off x="6556377" y="5730876"/>
            <a:ext cx="361950" cy="123825"/>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FFFFFF"/>
                </a:solidFill>
                <a:effectLst/>
                <a:latin typeface="Arial" pitchFamily="34" charset="0"/>
                <a:cs typeface="Arial" pitchFamily="34" charset="0"/>
              </a:rPr>
              <a:t>135,938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1" name="Rectangle 118"/>
          <p:cNvSpPr>
            <a:spLocks noChangeArrowheads="1"/>
          </p:cNvSpPr>
          <p:nvPr/>
        </p:nvSpPr>
        <p:spPr bwMode="auto">
          <a:xfrm>
            <a:off x="6048376" y="5467350"/>
            <a:ext cx="36195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57,913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 name="Rectangle 119"/>
          <p:cNvSpPr>
            <a:spLocks noChangeArrowheads="1"/>
          </p:cNvSpPr>
          <p:nvPr/>
        </p:nvSpPr>
        <p:spPr bwMode="auto">
          <a:xfrm>
            <a:off x="3124200" y="3581400"/>
            <a:ext cx="375103" cy="12311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effectLst/>
                <a:latin typeface="Arial" pitchFamily="34" charset="0"/>
                <a:cs typeface="Arial" pitchFamily="34" charset="0"/>
              </a:rPr>
              <a:t>209,923</a:t>
            </a:r>
            <a:endParaRPr kumimoji="0" lang="en-US" sz="1800" b="0" i="0" u="none" strike="noStrike" cap="none" normalizeH="0" baseline="0" dirty="0" smtClean="0">
              <a:ln>
                <a:noFill/>
              </a:ln>
              <a:effectLst/>
              <a:latin typeface="Arial" pitchFamily="34" charset="0"/>
              <a:cs typeface="Arial" pitchFamily="34" charset="0"/>
            </a:endParaRPr>
          </a:p>
        </p:txBody>
      </p:sp>
      <p:sp>
        <p:nvSpPr>
          <p:cNvPr id="1113" name="Rectangle 120"/>
          <p:cNvSpPr>
            <a:spLocks noChangeArrowheads="1"/>
          </p:cNvSpPr>
          <p:nvPr/>
        </p:nvSpPr>
        <p:spPr bwMode="auto">
          <a:xfrm>
            <a:off x="2306638" y="2700337"/>
            <a:ext cx="41910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cs typeface="Arial" pitchFamily="34" charset="0"/>
              </a:rPr>
              <a:t>127,076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4" name="Rectangle 121"/>
          <p:cNvSpPr>
            <a:spLocks noChangeArrowheads="1"/>
          </p:cNvSpPr>
          <p:nvPr/>
        </p:nvSpPr>
        <p:spPr bwMode="auto">
          <a:xfrm>
            <a:off x="2762250" y="3106737"/>
            <a:ext cx="361950" cy="144463"/>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84,119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5" name="Rectangle 122"/>
          <p:cNvSpPr>
            <a:spLocks noChangeArrowheads="1"/>
          </p:cNvSpPr>
          <p:nvPr/>
        </p:nvSpPr>
        <p:spPr bwMode="auto">
          <a:xfrm>
            <a:off x="2951164" y="3373000"/>
            <a:ext cx="461665" cy="12311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effectLst/>
                <a:latin typeface="Arial" pitchFamily="34" charset="0"/>
                <a:cs typeface="Arial" pitchFamily="34" charset="0"/>
              </a:rPr>
              <a:t>1,118,241</a:t>
            </a:r>
            <a:endParaRPr kumimoji="0" lang="en-US" sz="1800" b="0" i="0" u="none" strike="noStrike" cap="none" normalizeH="0" baseline="0" dirty="0" smtClean="0">
              <a:ln>
                <a:noFill/>
              </a:ln>
              <a:effectLst/>
              <a:latin typeface="Arial" pitchFamily="34" charset="0"/>
              <a:cs typeface="Arial" pitchFamily="34" charset="0"/>
            </a:endParaRPr>
          </a:p>
        </p:txBody>
      </p:sp>
      <p:grpSp>
        <p:nvGrpSpPr>
          <p:cNvPr id="138" name="Group 137"/>
          <p:cNvGrpSpPr/>
          <p:nvPr/>
        </p:nvGrpSpPr>
        <p:grpSpPr>
          <a:xfrm>
            <a:off x="1562802" y="3786188"/>
            <a:ext cx="1476686" cy="1052572"/>
            <a:chOff x="1249554" y="3757553"/>
            <a:chExt cx="1476686" cy="1052572"/>
          </a:xfrm>
        </p:grpSpPr>
        <p:sp>
          <p:nvSpPr>
            <p:cNvPr id="1116" name="TextBox 1115"/>
            <p:cNvSpPr txBox="1"/>
            <p:nvPr/>
          </p:nvSpPr>
          <p:spPr>
            <a:xfrm>
              <a:off x="1249554" y="3757553"/>
              <a:ext cx="1476686" cy="369332"/>
            </a:xfrm>
            <a:prstGeom prst="rect">
              <a:avLst/>
            </a:prstGeom>
            <a:noFill/>
          </p:spPr>
          <p:txBody>
            <a:bodyPr wrap="none" rtlCol="0">
              <a:spAutoFit/>
            </a:bodyPr>
            <a:lstStyle/>
            <a:p>
              <a:r>
                <a:rPr lang="en-US" sz="900" b="1" dirty="0" smtClean="0"/>
                <a:t>Percentage of population </a:t>
              </a:r>
            </a:p>
            <a:p>
              <a:r>
                <a:rPr lang="en-US" sz="900" b="1" dirty="0"/>
                <a:t>b</a:t>
              </a:r>
              <a:r>
                <a:rPr lang="en-US" sz="900" b="1" dirty="0" smtClean="0"/>
                <a:t>elow poverty line</a:t>
              </a:r>
              <a:endParaRPr lang="en-US" sz="900" b="1" dirty="0"/>
            </a:p>
          </p:txBody>
        </p:sp>
        <p:grpSp>
          <p:nvGrpSpPr>
            <p:cNvPr id="137" name="Group 136"/>
            <p:cNvGrpSpPr/>
            <p:nvPr/>
          </p:nvGrpSpPr>
          <p:grpSpPr>
            <a:xfrm>
              <a:off x="1390650" y="4114800"/>
              <a:ext cx="674580" cy="695325"/>
              <a:chOff x="1390650" y="4114800"/>
              <a:chExt cx="674580" cy="695325"/>
            </a:xfrm>
          </p:grpSpPr>
          <p:grpSp>
            <p:nvGrpSpPr>
              <p:cNvPr id="1119" name="Group 1118"/>
              <p:cNvGrpSpPr/>
              <p:nvPr/>
            </p:nvGrpSpPr>
            <p:grpSpPr>
              <a:xfrm>
                <a:off x="1390650" y="4114800"/>
                <a:ext cx="604140" cy="215444"/>
                <a:chOff x="1390650" y="4114800"/>
                <a:chExt cx="604140" cy="215444"/>
              </a:xfrm>
            </p:grpSpPr>
            <p:sp>
              <p:nvSpPr>
                <p:cNvPr id="1117" name="Rectangle 1116"/>
                <p:cNvSpPr/>
                <p:nvPr/>
              </p:nvSpPr>
              <p:spPr>
                <a:xfrm>
                  <a:off x="1390650" y="4184652"/>
                  <a:ext cx="152400" cy="73024"/>
                </a:xfrm>
                <a:prstGeom prst="rect">
                  <a:avLst/>
                </a:prstGeom>
                <a:solidFill>
                  <a:schemeClr val="bg1"/>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TextBox 1117"/>
                <p:cNvSpPr txBox="1"/>
                <p:nvPr/>
              </p:nvSpPr>
              <p:spPr>
                <a:xfrm>
                  <a:off x="1537614" y="4114800"/>
                  <a:ext cx="457176" cy="215444"/>
                </a:xfrm>
                <a:prstGeom prst="rect">
                  <a:avLst/>
                </a:prstGeom>
                <a:noFill/>
                <a:ln>
                  <a:solidFill>
                    <a:schemeClr val="accent5">
                      <a:lumMod val="20000"/>
                      <a:lumOff val="80000"/>
                    </a:schemeClr>
                  </a:solidFill>
                </a:ln>
              </p:spPr>
              <p:txBody>
                <a:bodyPr wrap="none" rtlCol="0">
                  <a:spAutoFit/>
                </a:bodyPr>
                <a:lstStyle/>
                <a:p>
                  <a:r>
                    <a:rPr lang="en-US" sz="800" dirty="0" smtClean="0"/>
                    <a:t>&lt; 50 %</a:t>
                  </a:r>
                  <a:endParaRPr lang="en-US" sz="800" dirty="0"/>
                </a:p>
              </p:txBody>
            </p:sp>
          </p:grpSp>
          <p:grpSp>
            <p:nvGrpSpPr>
              <p:cNvPr id="128" name="Group 127"/>
              <p:cNvGrpSpPr/>
              <p:nvPr/>
            </p:nvGrpSpPr>
            <p:grpSpPr>
              <a:xfrm>
                <a:off x="1400175" y="4267200"/>
                <a:ext cx="665055" cy="215444"/>
                <a:chOff x="1390650" y="4114800"/>
                <a:chExt cx="665055" cy="215444"/>
              </a:xfrm>
            </p:grpSpPr>
            <p:sp>
              <p:nvSpPr>
                <p:cNvPr id="129" name="Rectangle 128"/>
                <p:cNvSpPr/>
                <p:nvPr/>
              </p:nvSpPr>
              <p:spPr>
                <a:xfrm>
                  <a:off x="1390650" y="4184652"/>
                  <a:ext cx="152400" cy="73024"/>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1537614" y="4114800"/>
                  <a:ext cx="518091" cy="215444"/>
                </a:xfrm>
                <a:prstGeom prst="rect">
                  <a:avLst/>
                </a:prstGeom>
                <a:noFill/>
              </p:spPr>
              <p:txBody>
                <a:bodyPr wrap="none" rtlCol="0">
                  <a:spAutoFit/>
                </a:bodyPr>
                <a:lstStyle/>
                <a:p>
                  <a:r>
                    <a:rPr lang="en-US" sz="800" dirty="0" smtClean="0"/>
                    <a:t>50-60 %</a:t>
                  </a:r>
                  <a:endParaRPr lang="en-US" sz="800" dirty="0"/>
                </a:p>
              </p:txBody>
            </p:sp>
          </p:grpSp>
          <p:grpSp>
            <p:nvGrpSpPr>
              <p:cNvPr id="131" name="Group 130"/>
              <p:cNvGrpSpPr/>
              <p:nvPr/>
            </p:nvGrpSpPr>
            <p:grpSpPr>
              <a:xfrm>
                <a:off x="1400175" y="4432756"/>
                <a:ext cx="665055" cy="215444"/>
                <a:chOff x="1390650" y="4114800"/>
                <a:chExt cx="665055" cy="215444"/>
              </a:xfrm>
            </p:grpSpPr>
            <p:sp>
              <p:nvSpPr>
                <p:cNvPr id="132" name="Rectangle 131"/>
                <p:cNvSpPr/>
                <p:nvPr/>
              </p:nvSpPr>
              <p:spPr>
                <a:xfrm>
                  <a:off x="1390650" y="4184652"/>
                  <a:ext cx="152400" cy="73024"/>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1537614" y="4114800"/>
                  <a:ext cx="518091" cy="215444"/>
                </a:xfrm>
                <a:prstGeom prst="rect">
                  <a:avLst/>
                </a:prstGeom>
                <a:noFill/>
              </p:spPr>
              <p:txBody>
                <a:bodyPr wrap="none" rtlCol="0">
                  <a:spAutoFit/>
                </a:bodyPr>
                <a:lstStyle/>
                <a:p>
                  <a:r>
                    <a:rPr lang="en-US" sz="800" dirty="0" smtClean="0"/>
                    <a:t>61-70 %</a:t>
                  </a:r>
                  <a:endParaRPr lang="en-US" sz="800" dirty="0"/>
                </a:p>
              </p:txBody>
            </p:sp>
          </p:grpSp>
          <p:grpSp>
            <p:nvGrpSpPr>
              <p:cNvPr id="134" name="Group 133"/>
              <p:cNvGrpSpPr/>
              <p:nvPr/>
            </p:nvGrpSpPr>
            <p:grpSpPr>
              <a:xfrm>
                <a:off x="1409700" y="4594681"/>
                <a:ext cx="604140" cy="215444"/>
                <a:chOff x="1390650" y="4114800"/>
                <a:chExt cx="604140" cy="215444"/>
              </a:xfrm>
            </p:grpSpPr>
            <p:sp>
              <p:nvSpPr>
                <p:cNvPr id="135" name="Rectangle 134"/>
                <p:cNvSpPr/>
                <p:nvPr/>
              </p:nvSpPr>
              <p:spPr>
                <a:xfrm>
                  <a:off x="1390650" y="4184652"/>
                  <a:ext cx="152400" cy="730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p:cNvSpPr txBox="1"/>
                <p:nvPr/>
              </p:nvSpPr>
              <p:spPr>
                <a:xfrm>
                  <a:off x="1537614" y="4114800"/>
                  <a:ext cx="457176" cy="215444"/>
                </a:xfrm>
                <a:prstGeom prst="rect">
                  <a:avLst/>
                </a:prstGeom>
                <a:noFill/>
              </p:spPr>
              <p:txBody>
                <a:bodyPr wrap="none" rtlCol="0">
                  <a:spAutoFit/>
                </a:bodyPr>
                <a:lstStyle/>
                <a:p>
                  <a:r>
                    <a:rPr lang="en-US" sz="800" dirty="0" smtClean="0"/>
                    <a:t>&gt; 70 %</a:t>
                  </a:r>
                  <a:endParaRPr lang="en-US" sz="800" dirty="0"/>
                </a:p>
              </p:txBody>
            </p:sp>
          </p:grpSp>
        </p:grpSp>
      </p:grpSp>
      <p:sp>
        <p:nvSpPr>
          <p:cNvPr id="140" name="Freeform 139"/>
          <p:cNvSpPr/>
          <p:nvPr/>
        </p:nvSpPr>
        <p:spPr>
          <a:xfrm>
            <a:off x="2946965" y="3533313"/>
            <a:ext cx="166138" cy="127246"/>
          </a:xfrm>
          <a:custGeom>
            <a:avLst/>
            <a:gdLst>
              <a:gd name="connsiteX0" fmla="*/ 12258 w 166138"/>
              <a:gd name="connsiteY0" fmla="*/ 0 h 127246"/>
              <a:gd name="connsiteX1" fmla="*/ 27054 w 166138"/>
              <a:gd name="connsiteY1" fmla="*/ 5918 h 127246"/>
              <a:gd name="connsiteX2" fmla="*/ 32973 w 166138"/>
              <a:gd name="connsiteY2" fmla="*/ 11837 h 127246"/>
              <a:gd name="connsiteX3" fmla="*/ 53687 w 166138"/>
              <a:gd name="connsiteY3" fmla="*/ 8877 h 127246"/>
              <a:gd name="connsiteX4" fmla="*/ 59606 w 166138"/>
              <a:gd name="connsiteY4" fmla="*/ 2959 h 127246"/>
              <a:gd name="connsiteX5" fmla="*/ 103994 w 166138"/>
              <a:gd name="connsiteY5" fmla="*/ 5918 h 127246"/>
              <a:gd name="connsiteX6" fmla="*/ 115831 w 166138"/>
              <a:gd name="connsiteY6" fmla="*/ 20714 h 127246"/>
              <a:gd name="connsiteX7" fmla="*/ 130627 w 166138"/>
              <a:gd name="connsiteY7" fmla="*/ 32551 h 127246"/>
              <a:gd name="connsiteX8" fmla="*/ 133586 w 166138"/>
              <a:gd name="connsiteY8" fmla="*/ 41429 h 127246"/>
              <a:gd name="connsiteX9" fmla="*/ 145423 w 166138"/>
              <a:gd name="connsiteY9" fmla="*/ 53266 h 127246"/>
              <a:gd name="connsiteX10" fmla="*/ 148383 w 166138"/>
              <a:gd name="connsiteY10" fmla="*/ 62143 h 127246"/>
              <a:gd name="connsiteX11" fmla="*/ 154301 w 166138"/>
              <a:gd name="connsiteY11" fmla="*/ 68062 h 127246"/>
              <a:gd name="connsiteX12" fmla="*/ 163179 w 166138"/>
              <a:gd name="connsiteY12" fmla="*/ 97654 h 127246"/>
              <a:gd name="connsiteX13" fmla="*/ 166138 w 166138"/>
              <a:gd name="connsiteY13" fmla="*/ 106532 h 127246"/>
              <a:gd name="connsiteX14" fmla="*/ 157260 w 166138"/>
              <a:gd name="connsiteY14" fmla="*/ 124287 h 127246"/>
              <a:gd name="connsiteX15" fmla="*/ 148383 w 166138"/>
              <a:gd name="connsiteY15" fmla="*/ 127246 h 127246"/>
              <a:gd name="connsiteX16" fmla="*/ 106953 w 166138"/>
              <a:gd name="connsiteY16" fmla="*/ 118369 h 127246"/>
              <a:gd name="connsiteX17" fmla="*/ 98076 w 166138"/>
              <a:gd name="connsiteY17" fmla="*/ 103572 h 127246"/>
              <a:gd name="connsiteX18" fmla="*/ 89198 w 166138"/>
              <a:gd name="connsiteY18" fmla="*/ 109491 h 127246"/>
              <a:gd name="connsiteX19" fmla="*/ 62565 w 166138"/>
              <a:gd name="connsiteY19" fmla="*/ 103572 h 127246"/>
              <a:gd name="connsiteX20" fmla="*/ 56647 w 166138"/>
              <a:gd name="connsiteY20" fmla="*/ 94695 h 127246"/>
              <a:gd name="connsiteX21" fmla="*/ 44810 w 166138"/>
              <a:gd name="connsiteY21" fmla="*/ 91736 h 127246"/>
              <a:gd name="connsiteX22" fmla="*/ 35932 w 166138"/>
              <a:gd name="connsiteY22" fmla="*/ 88776 h 127246"/>
              <a:gd name="connsiteX23" fmla="*/ 32973 w 166138"/>
              <a:gd name="connsiteY23" fmla="*/ 79899 h 127246"/>
              <a:gd name="connsiteX24" fmla="*/ 15218 w 166138"/>
              <a:gd name="connsiteY24" fmla="*/ 71021 h 127246"/>
              <a:gd name="connsiteX25" fmla="*/ 9299 w 166138"/>
              <a:gd name="connsiteY25" fmla="*/ 65103 h 127246"/>
              <a:gd name="connsiteX26" fmla="*/ 421 w 166138"/>
              <a:gd name="connsiteY26" fmla="*/ 62143 h 127246"/>
              <a:gd name="connsiteX27" fmla="*/ 3381 w 166138"/>
              <a:gd name="connsiteY27" fmla="*/ 47347 h 127246"/>
              <a:gd name="connsiteX28" fmla="*/ 6340 w 166138"/>
              <a:gd name="connsiteY28" fmla="*/ 38470 h 127246"/>
              <a:gd name="connsiteX29" fmla="*/ 24095 w 166138"/>
              <a:gd name="connsiteY29" fmla="*/ 26633 h 127246"/>
              <a:gd name="connsiteX30" fmla="*/ 30014 w 166138"/>
              <a:gd name="connsiteY30" fmla="*/ 17755 h 127246"/>
              <a:gd name="connsiteX31" fmla="*/ 77361 w 166138"/>
              <a:gd name="connsiteY31" fmla="*/ 20714 h 127246"/>
              <a:gd name="connsiteX32" fmla="*/ 83280 w 166138"/>
              <a:gd name="connsiteY32" fmla="*/ 26633 h 127246"/>
              <a:gd name="connsiteX33" fmla="*/ 95117 w 166138"/>
              <a:gd name="connsiteY33" fmla="*/ 41429 h 127246"/>
              <a:gd name="connsiteX34" fmla="*/ 98076 w 166138"/>
              <a:gd name="connsiteY34" fmla="*/ 50306 h 127246"/>
              <a:gd name="connsiteX35" fmla="*/ 109913 w 166138"/>
              <a:gd name="connsiteY35" fmla="*/ 65103 h 127246"/>
              <a:gd name="connsiteX36" fmla="*/ 118790 w 166138"/>
              <a:gd name="connsiteY36" fmla="*/ 79899 h 127246"/>
              <a:gd name="connsiteX37" fmla="*/ 121750 w 166138"/>
              <a:gd name="connsiteY37" fmla="*/ 88776 h 127246"/>
              <a:gd name="connsiteX38" fmla="*/ 136546 w 166138"/>
              <a:gd name="connsiteY38" fmla="*/ 103572 h 127246"/>
              <a:gd name="connsiteX39" fmla="*/ 142464 w 166138"/>
              <a:gd name="connsiteY39" fmla="*/ 109491 h 127246"/>
              <a:gd name="connsiteX40" fmla="*/ 151342 w 166138"/>
              <a:gd name="connsiteY40" fmla="*/ 112450 h 127246"/>
              <a:gd name="connsiteX41" fmla="*/ 154301 w 166138"/>
              <a:gd name="connsiteY41" fmla="*/ 73980 h 127246"/>
              <a:gd name="connsiteX42" fmla="*/ 142464 w 166138"/>
              <a:gd name="connsiteY42" fmla="*/ 71021 h 127246"/>
              <a:gd name="connsiteX43" fmla="*/ 136546 w 166138"/>
              <a:gd name="connsiteY43" fmla="*/ 62143 h 127246"/>
              <a:gd name="connsiteX44" fmla="*/ 124709 w 166138"/>
              <a:gd name="connsiteY44" fmla="*/ 50306 h 127246"/>
              <a:gd name="connsiteX45" fmla="*/ 112872 w 166138"/>
              <a:gd name="connsiteY45" fmla="*/ 35510 h 127246"/>
              <a:gd name="connsiteX46" fmla="*/ 95117 w 166138"/>
              <a:gd name="connsiteY46" fmla="*/ 29592 h 127246"/>
              <a:gd name="connsiteX47" fmla="*/ 109913 w 166138"/>
              <a:gd name="connsiteY47" fmla="*/ 65103 h 127246"/>
              <a:gd name="connsiteX48" fmla="*/ 112872 w 166138"/>
              <a:gd name="connsiteY48" fmla="*/ 73980 h 127246"/>
              <a:gd name="connsiteX49" fmla="*/ 118790 w 166138"/>
              <a:gd name="connsiteY49" fmla="*/ 79899 h 127246"/>
              <a:gd name="connsiteX50" fmla="*/ 136546 w 166138"/>
              <a:gd name="connsiteY50" fmla="*/ 88776 h 127246"/>
              <a:gd name="connsiteX51" fmla="*/ 142464 w 166138"/>
              <a:gd name="connsiteY51" fmla="*/ 106532 h 127246"/>
              <a:gd name="connsiteX52" fmla="*/ 112872 w 166138"/>
              <a:gd name="connsiteY52" fmla="*/ 103572 h 127246"/>
              <a:gd name="connsiteX53" fmla="*/ 106953 w 166138"/>
              <a:gd name="connsiteY53" fmla="*/ 97654 h 127246"/>
              <a:gd name="connsiteX54" fmla="*/ 101035 w 166138"/>
              <a:gd name="connsiteY54" fmla="*/ 71021 h 127246"/>
              <a:gd name="connsiteX55" fmla="*/ 92157 w 166138"/>
              <a:gd name="connsiteY55" fmla="*/ 65103 h 127246"/>
              <a:gd name="connsiteX56" fmla="*/ 77361 w 166138"/>
              <a:gd name="connsiteY56" fmla="*/ 53266 h 127246"/>
              <a:gd name="connsiteX57" fmla="*/ 62565 w 166138"/>
              <a:gd name="connsiteY57" fmla="*/ 41429 h 127246"/>
              <a:gd name="connsiteX58" fmla="*/ 56647 w 166138"/>
              <a:gd name="connsiteY58" fmla="*/ 35510 h 127246"/>
              <a:gd name="connsiteX59" fmla="*/ 47769 w 166138"/>
              <a:gd name="connsiteY59" fmla="*/ 32551 h 127246"/>
              <a:gd name="connsiteX60" fmla="*/ 92157 w 166138"/>
              <a:gd name="connsiteY60" fmla="*/ 35510 h 127246"/>
              <a:gd name="connsiteX61" fmla="*/ 98076 w 166138"/>
              <a:gd name="connsiteY61" fmla="*/ 41429 h 127246"/>
              <a:gd name="connsiteX62" fmla="*/ 112872 w 166138"/>
              <a:gd name="connsiteY62" fmla="*/ 68062 h 127246"/>
              <a:gd name="connsiteX63" fmla="*/ 130627 w 166138"/>
              <a:gd name="connsiteY63" fmla="*/ 73980 h 127246"/>
              <a:gd name="connsiteX64" fmla="*/ 136546 w 166138"/>
              <a:gd name="connsiteY64" fmla="*/ 79899 h 127246"/>
              <a:gd name="connsiteX65" fmla="*/ 133586 w 166138"/>
              <a:gd name="connsiteY65" fmla="*/ 68062 h 127246"/>
              <a:gd name="connsiteX66" fmla="*/ 130627 w 166138"/>
              <a:gd name="connsiteY66" fmla="*/ 59184 h 127246"/>
              <a:gd name="connsiteX67" fmla="*/ 127668 w 166138"/>
              <a:gd name="connsiteY67" fmla="*/ 47347 h 127246"/>
              <a:gd name="connsiteX68" fmla="*/ 115831 w 166138"/>
              <a:gd name="connsiteY68" fmla="*/ 32551 h 127246"/>
              <a:gd name="connsiteX69" fmla="*/ 106953 w 166138"/>
              <a:gd name="connsiteY69" fmla="*/ 29592 h 127246"/>
              <a:gd name="connsiteX70" fmla="*/ 86239 w 166138"/>
              <a:gd name="connsiteY70" fmla="*/ 23673 h 127246"/>
              <a:gd name="connsiteX71" fmla="*/ 56647 w 166138"/>
              <a:gd name="connsiteY71" fmla="*/ 26633 h 127246"/>
              <a:gd name="connsiteX72" fmla="*/ 65524 w 166138"/>
              <a:gd name="connsiteY72" fmla="*/ 32551 h 127246"/>
              <a:gd name="connsiteX73" fmla="*/ 74402 w 166138"/>
              <a:gd name="connsiteY73" fmla="*/ 35510 h 127246"/>
              <a:gd name="connsiteX74" fmla="*/ 86239 w 166138"/>
              <a:gd name="connsiteY74" fmla="*/ 47347 h 127246"/>
              <a:gd name="connsiteX75" fmla="*/ 101035 w 166138"/>
              <a:gd name="connsiteY75" fmla="*/ 59184 h 127246"/>
              <a:gd name="connsiteX76" fmla="*/ 109913 w 166138"/>
              <a:gd name="connsiteY76" fmla="*/ 62143 h 127246"/>
              <a:gd name="connsiteX77" fmla="*/ 130627 w 166138"/>
              <a:gd name="connsiteY77" fmla="*/ 112450 h 127246"/>
              <a:gd name="connsiteX78" fmla="*/ 121750 w 166138"/>
              <a:gd name="connsiteY78" fmla="*/ 115409 h 127246"/>
              <a:gd name="connsiteX79" fmla="*/ 103994 w 166138"/>
              <a:gd name="connsiteY79" fmla="*/ 109491 h 127246"/>
              <a:gd name="connsiteX80" fmla="*/ 62565 w 166138"/>
              <a:gd name="connsiteY80" fmla="*/ 106532 h 127246"/>
              <a:gd name="connsiteX81" fmla="*/ 53687 w 166138"/>
              <a:gd name="connsiteY81" fmla="*/ 100613 h 127246"/>
              <a:gd name="connsiteX82" fmla="*/ 44810 w 166138"/>
              <a:gd name="connsiteY82" fmla="*/ 97654 h 127246"/>
              <a:gd name="connsiteX83" fmla="*/ 44810 w 166138"/>
              <a:gd name="connsiteY83" fmla="*/ 94695 h 1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66138" h="127246">
                <a:moveTo>
                  <a:pt x="12258" y="0"/>
                </a:moveTo>
                <a:cubicBezTo>
                  <a:pt x="17190" y="1973"/>
                  <a:pt x="22442" y="3283"/>
                  <a:pt x="27054" y="5918"/>
                </a:cubicBezTo>
                <a:cubicBezTo>
                  <a:pt x="29477" y="7302"/>
                  <a:pt x="30200" y="11529"/>
                  <a:pt x="32973" y="11837"/>
                </a:cubicBezTo>
                <a:cubicBezTo>
                  <a:pt x="39905" y="12607"/>
                  <a:pt x="46782" y="9864"/>
                  <a:pt x="53687" y="8877"/>
                </a:cubicBezTo>
                <a:cubicBezTo>
                  <a:pt x="55660" y="6904"/>
                  <a:pt x="56821" y="3123"/>
                  <a:pt x="59606" y="2959"/>
                </a:cubicBezTo>
                <a:cubicBezTo>
                  <a:pt x="74409" y="2088"/>
                  <a:pt x="89391" y="3341"/>
                  <a:pt x="103994" y="5918"/>
                </a:cubicBezTo>
                <a:cubicBezTo>
                  <a:pt x="107322" y="6505"/>
                  <a:pt x="114872" y="19516"/>
                  <a:pt x="115831" y="20714"/>
                </a:cubicBezTo>
                <a:cubicBezTo>
                  <a:pt x="120650" y="26738"/>
                  <a:pt x="124035" y="28156"/>
                  <a:pt x="130627" y="32551"/>
                </a:cubicBezTo>
                <a:cubicBezTo>
                  <a:pt x="131613" y="35510"/>
                  <a:pt x="131773" y="38891"/>
                  <a:pt x="133586" y="41429"/>
                </a:cubicBezTo>
                <a:cubicBezTo>
                  <a:pt x="136829" y="45970"/>
                  <a:pt x="145423" y="53266"/>
                  <a:pt x="145423" y="53266"/>
                </a:cubicBezTo>
                <a:cubicBezTo>
                  <a:pt x="146410" y="56225"/>
                  <a:pt x="146778" y="59468"/>
                  <a:pt x="148383" y="62143"/>
                </a:cubicBezTo>
                <a:cubicBezTo>
                  <a:pt x="149818" y="64535"/>
                  <a:pt x="153053" y="65566"/>
                  <a:pt x="154301" y="68062"/>
                </a:cubicBezTo>
                <a:cubicBezTo>
                  <a:pt x="158985" y="77432"/>
                  <a:pt x="160348" y="87747"/>
                  <a:pt x="163179" y="97654"/>
                </a:cubicBezTo>
                <a:cubicBezTo>
                  <a:pt x="164036" y="100653"/>
                  <a:pt x="165152" y="103573"/>
                  <a:pt x="166138" y="106532"/>
                </a:cubicBezTo>
                <a:cubicBezTo>
                  <a:pt x="164188" y="112381"/>
                  <a:pt x="162476" y="120114"/>
                  <a:pt x="157260" y="124287"/>
                </a:cubicBezTo>
                <a:cubicBezTo>
                  <a:pt x="154824" y="126235"/>
                  <a:pt x="151342" y="126260"/>
                  <a:pt x="148383" y="127246"/>
                </a:cubicBezTo>
                <a:cubicBezTo>
                  <a:pt x="139957" y="126480"/>
                  <a:pt x="115865" y="129509"/>
                  <a:pt x="106953" y="118369"/>
                </a:cubicBezTo>
                <a:cubicBezTo>
                  <a:pt x="76198" y="79925"/>
                  <a:pt x="130272" y="135773"/>
                  <a:pt x="98076" y="103572"/>
                </a:cubicBezTo>
                <a:cubicBezTo>
                  <a:pt x="95117" y="105545"/>
                  <a:pt x="92733" y="109098"/>
                  <a:pt x="89198" y="109491"/>
                </a:cubicBezTo>
                <a:cubicBezTo>
                  <a:pt x="81384" y="110359"/>
                  <a:pt x="70367" y="106173"/>
                  <a:pt x="62565" y="103572"/>
                </a:cubicBezTo>
                <a:cubicBezTo>
                  <a:pt x="60592" y="100613"/>
                  <a:pt x="59606" y="96668"/>
                  <a:pt x="56647" y="94695"/>
                </a:cubicBezTo>
                <a:cubicBezTo>
                  <a:pt x="53263" y="92439"/>
                  <a:pt x="48721" y="92853"/>
                  <a:pt x="44810" y="91736"/>
                </a:cubicBezTo>
                <a:cubicBezTo>
                  <a:pt x="41811" y="90879"/>
                  <a:pt x="38891" y="89763"/>
                  <a:pt x="35932" y="88776"/>
                </a:cubicBezTo>
                <a:cubicBezTo>
                  <a:pt x="34946" y="85817"/>
                  <a:pt x="34921" y="82335"/>
                  <a:pt x="32973" y="79899"/>
                </a:cubicBezTo>
                <a:cubicBezTo>
                  <a:pt x="28800" y="74683"/>
                  <a:pt x="21067" y="72971"/>
                  <a:pt x="15218" y="71021"/>
                </a:cubicBezTo>
                <a:cubicBezTo>
                  <a:pt x="13245" y="69048"/>
                  <a:pt x="11691" y="66538"/>
                  <a:pt x="9299" y="65103"/>
                </a:cubicBezTo>
                <a:cubicBezTo>
                  <a:pt x="6624" y="63498"/>
                  <a:pt x="1407" y="65102"/>
                  <a:pt x="421" y="62143"/>
                </a:cubicBezTo>
                <a:cubicBezTo>
                  <a:pt x="-1169" y="57371"/>
                  <a:pt x="2161" y="52227"/>
                  <a:pt x="3381" y="47347"/>
                </a:cubicBezTo>
                <a:cubicBezTo>
                  <a:pt x="4138" y="44321"/>
                  <a:pt x="4134" y="40676"/>
                  <a:pt x="6340" y="38470"/>
                </a:cubicBezTo>
                <a:cubicBezTo>
                  <a:pt x="11370" y="33440"/>
                  <a:pt x="24095" y="26633"/>
                  <a:pt x="24095" y="26633"/>
                </a:cubicBezTo>
                <a:cubicBezTo>
                  <a:pt x="26068" y="23674"/>
                  <a:pt x="26479" y="18148"/>
                  <a:pt x="30014" y="17755"/>
                </a:cubicBezTo>
                <a:cubicBezTo>
                  <a:pt x="45730" y="16009"/>
                  <a:pt x="61763" y="18114"/>
                  <a:pt x="77361" y="20714"/>
                </a:cubicBezTo>
                <a:cubicBezTo>
                  <a:pt x="80113" y="21173"/>
                  <a:pt x="81537" y="24454"/>
                  <a:pt x="83280" y="26633"/>
                </a:cubicBezTo>
                <a:cubicBezTo>
                  <a:pt x="98213" y="45299"/>
                  <a:pt x="80825" y="27137"/>
                  <a:pt x="95117" y="41429"/>
                </a:cubicBezTo>
                <a:cubicBezTo>
                  <a:pt x="96103" y="44388"/>
                  <a:pt x="96681" y="47516"/>
                  <a:pt x="98076" y="50306"/>
                </a:cubicBezTo>
                <a:cubicBezTo>
                  <a:pt x="101810" y="57774"/>
                  <a:pt x="104407" y="59597"/>
                  <a:pt x="109913" y="65103"/>
                </a:cubicBezTo>
                <a:cubicBezTo>
                  <a:pt x="118293" y="90243"/>
                  <a:pt x="106607" y="59594"/>
                  <a:pt x="118790" y="79899"/>
                </a:cubicBezTo>
                <a:cubicBezTo>
                  <a:pt x="120395" y="82574"/>
                  <a:pt x="119878" y="86281"/>
                  <a:pt x="121750" y="88776"/>
                </a:cubicBezTo>
                <a:cubicBezTo>
                  <a:pt x="125935" y="94356"/>
                  <a:pt x="131614" y="98640"/>
                  <a:pt x="136546" y="103572"/>
                </a:cubicBezTo>
                <a:cubicBezTo>
                  <a:pt x="138519" y="105545"/>
                  <a:pt x="139817" y="108609"/>
                  <a:pt x="142464" y="109491"/>
                </a:cubicBezTo>
                <a:lnTo>
                  <a:pt x="151342" y="112450"/>
                </a:lnTo>
                <a:cubicBezTo>
                  <a:pt x="155432" y="100178"/>
                  <a:pt x="162652" y="87341"/>
                  <a:pt x="154301" y="73980"/>
                </a:cubicBezTo>
                <a:cubicBezTo>
                  <a:pt x="152145" y="70531"/>
                  <a:pt x="146410" y="72007"/>
                  <a:pt x="142464" y="71021"/>
                </a:cubicBezTo>
                <a:cubicBezTo>
                  <a:pt x="140491" y="68062"/>
                  <a:pt x="138861" y="64843"/>
                  <a:pt x="136546" y="62143"/>
                </a:cubicBezTo>
                <a:cubicBezTo>
                  <a:pt x="132915" y="57906"/>
                  <a:pt x="127805" y="54949"/>
                  <a:pt x="124709" y="50306"/>
                </a:cubicBezTo>
                <a:cubicBezTo>
                  <a:pt x="122620" y="47173"/>
                  <a:pt x="117086" y="37617"/>
                  <a:pt x="112872" y="35510"/>
                </a:cubicBezTo>
                <a:cubicBezTo>
                  <a:pt x="107292" y="32720"/>
                  <a:pt x="95117" y="29592"/>
                  <a:pt x="95117" y="29592"/>
                </a:cubicBezTo>
                <a:cubicBezTo>
                  <a:pt x="105119" y="59599"/>
                  <a:pt x="98803" y="48439"/>
                  <a:pt x="109913" y="65103"/>
                </a:cubicBezTo>
                <a:cubicBezTo>
                  <a:pt x="110899" y="68062"/>
                  <a:pt x="111267" y="71305"/>
                  <a:pt x="112872" y="73980"/>
                </a:cubicBezTo>
                <a:cubicBezTo>
                  <a:pt x="114307" y="76372"/>
                  <a:pt x="116611" y="78156"/>
                  <a:pt x="118790" y="79899"/>
                </a:cubicBezTo>
                <a:cubicBezTo>
                  <a:pt x="126984" y="86454"/>
                  <a:pt x="127171" y="85651"/>
                  <a:pt x="136546" y="88776"/>
                </a:cubicBezTo>
                <a:cubicBezTo>
                  <a:pt x="150356" y="102586"/>
                  <a:pt x="152329" y="96667"/>
                  <a:pt x="142464" y="106532"/>
                </a:cubicBezTo>
                <a:cubicBezTo>
                  <a:pt x="132600" y="105545"/>
                  <a:pt x="122489" y="105976"/>
                  <a:pt x="112872" y="103572"/>
                </a:cubicBezTo>
                <a:cubicBezTo>
                  <a:pt x="110165" y="102895"/>
                  <a:pt x="108388" y="100046"/>
                  <a:pt x="106953" y="97654"/>
                </a:cubicBezTo>
                <a:cubicBezTo>
                  <a:pt x="99865" y="85842"/>
                  <a:pt x="108799" y="86548"/>
                  <a:pt x="101035" y="71021"/>
                </a:cubicBezTo>
                <a:cubicBezTo>
                  <a:pt x="99444" y="67840"/>
                  <a:pt x="94934" y="67325"/>
                  <a:pt x="92157" y="65103"/>
                </a:cubicBezTo>
                <a:cubicBezTo>
                  <a:pt x="71074" y="48236"/>
                  <a:pt x="104687" y="71481"/>
                  <a:pt x="77361" y="53266"/>
                </a:cubicBezTo>
                <a:cubicBezTo>
                  <a:pt x="65573" y="35583"/>
                  <a:pt x="78448" y="50959"/>
                  <a:pt x="62565" y="41429"/>
                </a:cubicBezTo>
                <a:cubicBezTo>
                  <a:pt x="60173" y="39994"/>
                  <a:pt x="59039" y="36945"/>
                  <a:pt x="56647" y="35510"/>
                </a:cubicBezTo>
                <a:cubicBezTo>
                  <a:pt x="53972" y="33905"/>
                  <a:pt x="44650" y="32551"/>
                  <a:pt x="47769" y="32551"/>
                </a:cubicBezTo>
                <a:cubicBezTo>
                  <a:pt x="62598" y="32551"/>
                  <a:pt x="77361" y="34524"/>
                  <a:pt x="92157" y="35510"/>
                </a:cubicBezTo>
                <a:cubicBezTo>
                  <a:pt x="94130" y="37483"/>
                  <a:pt x="96828" y="38933"/>
                  <a:pt x="98076" y="41429"/>
                </a:cubicBezTo>
                <a:cubicBezTo>
                  <a:pt x="104236" y="53750"/>
                  <a:pt x="100308" y="61082"/>
                  <a:pt x="112872" y="68062"/>
                </a:cubicBezTo>
                <a:cubicBezTo>
                  <a:pt x="118325" y="71092"/>
                  <a:pt x="130627" y="73980"/>
                  <a:pt x="130627" y="73980"/>
                </a:cubicBezTo>
                <a:cubicBezTo>
                  <a:pt x="132600" y="75953"/>
                  <a:pt x="135298" y="82395"/>
                  <a:pt x="136546" y="79899"/>
                </a:cubicBezTo>
                <a:cubicBezTo>
                  <a:pt x="138365" y="76261"/>
                  <a:pt x="134703" y="71973"/>
                  <a:pt x="133586" y="68062"/>
                </a:cubicBezTo>
                <a:cubicBezTo>
                  <a:pt x="132729" y="65063"/>
                  <a:pt x="131484" y="62183"/>
                  <a:pt x="130627" y="59184"/>
                </a:cubicBezTo>
                <a:cubicBezTo>
                  <a:pt x="129510" y="55273"/>
                  <a:pt x="129270" y="51085"/>
                  <a:pt x="127668" y="47347"/>
                </a:cubicBezTo>
                <a:cubicBezTo>
                  <a:pt x="126272" y="44090"/>
                  <a:pt x="119502" y="34754"/>
                  <a:pt x="115831" y="32551"/>
                </a:cubicBezTo>
                <a:cubicBezTo>
                  <a:pt x="113156" y="30946"/>
                  <a:pt x="109952" y="30449"/>
                  <a:pt x="106953" y="29592"/>
                </a:cubicBezTo>
                <a:cubicBezTo>
                  <a:pt x="80969" y="22168"/>
                  <a:pt x="107506" y="30764"/>
                  <a:pt x="86239" y="23673"/>
                </a:cubicBezTo>
                <a:cubicBezTo>
                  <a:pt x="76375" y="24660"/>
                  <a:pt x="65759" y="22728"/>
                  <a:pt x="56647" y="26633"/>
                </a:cubicBezTo>
                <a:cubicBezTo>
                  <a:pt x="53378" y="28034"/>
                  <a:pt x="62343" y="30961"/>
                  <a:pt x="65524" y="32551"/>
                </a:cubicBezTo>
                <a:cubicBezTo>
                  <a:pt x="68314" y="33946"/>
                  <a:pt x="71443" y="34524"/>
                  <a:pt x="74402" y="35510"/>
                </a:cubicBezTo>
                <a:lnTo>
                  <a:pt x="86239" y="47347"/>
                </a:lnTo>
                <a:cubicBezTo>
                  <a:pt x="91746" y="52854"/>
                  <a:pt x="93565" y="55449"/>
                  <a:pt x="101035" y="59184"/>
                </a:cubicBezTo>
                <a:cubicBezTo>
                  <a:pt x="103825" y="60579"/>
                  <a:pt x="106954" y="61157"/>
                  <a:pt x="109913" y="62143"/>
                </a:cubicBezTo>
                <a:cubicBezTo>
                  <a:pt x="122506" y="112517"/>
                  <a:pt x="106316" y="104346"/>
                  <a:pt x="130627" y="112450"/>
                </a:cubicBezTo>
                <a:cubicBezTo>
                  <a:pt x="127668" y="113436"/>
                  <a:pt x="124850" y="115753"/>
                  <a:pt x="121750" y="115409"/>
                </a:cubicBezTo>
                <a:cubicBezTo>
                  <a:pt x="115549" y="114720"/>
                  <a:pt x="110217" y="109935"/>
                  <a:pt x="103994" y="109491"/>
                </a:cubicBezTo>
                <a:lnTo>
                  <a:pt x="62565" y="106532"/>
                </a:lnTo>
                <a:cubicBezTo>
                  <a:pt x="59606" y="104559"/>
                  <a:pt x="56868" y="102204"/>
                  <a:pt x="53687" y="100613"/>
                </a:cubicBezTo>
                <a:cubicBezTo>
                  <a:pt x="50897" y="99218"/>
                  <a:pt x="47405" y="99384"/>
                  <a:pt x="44810" y="97654"/>
                </a:cubicBezTo>
                <a:cubicBezTo>
                  <a:pt x="43989" y="97107"/>
                  <a:pt x="44810" y="95681"/>
                  <a:pt x="44810" y="94695"/>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Title 1"/>
          <p:cNvSpPr txBox="1">
            <a:spLocks/>
          </p:cNvSpPr>
          <p:nvPr/>
        </p:nvSpPr>
        <p:spPr>
          <a:xfrm>
            <a:off x="442913" y="141286"/>
            <a:ext cx="8229600" cy="762001"/>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smtClean="0"/>
              <a:t>Overall Population &amp; Income Poverty Head Count</a:t>
            </a:r>
            <a:endParaRPr lang="en-US" sz="3200" b="1" dirty="0"/>
          </a:p>
        </p:txBody>
      </p:sp>
      <p:sp>
        <p:nvSpPr>
          <p:cNvPr id="141" name="TextBox 140"/>
          <p:cNvSpPr txBox="1"/>
          <p:nvPr/>
        </p:nvSpPr>
        <p:spPr>
          <a:xfrm>
            <a:off x="400050" y="6353963"/>
            <a:ext cx="3051959" cy="276999"/>
          </a:xfrm>
          <a:prstGeom prst="rect">
            <a:avLst/>
          </a:prstGeom>
          <a:noFill/>
        </p:spPr>
        <p:txBody>
          <a:bodyPr wrap="square" rtlCol="0">
            <a:spAutoFit/>
          </a:bodyPr>
          <a:lstStyle/>
          <a:p>
            <a:r>
              <a:rPr lang="en-US" sz="1200" dirty="0" smtClean="0"/>
              <a:t>Source: Liberia PRS 2007</a:t>
            </a:r>
            <a:endParaRPr lang="en-US" sz="1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5345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3414</TotalTime>
  <Words>4714</Words>
  <Application>Microsoft Macintosh PowerPoint</Application>
  <PresentationFormat>On-screen Show (4:3)</PresentationFormat>
  <Paragraphs>690</Paragraphs>
  <Slides>29</Slides>
  <Notes>23</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Liberia – Equity &amp; Inclusion</vt:lpstr>
      <vt:lpstr>Environment in which a Liberian may live</vt:lpstr>
      <vt:lpstr>Liberia – Equity &amp; Inclusion</vt:lpstr>
      <vt:lpstr>Slide 4</vt:lpstr>
      <vt:lpstr>Slide 5</vt:lpstr>
      <vt:lpstr>But there is no such thing as an average Liberian woman! It depends on where she is born and lives:</vt:lpstr>
      <vt:lpstr>Slide 7</vt:lpstr>
      <vt:lpstr>Slide 8</vt:lpstr>
      <vt:lpstr>Slide 9</vt:lpstr>
      <vt:lpstr>Population Density by Clan Areas</vt:lpstr>
      <vt:lpstr>Average Distance to Health Facility within District</vt:lpstr>
      <vt:lpstr>Slide 12</vt:lpstr>
      <vt:lpstr>Slide 13</vt:lpstr>
      <vt:lpstr>Slide 14</vt:lpstr>
      <vt:lpstr>Water Access Current coverage, population per waterpoint and access by county Waterpoint Atlas 2011</vt:lpstr>
      <vt:lpstr>Slide 16</vt:lpstr>
      <vt:lpstr>Slide 17</vt:lpstr>
      <vt:lpstr>Slide 18</vt:lpstr>
      <vt:lpstr>Slide 19</vt:lpstr>
      <vt:lpstr>Slide 20</vt:lpstr>
      <vt:lpstr>Slide 21</vt:lpstr>
      <vt:lpstr>Slide 22</vt:lpstr>
      <vt:lpstr>5 miles Radius from secondary school</vt:lpstr>
      <vt:lpstr>Slide 24</vt:lpstr>
      <vt:lpstr>Slide 25</vt:lpstr>
      <vt:lpstr>So:-   there is no such thing as an average Liberian!  It all depends on:</vt:lpstr>
      <vt:lpstr>Slide 27</vt:lpstr>
      <vt:lpstr>UNICEF is supporting Liberia’s new Poverty Reduction Strategy and Transformation Agenda </vt:lpstr>
      <vt:lpstr>UNICEF THANKS YOU for your concern for Equity and Inclusion!</vt:lpstr>
    </vt:vector>
  </TitlesOfParts>
  <Manager>Saptono Priyadi</Manager>
  <Company>UNICEF Liberia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Liberia Equity and Inclusion</dc:title>
  <dc:subject/>
  <dc:creator>Dennis Pain - Acts Consultancy</dc:creator>
  <cp:keywords>equity, inclusion, sitan</cp:keywords>
  <dc:description/>
  <cp:lastModifiedBy>Dennis Pain</cp:lastModifiedBy>
  <cp:revision>135</cp:revision>
  <dcterms:created xsi:type="dcterms:W3CDTF">2012-04-10T15:27:29Z</dcterms:created>
  <dcterms:modified xsi:type="dcterms:W3CDTF">2012-04-10T15:31:57Z</dcterms:modified>
  <cp:category>Study, Policy paper</cp:category>
</cp:coreProperties>
</file>